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53"/>
  </p:notesMasterIdLst>
  <p:handoutMasterIdLst>
    <p:handoutMasterId r:id="rId54"/>
  </p:handoutMasterIdLst>
  <p:sldIdLst>
    <p:sldId id="256" r:id="rId5"/>
    <p:sldId id="262" r:id="rId6"/>
    <p:sldId id="291" r:id="rId7"/>
    <p:sldId id="259" r:id="rId8"/>
    <p:sldId id="260" r:id="rId9"/>
    <p:sldId id="292" r:id="rId10"/>
    <p:sldId id="319" r:id="rId11"/>
    <p:sldId id="329" r:id="rId12"/>
    <p:sldId id="328" r:id="rId13"/>
    <p:sldId id="258" r:id="rId14"/>
    <p:sldId id="293" r:id="rId15"/>
    <p:sldId id="294" r:id="rId16"/>
    <p:sldId id="286" r:id="rId17"/>
    <p:sldId id="285" r:id="rId18"/>
    <p:sldId id="330" r:id="rId19"/>
    <p:sldId id="331" r:id="rId20"/>
    <p:sldId id="264" r:id="rId21"/>
    <p:sldId id="295" r:id="rId22"/>
    <p:sldId id="288" r:id="rId23"/>
    <p:sldId id="322" r:id="rId24"/>
    <p:sldId id="335" r:id="rId25"/>
    <p:sldId id="337" r:id="rId26"/>
    <p:sldId id="338" r:id="rId27"/>
    <p:sldId id="339" r:id="rId28"/>
    <p:sldId id="340" r:id="rId29"/>
    <p:sldId id="336" r:id="rId30"/>
    <p:sldId id="341" r:id="rId31"/>
    <p:sldId id="342" r:id="rId32"/>
    <p:sldId id="305" r:id="rId33"/>
    <p:sldId id="311" r:id="rId34"/>
    <p:sldId id="321" r:id="rId35"/>
    <p:sldId id="274" r:id="rId36"/>
    <p:sldId id="279" r:id="rId37"/>
    <p:sldId id="297" r:id="rId38"/>
    <p:sldId id="276" r:id="rId39"/>
    <p:sldId id="278" r:id="rId40"/>
    <p:sldId id="298" r:id="rId41"/>
    <p:sldId id="332" r:id="rId42"/>
    <p:sldId id="333" r:id="rId43"/>
    <p:sldId id="334" r:id="rId44"/>
    <p:sldId id="299" r:id="rId45"/>
    <p:sldId id="263" r:id="rId46"/>
    <p:sldId id="300" r:id="rId47"/>
    <p:sldId id="301" r:id="rId48"/>
    <p:sldId id="324" r:id="rId49"/>
    <p:sldId id="303" r:id="rId50"/>
    <p:sldId id="302" r:id="rId51"/>
    <p:sldId id="272" r:id="rId52"/>
  </p:sldIdLst>
  <p:sldSz cx="12192000" cy="6858000"/>
  <p:notesSz cx="6797675" cy="9926638"/>
  <p:embeddedFontLst>
    <p:embeddedFont>
      <p:font typeface="Open Sans" panose="020B0606030504020204" pitchFamily="34" charset="0"/>
      <p:regular r:id="rId55"/>
      <p:bold r:id="rId56"/>
      <p:italic r:id="rId57"/>
      <p:boldItalic r:id="rId58"/>
    </p:embeddedFont>
    <p:embeddedFont>
      <p:font typeface="Open Sans Light" panose="020B0306030504020204" pitchFamily="34" charset="0"/>
      <p:regular r:id="rId59"/>
      <p:italic r:id="rId60"/>
    </p:embeddedFont>
    <p:embeddedFont>
      <p:font typeface="Open Sans Semibold" panose="020B0706030804020204" pitchFamily="34" charset="0"/>
      <p:regular r:id="rId61"/>
      <p:bold r:id="rId62"/>
      <p:boldItalic r:id="rId63"/>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3" orient="horz" pos="1026" userDrawn="1">
          <p15:clr>
            <a:srgbClr val="A4A3A4"/>
          </p15:clr>
        </p15:guide>
        <p15:guide id="4" orient="horz" pos="3657">
          <p15:clr>
            <a:srgbClr val="A4A3A4"/>
          </p15:clr>
        </p15:guide>
        <p15:guide id="7" pos="438">
          <p15:clr>
            <a:srgbClr val="A4A3A4"/>
          </p15:clr>
        </p15:guide>
        <p15:guide id="8" pos="7242">
          <p15:clr>
            <a:srgbClr val="A4A3A4"/>
          </p15:clr>
        </p15:guide>
        <p15:guide id="9" pos="384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E6C347-07EF-C13C-BEB2-AC356FAA6B7E}" name="Peräsalmi Janne" initials="PJ" userId="S::janne.perasalmi@hyvinkaa.fi::17ff049b-3601-43ef-ba3d-d8db0db9c1c8" providerId="AD"/>
  <p188:author id="{32DC2550-77C9-0FD1-4D13-D7C0149094A5}" name="Kujanpää Pirjo" initials="KP" userId="S::pirjo.kujanpaa@edu.hyvinkaa.fi::15376ef8-8269-42e2-a174-fa880ab5220d" providerId="AD"/>
  <p188:author id="{95BA2669-29B3-A140-AF61-BA2FF0CE9D76}" name="Latvala Janne-Antti" initials="LJA" userId="S::janne-antti.latvala@hyvinkaa.fi::22486216-c43a-4ed4-8082-fbce9faee0ab" providerId="AD"/>
  <p188:author id="{E68CD788-3F76-DFD5-E7AA-2B1E0FE309A9}" name="Rantatorikka Eeva" initials="RE" userId="S::eeva.rantatorikka@hyvinkaa.fi::c50303f6-98f6-41b8-924c-006d0ec6bbb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BBDC"/>
    <a:srgbClr val="EEF8F9"/>
    <a:srgbClr val="D7F2D3"/>
    <a:srgbClr val="FFF5C4"/>
    <a:srgbClr val="E6F8FC"/>
    <a:srgbClr val="FCE7E4"/>
    <a:srgbClr val="F9D7D1"/>
    <a:srgbClr val="2E49B0"/>
    <a:srgbClr val="FEEB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DC48CC-D56B-4F0F-99D6-5D58D98D2F7E}" v="1" dt="2025-11-06T07:48:10.596"/>
    <p1510:client id="{B40D4000-0EB2-45DC-82DF-A2C89BE65FA9}" v="1" dt="2025-11-06T07:47:41.062"/>
  </p1510:revLst>
</p1510:revInfo>
</file>

<file path=ppt/tableStyles.xml><?xml version="1.0" encoding="utf-8"?>
<a:tblStyleLst xmlns:a="http://schemas.openxmlformats.org/drawingml/2006/main" def="{0E3FDE45-AF77-4B5C-9715-49D594BDF05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C89EF96-8CEA-46FF-86C4-4CE0E7609802}" styleName="Vaalea tyyli 3 - Korostus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Vaalea tyyli 3 - Korostus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Vaalea tyyli 2 - Korostus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orient="horz" pos="2160"/>
        <p:guide orient="horz" pos="1026"/>
        <p:guide orient="horz" pos="3657"/>
        <p:guide pos="438"/>
        <p:guide pos="7242"/>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9.fntdata"/><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font" Target="fonts/font4.fntdata"/><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7.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2.fntdata"/><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5.fntdata"/><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62"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6.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1.fntdata"/></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8D6F50-1CB5-4162-8001-7C2CC7CC8FEF}" type="doc">
      <dgm:prSet loTypeId="urn:microsoft.com/office/officeart/2005/8/layout/hList1" loCatId="list" qsTypeId="urn:microsoft.com/office/officeart/2005/8/quickstyle/simple1" qsCatId="simple" csTypeId="urn:microsoft.com/office/officeart/2005/8/colors/accent3_2" csCatId="accent3" phldr="1"/>
      <dgm:spPr/>
    </dgm:pt>
    <dgm:pt modelId="{8DCB1CB5-C06D-4D73-9B50-6E698911C8A1}">
      <dgm:prSet phldrT="[Teksti]" custT="1"/>
      <dgm:spPr>
        <a:solidFill>
          <a:schemeClr val="accent1">
            <a:alpha val="70000"/>
          </a:schemeClr>
        </a:solidFill>
        <a:ln>
          <a:noFill/>
        </a:ln>
      </dgm:spPr>
      <dgm:t>
        <a:bodyPr/>
        <a:lstStyle/>
        <a:p>
          <a:r>
            <a:rPr lang="fi-FI" sz="1400" b="1">
              <a:solidFill>
                <a:schemeClr val="bg1"/>
              </a:solidFill>
            </a:rPr>
            <a:t>Hyvinvointi ja osallisuus</a:t>
          </a:r>
        </a:p>
      </dgm:t>
    </dgm:pt>
    <dgm:pt modelId="{B6CCA213-761B-4A09-B092-3E85C915E455}" type="parTrans" cxnId="{7CC4F54C-5CB6-4E2D-AA4D-91E8F5094C94}">
      <dgm:prSet/>
      <dgm:spPr/>
      <dgm:t>
        <a:bodyPr/>
        <a:lstStyle/>
        <a:p>
          <a:endParaRPr lang="fi-FI"/>
        </a:p>
      </dgm:t>
    </dgm:pt>
    <dgm:pt modelId="{F1CC2D72-FE0B-45BA-BDD6-D32A12445FBF}" type="sibTrans" cxnId="{7CC4F54C-5CB6-4E2D-AA4D-91E8F5094C94}">
      <dgm:prSet/>
      <dgm:spPr/>
      <dgm:t>
        <a:bodyPr/>
        <a:lstStyle/>
        <a:p>
          <a:endParaRPr lang="fi-FI"/>
        </a:p>
      </dgm:t>
    </dgm:pt>
    <dgm:pt modelId="{CD12DBF9-80FF-4063-B415-3C04200E9D8B}">
      <dgm:prSet phldrT="[Teksti]" custT="1"/>
      <dgm:spPr>
        <a:solidFill>
          <a:schemeClr val="accent1">
            <a:alpha val="70000"/>
          </a:schemeClr>
        </a:solidFill>
        <a:ln>
          <a:noFill/>
        </a:ln>
      </dgm:spPr>
      <dgm:t>
        <a:bodyPr/>
        <a:lstStyle/>
        <a:p>
          <a:r>
            <a:rPr lang="fi-FI" sz="1400" b="1"/>
            <a:t>Oppimisen</a:t>
          </a:r>
          <a:r>
            <a:rPr lang="fi-FI" sz="1400"/>
            <a:t> </a:t>
          </a:r>
          <a:r>
            <a:rPr lang="fi-FI" sz="1400" b="1"/>
            <a:t>tuki</a:t>
          </a:r>
        </a:p>
      </dgm:t>
    </dgm:pt>
    <dgm:pt modelId="{8A51FCC8-8684-4AD5-8E40-95FA7E661246}" type="parTrans" cxnId="{C6747B21-E46C-46C6-8110-30FD05D7EEAB}">
      <dgm:prSet/>
      <dgm:spPr/>
      <dgm:t>
        <a:bodyPr/>
        <a:lstStyle/>
        <a:p>
          <a:endParaRPr lang="fi-FI"/>
        </a:p>
      </dgm:t>
    </dgm:pt>
    <dgm:pt modelId="{1B9A7842-4868-4D29-A382-F02EEA88E024}" type="sibTrans" cxnId="{C6747B21-E46C-46C6-8110-30FD05D7EEAB}">
      <dgm:prSet/>
      <dgm:spPr/>
      <dgm:t>
        <a:bodyPr/>
        <a:lstStyle/>
        <a:p>
          <a:endParaRPr lang="fi-FI"/>
        </a:p>
      </dgm:t>
    </dgm:pt>
    <dgm:pt modelId="{CC3777FC-7E0C-4AF3-8962-8AB4C9EB71AE}">
      <dgm:prSet phldrT="[Teksti]" custT="1"/>
      <dgm:spPr>
        <a:solidFill>
          <a:schemeClr val="accent1">
            <a:alpha val="70000"/>
          </a:schemeClr>
        </a:solidFill>
        <a:ln>
          <a:noFill/>
        </a:ln>
      </dgm:spPr>
      <dgm:t>
        <a:bodyPr/>
        <a:lstStyle/>
        <a:p>
          <a:r>
            <a:rPr lang="fi-FI" sz="1400" b="1"/>
            <a:t>Yhdenvertaisuus ja </a:t>
          </a:r>
          <a:br>
            <a:rPr lang="fi-FI" sz="1400" b="1"/>
          </a:br>
          <a:r>
            <a:rPr lang="fi-FI" sz="1400" b="1"/>
            <a:t>tasa-arvo</a:t>
          </a:r>
        </a:p>
      </dgm:t>
    </dgm:pt>
    <dgm:pt modelId="{E0ADCC5A-3C6E-45CB-801B-F7AB7AC37CF9}" type="parTrans" cxnId="{D12C285B-5354-4E3F-9048-2CBEAF79EE92}">
      <dgm:prSet/>
      <dgm:spPr/>
      <dgm:t>
        <a:bodyPr/>
        <a:lstStyle/>
        <a:p>
          <a:endParaRPr lang="fi-FI"/>
        </a:p>
      </dgm:t>
    </dgm:pt>
    <dgm:pt modelId="{4C60A7EB-4426-4488-8379-C18337CBF3C7}" type="sibTrans" cxnId="{D12C285B-5354-4E3F-9048-2CBEAF79EE92}">
      <dgm:prSet/>
      <dgm:spPr/>
      <dgm:t>
        <a:bodyPr/>
        <a:lstStyle/>
        <a:p>
          <a:endParaRPr lang="fi-FI"/>
        </a:p>
      </dgm:t>
    </dgm:pt>
    <dgm:pt modelId="{A4265632-E10A-472A-8366-D5D3D63F50B6}">
      <dgm:prSet phldrT="[Teksti]" custT="1"/>
      <dgm:spPr>
        <a:solidFill>
          <a:schemeClr val="accent1">
            <a:alpha val="70000"/>
          </a:schemeClr>
        </a:solidFill>
        <a:ln>
          <a:noFill/>
        </a:ln>
      </dgm:spPr>
      <dgm:t>
        <a:bodyPr/>
        <a:lstStyle/>
        <a:p>
          <a:r>
            <a:rPr lang="fi-FI" sz="1400" b="1"/>
            <a:t>Kestävä tulevaisuus</a:t>
          </a:r>
        </a:p>
      </dgm:t>
    </dgm:pt>
    <dgm:pt modelId="{1A828E0F-BC77-41D6-88B8-D52D648ACE3F}" type="parTrans" cxnId="{63B2FE34-8EDE-47A2-8794-9CF3DAB70D28}">
      <dgm:prSet/>
      <dgm:spPr/>
      <dgm:t>
        <a:bodyPr/>
        <a:lstStyle/>
        <a:p>
          <a:endParaRPr lang="fi-FI"/>
        </a:p>
      </dgm:t>
    </dgm:pt>
    <dgm:pt modelId="{7A7B2CDC-853F-4A93-8926-9FF22DCB82AA}" type="sibTrans" cxnId="{63B2FE34-8EDE-47A2-8794-9CF3DAB70D28}">
      <dgm:prSet/>
      <dgm:spPr/>
      <dgm:t>
        <a:bodyPr/>
        <a:lstStyle/>
        <a:p>
          <a:endParaRPr lang="fi-FI"/>
        </a:p>
      </dgm:t>
    </dgm:pt>
    <dgm:pt modelId="{7CE77C26-55F0-441E-9D69-E2D8A1B52597}">
      <dgm:prSet phldr="0" custT="1"/>
      <dgm:spPr>
        <a:solidFill>
          <a:srgbClr val="E6F8FC">
            <a:alpha val="90000"/>
          </a:srgbClr>
        </a:solidFill>
        <a:ln>
          <a:noFill/>
        </a:ln>
      </dgm:spPr>
      <dgm:t>
        <a:bodyPr/>
        <a:lstStyle/>
        <a:p>
          <a:pPr rtl="0"/>
          <a:r>
            <a:rPr lang="fi-FI" sz="1400" kern="1200">
              <a:solidFill>
                <a:srgbClr val="000000">
                  <a:hueOff val="0"/>
                  <a:satOff val="0"/>
                  <a:lumOff val="0"/>
                  <a:alphaOff val="0"/>
                </a:srgbClr>
              </a:solidFill>
              <a:latin typeface="Open Sans"/>
              <a:ea typeface="+mn-ea"/>
              <a:cs typeface="+mn-cs"/>
            </a:rPr>
            <a:t>Hyvinvointitaidot ja niiden vahvistaminen</a:t>
          </a:r>
        </a:p>
      </dgm:t>
    </dgm:pt>
    <dgm:pt modelId="{1AF6FA10-48D3-4E55-A1D8-8E4C21D6ED60}" type="parTrans" cxnId="{E601932E-DA94-4304-9715-DFC35DDF8342}">
      <dgm:prSet/>
      <dgm:spPr/>
      <dgm:t>
        <a:bodyPr/>
        <a:lstStyle/>
        <a:p>
          <a:endParaRPr lang="fi-FI"/>
        </a:p>
      </dgm:t>
    </dgm:pt>
    <dgm:pt modelId="{988FDA67-91B2-4CC7-8AFC-AB7A62682A09}" type="sibTrans" cxnId="{E601932E-DA94-4304-9715-DFC35DDF8342}">
      <dgm:prSet/>
      <dgm:spPr/>
      <dgm:t>
        <a:bodyPr/>
        <a:lstStyle/>
        <a:p>
          <a:endParaRPr lang="fi-FI"/>
        </a:p>
      </dgm:t>
    </dgm:pt>
    <dgm:pt modelId="{092FB29F-A58A-4237-A837-5BB4FD47B838}">
      <dgm:prSet custT="1"/>
      <dgm:spPr>
        <a:solidFill>
          <a:srgbClr val="E6F8FC">
            <a:alpha val="90000"/>
          </a:srgbClr>
        </a:solidFill>
        <a:ln>
          <a:noFill/>
        </a:ln>
      </dgm:spPr>
      <dgm:t>
        <a:bodyPr/>
        <a:lstStyle/>
        <a:p>
          <a:r>
            <a:rPr lang="fi-FI" sz="1400"/>
            <a:t>Lukutaidon kehittäminen</a:t>
          </a:r>
        </a:p>
      </dgm:t>
    </dgm:pt>
    <dgm:pt modelId="{CD04F8B4-3219-4EA9-9FB9-C6A7D4139DBE}" type="parTrans" cxnId="{3560F6C9-600F-4256-9F27-81F212465E65}">
      <dgm:prSet/>
      <dgm:spPr/>
      <dgm:t>
        <a:bodyPr/>
        <a:lstStyle/>
        <a:p>
          <a:endParaRPr lang="fi-FI"/>
        </a:p>
      </dgm:t>
    </dgm:pt>
    <dgm:pt modelId="{FE69EAA7-3012-440C-923C-D35BC546BB3B}" type="sibTrans" cxnId="{3560F6C9-600F-4256-9F27-81F212465E65}">
      <dgm:prSet/>
      <dgm:spPr/>
      <dgm:t>
        <a:bodyPr/>
        <a:lstStyle/>
        <a:p>
          <a:endParaRPr lang="fi-FI"/>
        </a:p>
      </dgm:t>
    </dgm:pt>
    <dgm:pt modelId="{C94ED852-AD7D-4887-A25C-77E36ABDA36A}">
      <dgm:prSet phldr="0" custT="1"/>
      <dgm:spPr>
        <a:solidFill>
          <a:srgbClr val="E6F8FC">
            <a:alpha val="90000"/>
          </a:srgbClr>
        </a:solidFill>
        <a:ln>
          <a:noFill/>
        </a:ln>
      </dgm:spPr>
      <dgm:t>
        <a:bodyPr/>
        <a:lstStyle/>
        <a:p>
          <a:pPr rtl="0"/>
          <a:r>
            <a:rPr lang="fi-FI" sz="1400">
              <a:latin typeface="Open Sans Semibold"/>
            </a:rPr>
            <a:t>Kaikkien tasavertainen kohtelu ja yhteisöllisyden kehittäminen</a:t>
          </a:r>
          <a:endParaRPr lang="fi-FI" sz="1400"/>
        </a:p>
      </dgm:t>
    </dgm:pt>
    <dgm:pt modelId="{113026F2-D521-4CCA-BE25-CA84FDC655C0}" type="parTrans" cxnId="{5488A647-9E50-4B9A-8F4C-29A838D12930}">
      <dgm:prSet/>
      <dgm:spPr/>
      <dgm:t>
        <a:bodyPr/>
        <a:lstStyle/>
        <a:p>
          <a:endParaRPr lang="fi-FI"/>
        </a:p>
      </dgm:t>
    </dgm:pt>
    <dgm:pt modelId="{2DA2C9A3-AA68-4629-9DAE-1629297070E2}" type="sibTrans" cxnId="{5488A647-9E50-4B9A-8F4C-29A838D12930}">
      <dgm:prSet/>
      <dgm:spPr/>
      <dgm:t>
        <a:bodyPr/>
        <a:lstStyle/>
        <a:p>
          <a:endParaRPr lang="fi-FI"/>
        </a:p>
      </dgm:t>
    </dgm:pt>
    <dgm:pt modelId="{DB04E989-7449-4EFD-AB23-B87369A631E5}">
      <dgm:prSet phldr="0" custT="1"/>
      <dgm:spPr>
        <a:solidFill>
          <a:srgbClr val="E6F8FC">
            <a:alpha val="90000"/>
          </a:srgbClr>
        </a:solidFill>
        <a:ln>
          <a:noFill/>
        </a:ln>
      </dgm:spPr>
      <dgm:t>
        <a:bodyPr/>
        <a:lstStyle/>
        <a:p>
          <a:pPr rtl="0"/>
          <a:r>
            <a:rPr lang="fi-FI" sz="1400">
              <a:latin typeface="Open Sans Semibold"/>
            </a:rPr>
            <a:t>Lähiympäristön siisteydestä huolehtiminen</a:t>
          </a:r>
          <a:endParaRPr lang="fi-FI" sz="1400"/>
        </a:p>
      </dgm:t>
    </dgm:pt>
    <dgm:pt modelId="{12591FEB-7C45-41C4-A24A-D7971457F44B}" type="parTrans" cxnId="{2749AE43-4129-4EE3-8720-392AD5D56118}">
      <dgm:prSet/>
      <dgm:spPr/>
      <dgm:t>
        <a:bodyPr/>
        <a:lstStyle/>
        <a:p>
          <a:endParaRPr lang="fi-FI"/>
        </a:p>
      </dgm:t>
    </dgm:pt>
    <dgm:pt modelId="{A2BED1BC-84C0-46F6-831A-93B71FAEC2DD}" type="sibTrans" cxnId="{2749AE43-4129-4EE3-8720-392AD5D56118}">
      <dgm:prSet/>
      <dgm:spPr/>
      <dgm:t>
        <a:bodyPr/>
        <a:lstStyle/>
        <a:p>
          <a:endParaRPr lang="fi-FI"/>
        </a:p>
      </dgm:t>
    </dgm:pt>
    <dgm:pt modelId="{7CD5B7F3-3D64-4D97-9884-8E53DE9D8150}" type="pres">
      <dgm:prSet presAssocID="{998D6F50-1CB5-4162-8001-7C2CC7CC8FEF}" presName="Name0" presStyleCnt="0">
        <dgm:presLayoutVars>
          <dgm:dir/>
          <dgm:animLvl val="lvl"/>
          <dgm:resizeHandles val="exact"/>
        </dgm:presLayoutVars>
      </dgm:prSet>
      <dgm:spPr/>
    </dgm:pt>
    <dgm:pt modelId="{57564D59-9791-4631-B3C8-38EC53A4C513}" type="pres">
      <dgm:prSet presAssocID="{8DCB1CB5-C06D-4D73-9B50-6E698911C8A1}" presName="composite" presStyleCnt="0"/>
      <dgm:spPr/>
    </dgm:pt>
    <dgm:pt modelId="{DD4370D7-F392-4F9D-A5C4-1A9E9792E554}" type="pres">
      <dgm:prSet presAssocID="{8DCB1CB5-C06D-4D73-9B50-6E698911C8A1}" presName="parTx" presStyleLbl="alignNode1" presStyleIdx="0" presStyleCnt="4">
        <dgm:presLayoutVars>
          <dgm:chMax val="0"/>
          <dgm:chPref val="0"/>
          <dgm:bulletEnabled val="1"/>
        </dgm:presLayoutVars>
      </dgm:prSet>
      <dgm:spPr/>
    </dgm:pt>
    <dgm:pt modelId="{A842BAAE-04A5-406A-AA4B-AD4BF44EB624}" type="pres">
      <dgm:prSet presAssocID="{8DCB1CB5-C06D-4D73-9B50-6E698911C8A1}" presName="desTx" presStyleLbl="alignAccFollowNode1" presStyleIdx="0" presStyleCnt="4">
        <dgm:presLayoutVars>
          <dgm:bulletEnabled val="1"/>
        </dgm:presLayoutVars>
      </dgm:prSet>
      <dgm:spPr/>
    </dgm:pt>
    <dgm:pt modelId="{1CA1B3F8-BF8D-4350-A8CB-3B49320B385D}" type="pres">
      <dgm:prSet presAssocID="{F1CC2D72-FE0B-45BA-BDD6-D32A12445FBF}" presName="space" presStyleCnt="0"/>
      <dgm:spPr/>
    </dgm:pt>
    <dgm:pt modelId="{2C774775-73EE-44BC-B43B-1AE6CF684DAE}" type="pres">
      <dgm:prSet presAssocID="{CD12DBF9-80FF-4063-B415-3C04200E9D8B}" presName="composite" presStyleCnt="0"/>
      <dgm:spPr/>
    </dgm:pt>
    <dgm:pt modelId="{05C6F7A5-79BD-4229-A2C5-13ED35BFEDDC}" type="pres">
      <dgm:prSet presAssocID="{CD12DBF9-80FF-4063-B415-3C04200E9D8B}" presName="parTx" presStyleLbl="alignNode1" presStyleIdx="1" presStyleCnt="4">
        <dgm:presLayoutVars>
          <dgm:chMax val="0"/>
          <dgm:chPref val="0"/>
          <dgm:bulletEnabled val="1"/>
        </dgm:presLayoutVars>
      </dgm:prSet>
      <dgm:spPr/>
    </dgm:pt>
    <dgm:pt modelId="{5B19E2CD-E391-452B-B351-B5341B3C9D9D}" type="pres">
      <dgm:prSet presAssocID="{CD12DBF9-80FF-4063-B415-3C04200E9D8B}" presName="desTx" presStyleLbl="alignAccFollowNode1" presStyleIdx="1" presStyleCnt="4" custLinFactNeighborX="1139" custLinFactNeighborY="-320">
        <dgm:presLayoutVars>
          <dgm:bulletEnabled val="1"/>
        </dgm:presLayoutVars>
      </dgm:prSet>
      <dgm:spPr/>
    </dgm:pt>
    <dgm:pt modelId="{0B0D1D0D-5B95-441C-8780-C46B8C62AB81}" type="pres">
      <dgm:prSet presAssocID="{1B9A7842-4868-4D29-A382-F02EEA88E024}" presName="space" presStyleCnt="0"/>
      <dgm:spPr/>
    </dgm:pt>
    <dgm:pt modelId="{3FB74F69-7D97-4C22-8758-E4AA505180FC}" type="pres">
      <dgm:prSet presAssocID="{CC3777FC-7E0C-4AF3-8962-8AB4C9EB71AE}" presName="composite" presStyleCnt="0"/>
      <dgm:spPr/>
    </dgm:pt>
    <dgm:pt modelId="{B4C787C8-302C-4443-A6B5-3F383EB17ECA}" type="pres">
      <dgm:prSet presAssocID="{CC3777FC-7E0C-4AF3-8962-8AB4C9EB71AE}" presName="parTx" presStyleLbl="alignNode1" presStyleIdx="2" presStyleCnt="4">
        <dgm:presLayoutVars>
          <dgm:chMax val="0"/>
          <dgm:chPref val="0"/>
          <dgm:bulletEnabled val="1"/>
        </dgm:presLayoutVars>
      </dgm:prSet>
      <dgm:spPr/>
    </dgm:pt>
    <dgm:pt modelId="{81062AC1-E49C-45EC-99C0-4AA5208C037B}" type="pres">
      <dgm:prSet presAssocID="{CC3777FC-7E0C-4AF3-8962-8AB4C9EB71AE}" presName="desTx" presStyleLbl="alignAccFollowNode1" presStyleIdx="2" presStyleCnt="4">
        <dgm:presLayoutVars>
          <dgm:bulletEnabled val="1"/>
        </dgm:presLayoutVars>
      </dgm:prSet>
      <dgm:spPr/>
    </dgm:pt>
    <dgm:pt modelId="{67B8C029-11CC-4B48-AA72-A5B433AE1B80}" type="pres">
      <dgm:prSet presAssocID="{4C60A7EB-4426-4488-8379-C18337CBF3C7}" presName="space" presStyleCnt="0"/>
      <dgm:spPr/>
    </dgm:pt>
    <dgm:pt modelId="{58538772-E821-4010-92B1-C8CE6842F76C}" type="pres">
      <dgm:prSet presAssocID="{A4265632-E10A-472A-8366-D5D3D63F50B6}" presName="composite" presStyleCnt="0"/>
      <dgm:spPr/>
    </dgm:pt>
    <dgm:pt modelId="{4947A12A-9047-4614-8F12-CD88C49D7B48}" type="pres">
      <dgm:prSet presAssocID="{A4265632-E10A-472A-8366-D5D3D63F50B6}" presName="parTx" presStyleLbl="alignNode1" presStyleIdx="3" presStyleCnt="4">
        <dgm:presLayoutVars>
          <dgm:chMax val="0"/>
          <dgm:chPref val="0"/>
          <dgm:bulletEnabled val="1"/>
        </dgm:presLayoutVars>
      </dgm:prSet>
      <dgm:spPr/>
    </dgm:pt>
    <dgm:pt modelId="{45DED9A9-A655-4461-B9F1-534B6FBB48EA}" type="pres">
      <dgm:prSet presAssocID="{A4265632-E10A-472A-8366-D5D3D63F50B6}" presName="desTx" presStyleLbl="alignAccFollowNode1" presStyleIdx="3" presStyleCnt="4">
        <dgm:presLayoutVars>
          <dgm:bulletEnabled val="1"/>
        </dgm:presLayoutVars>
      </dgm:prSet>
      <dgm:spPr/>
    </dgm:pt>
  </dgm:ptLst>
  <dgm:cxnLst>
    <dgm:cxn modelId="{02E14C04-8497-487A-90E7-D905CD9AF7B7}" type="presOf" srcId="{7CE77C26-55F0-441E-9D69-E2D8A1B52597}" destId="{A842BAAE-04A5-406A-AA4B-AD4BF44EB624}" srcOrd="0" destOrd="0" presId="urn:microsoft.com/office/officeart/2005/8/layout/hList1"/>
    <dgm:cxn modelId="{65B4E809-754F-4A52-98A3-8A8CC1BB40AB}" type="presOf" srcId="{C94ED852-AD7D-4887-A25C-77E36ABDA36A}" destId="{81062AC1-E49C-45EC-99C0-4AA5208C037B}" srcOrd="0" destOrd="0" presId="urn:microsoft.com/office/officeart/2005/8/layout/hList1"/>
    <dgm:cxn modelId="{5B259119-3DB4-47CF-B4F3-7D1F7AE29AE6}" type="presOf" srcId="{092FB29F-A58A-4237-A837-5BB4FD47B838}" destId="{5B19E2CD-E391-452B-B351-B5341B3C9D9D}" srcOrd="0" destOrd="0" presId="urn:microsoft.com/office/officeart/2005/8/layout/hList1"/>
    <dgm:cxn modelId="{C6747B21-E46C-46C6-8110-30FD05D7EEAB}" srcId="{998D6F50-1CB5-4162-8001-7C2CC7CC8FEF}" destId="{CD12DBF9-80FF-4063-B415-3C04200E9D8B}" srcOrd="1" destOrd="0" parTransId="{8A51FCC8-8684-4AD5-8E40-95FA7E661246}" sibTransId="{1B9A7842-4868-4D29-A382-F02EEA88E024}"/>
    <dgm:cxn modelId="{E601932E-DA94-4304-9715-DFC35DDF8342}" srcId="{8DCB1CB5-C06D-4D73-9B50-6E698911C8A1}" destId="{7CE77C26-55F0-441E-9D69-E2D8A1B52597}" srcOrd="0" destOrd="0" parTransId="{1AF6FA10-48D3-4E55-A1D8-8E4C21D6ED60}" sibTransId="{988FDA67-91B2-4CC7-8AFC-AB7A62682A09}"/>
    <dgm:cxn modelId="{63B2FE34-8EDE-47A2-8794-9CF3DAB70D28}" srcId="{998D6F50-1CB5-4162-8001-7C2CC7CC8FEF}" destId="{A4265632-E10A-472A-8366-D5D3D63F50B6}" srcOrd="3" destOrd="0" parTransId="{1A828E0F-BC77-41D6-88B8-D52D648ACE3F}" sibTransId="{7A7B2CDC-853F-4A93-8926-9FF22DCB82AA}"/>
    <dgm:cxn modelId="{4C8E233F-879F-46AF-BCD1-B34D81B993CE}" type="presOf" srcId="{CC3777FC-7E0C-4AF3-8962-8AB4C9EB71AE}" destId="{B4C787C8-302C-4443-A6B5-3F383EB17ECA}" srcOrd="0" destOrd="0" presId="urn:microsoft.com/office/officeart/2005/8/layout/hList1"/>
    <dgm:cxn modelId="{D12C285B-5354-4E3F-9048-2CBEAF79EE92}" srcId="{998D6F50-1CB5-4162-8001-7C2CC7CC8FEF}" destId="{CC3777FC-7E0C-4AF3-8962-8AB4C9EB71AE}" srcOrd="2" destOrd="0" parTransId="{E0ADCC5A-3C6E-45CB-801B-F7AB7AC37CF9}" sibTransId="{4C60A7EB-4426-4488-8379-C18337CBF3C7}"/>
    <dgm:cxn modelId="{C35DFB5E-AFD0-4EE1-AFE6-F69CFE5A3525}" type="presOf" srcId="{DB04E989-7449-4EFD-AB23-B87369A631E5}" destId="{45DED9A9-A655-4461-B9F1-534B6FBB48EA}" srcOrd="0" destOrd="0" presId="urn:microsoft.com/office/officeart/2005/8/layout/hList1"/>
    <dgm:cxn modelId="{2749AE43-4129-4EE3-8720-392AD5D56118}" srcId="{A4265632-E10A-472A-8366-D5D3D63F50B6}" destId="{DB04E989-7449-4EFD-AB23-B87369A631E5}" srcOrd="0" destOrd="0" parTransId="{12591FEB-7C45-41C4-A24A-D7971457F44B}" sibTransId="{A2BED1BC-84C0-46F6-831A-93B71FAEC2DD}"/>
    <dgm:cxn modelId="{5488A647-9E50-4B9A-8F4C-29A838D12930}" srcId="{CC3777FC-7E0C-4AF3-8962-8AB4C9EB71AE}" destId="{C94ED852-AD7D-4887-A25C-77E36ABDA36A}" srcOrd="0" destOrd="0" parTransId="{113026F2-D521-4CCA-BE25-CA84FDC655C0}" sibTransId="{2DA2C9A3-AA68-4629-9DAE-1629297070E2}"/>
    <dgm:cxn modelId="{7CC4F54C-5CB6-4E2D-AA4D-91E8F5094C94}" srcId="{998D6F50-1CB5-4162-8001-7C2CC7CC8FEF}" destId="{8DCB1CB5-C06D-4D73-9B50-6E698911C8A1}" srcOrd="0" destOrd="0" parTransId="{B6CCA213-761B-4A09-B092-3E85C915E455}" sibTransId="{F1CC2D72-FE0B-45BA-BDD6-D32A12445FBF}"/>
    <dgm:cxn modelId="{188F9156-4F1E-4464-A0FF-13D23E3D73F2}" type="presOf" srcId="{8DCB1CB5-C06D-4D73-9B50-6E698911C8A1}" destId="{DD4370D7-F392-4F9D-A5C4-1A9E9792E554}" srcOrd="0" destOrd="0" presId="urn:microsoft.com/office/officeart/2005/8/layout/hList1"/>
    <dgm:cxn modelId="{EE06089C-7CA2-4FBC-BF14-E5AD18C5AADA}" type="presOf" srcId="{998D6F50-1CB5-4162-8001-7C2CC7CC8FEF}" destId="{7CD5B7F3-3D64-4D97-9884-8E53DE9D8150}" srcOrd="0" destOrd="0" presId="urn:microsoft.com/office/officeart/2005/8/layout/hList1"/>
    <dgm:cxn modelId="{3560F6C9-600F-4256-9F27-81F212465E65}" srcId="{CD12DBF9-80FF-4063-B415-3C04200E9D8B}" destId="{092FB29F-A58A-4237-A837-5BB4FD47B838}" srcOrd="0" destOrd="0" parTransId="{CD04F8B4-3219-4EA9-9FB9-C6A7D4139DBE}" sibTransId="{FE69EAA7-3012-440C-923C-D35BC546BB3B}"/>
    <dgm:cxn modelId="{BB57CCD5-A099-4AF5-A2E4-9E6D374FD9D8}" type="presOf" srcId="{A4265632-E10A-472A-8366-D5D3D63F50B6}" destId="{4947A12A-9047-4614-8F12-CD88C49D7B48}" srcOrd="0" destOrd="0" presId="urn:microsoft.com/office/officeart/2005/8/layout/hList1"/>
    <dgm:cxn modelId="{D1157DDD-5E26-4217-9191-F2EE8305ECAB}" type="presOf" srcId="{CD12DBF9-80FF-4063-B415-3C04200E9D8B}" destId="{05C6F7A5-79BD-4229-A2C5-13ED35BFEDDC}" srcOrd="0" destOrd="0" presId="urn:microsoft.com/office/officeart/2005/8/layout/hList1"/>
    <dgm:cxn modelId="{D61DA2F6-EB9F-4219-856A-FA6A4D2FA6BA}" type="presParOf" srcId="{7CD5B7F3-3D64-4D97-9884-8E53DE9D8150}" destId="{57564D59-9791-4631-B3C8-38EC53A4C513}" srcOrd="0" destOrd="0" presId="urn:microsoft.com/office/officeart/2005/8/layout/hList1"/>
    <dgm:cxn modelId="{602CBCD3-69AE-4F8D-8D67-6AE2CEC31BF5}" type="presParOf" srcId="{57564D59-9791-4631-B3C8-38EC53A4C513}" destId="{DD4370D7-F392-4F9D-A5C4-1A9E9792E554}" srcOrd="0" destOrd="0" presId="urn:microsoft.com/office/officeart/2005/8/layout/hList1"/>
    <dgm:cxn modelId="{62180F09-9668-4073-AF16-6BB7DA88A86F}" type="presParOf" srcId="{57564D59-9791-4631-B3C8-38EC53A4C513}" destId="{A842BAAE-04A5-406A-AA4B-AD4BF44EB624}" srcOrd="1" destOrd="0" presId="urn:microsoft.com/office/officeart/2005/8/layout/hList1"/>
    <dgm:cxn modelId="{5EC6E152-23CD-45E4-BD82-35B37070F064}" type="presParOf" srcId="{7CD5B7F3-3D64-4D97-9884-8E53DE9D8150}" destId="{1CA1B3F8-BF8D-4350-A8CB-3B49320B385D}" srcOrd="1" destOrd="0" presId="urn:microsoft.com/office/officeart/2005/8/layout/hList1"/>
    <dgm:cxn modelId="{273A3640-8C1E-44DF-9058-FD118A7DD5AE}" type="presParOf" srcId="{7CD5B7F3-3D64-4D97-9884-8E53DE9D8150}" destId="{2C774775-73EE-44BC-B43B-1AE6CF684DAE}" srcOrd="2" destOrd="0" presId="urn:microsoft.com/office/officeart/2005/8/layout/hList1"/>
    <dgm:cxn modelId="{3F9A5DCC-BEB6-424B-940C-281F3275B505}" type="presParOf" srcId="{2C774775-73EE-44BC-B43B-1AE6CF684DAE}" destId="{05C6F7A5-79BD-4229-A2C5-13ED35BFEDDC}" srcOrd="0" destOrd="0" presId="urn:microsoft.com/office/officeart/2005/8/layout/hList1"/>
    <dgm:cxn modelId="{71076ED9-FB36-4853-AAB3-C82574DFA2B2}" type="presParOf" srcId="{2C774775-73EE-44BC-B43B-1AE6CF684DAE}" destId="{5B19E2CD-E391-452B-B351-B5341B3C9D9D}" srcOrd="1" destOrd="0" presId="urn:microsoft.com/office/officeart/2005/8/layout/hList1"/>
    <dgm:cxn modelId="{C9DC43FC-42AF-4E73-A934-4DB3CC58C3A1}" type="presParOf" srcId="{7CD5B7F3-3D64-4D97-9884-8E53DE9D8150}" destId="{0B0D1D0D-5B95-441C-8780-C46B8C62AB81}" srcOrd="3" destOrd="0" presId="urn:microsoft.com/office/officeart/2005/8/layout/hList1"/>
    <dgm:cxn modelId="{4FFC596B-A1E2-4914-8F4D-F0727ABBD834}" type="presParOf" srcId="{7CD5B7F3-3D64-4D97-9884-8E53DE9D8150}" destId="{3FB74F69-7D97-4C22-8758-E4AA505180FC}" srcOrd="4" destOrd="0" presId="urn:microsoft.com/office/officeart/2005/8/layout/hList1"/>
    <dgm:cxn modelId="{1D4FE079-69D8-4E1F-8232-37A68FFAC28C}" type="presParOf" srcId="{3FB74F69-7D97-4C22-8758-E4AA505180FC}" destId="{B4C787C8-302C-4443-A6B5-3F383EB17ECA}" srcOrd="0" destOrd="0" presId="urn:microsoft.com/office/officeart/2005/8/layout/hList1"/>
    <dgm:cxn modelId="{4DD37DFB-09E8-49BF-9745-59D21789DC6F}" type="presParOf" srcId="{3FB74F69-7D97-4C22-8758-E4AA505180FC}" destId="{81062AC1-E49C-45EC-99C0-4AA5208C037B}" srcOrd="1" destOrd="0" presId="urn:microsoft.com/office/officeart/2005/8/layout/hList1"/>
    <dgm:cxn modelId="{FFB47D68-6FE8-4D1A-BED5-2E7D25753058}" type="presParOf" srcId="{7CD5B7F3-3D64-4D97-9884-8E53DE9D8150}" destId="{67B8C029-11CC-4B48-AA72-A5B433AE1B80}" srcOrd="5" destOrd="0" presId="urn:microsoft.com/office/officeart/2005/8/layout/hList1"/>
    <dgm:cxn modelId="{DC6374F5-9BAA-456F-BA5F-E2A9CDC895B1}" type="presParOf" srcId="{7CD5B7F3-3D64-4D97-9884-8E53DE9D8150}" destId="{58538772-E821-4010-92B1-C8CE6842F76C}" srcOrd="6" destOrd="0" presId="urn:microsoft.com/office/officeart/2005/8/layout/hList1"/>
    <dgm:cxn modelId="{E7F029CC-85E8-49CF-B282-BABE15473135}" type="presParOf" srcId="{58538772-E821-4010-92B1-C8CE6842F76C}" destId="{4947A12A-9047-4614-8F12-CD88C49D7B48}" srcOrd="0" destOrd="0" presId="urn:microsoft.com/office/officeart/2005/8/layout/hList1"/>
    <dgm:cxn modelId="{2264E6C8-62FB-4511-8978-7FEBF4E52CE0}" type="presParOf" srcId="{58538772-E821-4010-92B1-C8CE6842F76C}" destId="{45DED9A9-A655-4461-B9F1-534B6FBB48E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43B1F6-57EE-4592-8571-0442C7C03ADA}" type="doc">
      <dgm:prSet loTypeId="urn:microsoft.com/office/officeart/2005/8/layout/process2" loCatId="process" qsTypeId="urn:microsoft.com/office/officeart/2005/8/quickstyle/simple1" qsCatId="simple" csTypeId="urn:microsoft.com/office/officeart/2005/8/colors/accent3_2" csCatId="accent3" phldr="1"/>
      <dgm:spPr/>
      <dgm:t>
        <a:bodyPr/>
        <a:lstStyle/>
        <a:p>
          <a:endParaRPr lang="fi-FI"/>
        </a:p>
      </dgm:t>
    </dgm:pt>
    <dgm:pt modelId="{60AD4D62-DCF1-4B66-9EE5-BE28E6986136}">
      <dgm:prSet/>
      <dgm:spPr>
        <a:solidFill>
          <a:srgbClr val="E6F8FC"/>
        </a:solidFill>
      </dgm:spPr>
      <dgm:t>
        <a:bodyPr/>
        <a:lstStyle/>
        <a:p>
          <a:r>
            <a:rPr lang="fi-FI">
              <a:solidFill>
                <a:schemeClr val="tx1"/>
              </a:solidFill>
            </a:rPr>
            <a:t>Tavoite</a:t>
          </a:r>
        </a:p>
      </dgm:t>
    </dgm:pt>
    <dgm:pt modelId="{937C4050-B9E8-4ED9-BBE0-0A8F81E86250}" type="parTrans" cxnId="{A46FA9BA-B02B-4F09-A32F-5B40AEED6610}">
      <dgm:prSet/>
      <dgm:spPr/>
      <dgm:t>
        <a:bodyPr/>
        <a:lstStyle/>
        <a:p>
          <a:endParaRPr lang="fi-FI"/>
        </a:p>
      </dgm:t>
    </dgm:pt>
    <dgm:pt modelId="{406B0DEF-1161-4987-920F-51FCC43F8D92}" type="sibTrans" cxnId="{A46FA9BA-B02B-4F09-A32F-5B40AEED6610}">
      <dgm:prSet/>
      <dgm:spPr>
        <a:solidFill>
          <a:schemeClr val="accent1"/>
        </a:solidFill>
      </dgm:spPr>
      <dgm:t>
        <a:bodyPr/>
        <a:lstStyle/>
        <a:p>
          <a:endParaRPr lang="fi-FI"/>
        </a:p>
      </dgm:t>
    </dgm:pt>
    <dgm:pt modelId="{BAE2AF14-7AF8-4283-A900-435A7E056F4A}">
      <dgm:prSet/>
      <dgm:spPr>
        <a:solidFill>
          <a:srgbClr val="E6F8FC"/>
        </a:solidFill>
      </dgm:spPr>
      <dgm:t>
        <a:bodyPr/>
        <a:lstStyle/>
        <a:p>
          <a:r>
            <a:rPr lang="fi-FI">
              <a:solidFill>
                <a:schemeClr val="tx1"/>
              </a:solidFill>
            </a:rPr>
            <a:t>Toimenpiteet</a:t>
          </a:r>
        </a:p>
      </dgm:t>
    </dgm:pt>
    <dgm:pt modelId="{5FCCD06E-828B-4AC4-884A-B921A8D17FF1}" type="parTrans" cxnId="{FB6D3BF6-1D04-48A5-B861-E938D50752C3}">
      <dgm:prSet/>
      <dgm:spPr/>
      <dgm:t>
        <a:bodyPr/>
        <a:lstStyle/>
        <a:p>
          <a:endParaRPr lang="fi-FI"/>
        </a:p>
      </dgm:t>
    </dgm:pt>
    <dgm:pt modelId="{B973A3B7-E16C-4536-962A-F68B8A3E24F8}" type="sibTrans" cxnId="{FB6D3BF6-1D04-48A5-B861-E938D50752C3}">
      <dgm:prSet/>
      <dgm:spPr>
        <a:solidFill>
          <a:schemeClr val="accent1"/>
        </a:solidFill>
      </dgm:spPr>
      <dgm:t>
        <a:bodyPr/>
        <a:lstStyle/>
        <a:p>
          <a:endParaRPr lang="fi-FI"/>
        </a:p>
      </dgm:t>
    </dgm:pt>
    <dgm:pt modelId="{DCCCA696-3050-4747-B1F0-2E930926AC4C}">
      <dgm:prSet/>
      <dgm:spPr>
        <a:solidFill>
          <a:srgbClr val="E6F8FC"/>
        </a:solidFill>
      </dgm:spPr>
      <dgm:t>
        <a:bodyPr/>
        <a:lstStyle/>
        <a:p>
          <a:r>
            <a:rPr lang="fi-FI">
              <a:solidFill>
                <a:schemeClr val="tx1"/>
              </a:solidFill>
            </a:rPr>
            <a:t>Miten arvioidaan lukuvuoden aikana?</a:t>
          </a:r>
        </a:p>
      </dgm:t>
    </dgm:pt>
    <dgm:pt modelId="{091E52E9-D199-4E69-A0CF-C58DA641A34C}" type="parTrans" cxnId="{4C4CCC7B-DC5B-428F-A480-DE552DEB0630}">
      <dgm:prSet/>
      <dgm:spPr/>
      <dgm:t>
        <a:bodyPr/>
        <a:lstStyle/>
        <a:p>
          <a:endParaRPr lang="fi-FI"/>
        </a:p>
      </dgm:t>
    </dgm:pt>
    <dgm:pt modelId="{2E4946C9-A64F-42D2-954D-B4352FA0213B}" type="sibTrans" cxnId="{4C4CCC7B-DC5B-428F-A480-DE552DEB0630}">
      <dgm:prSet/>
      <dgm:spPr/>
      <dgm:t>
        <a:bodyPr/>
        <a:lstStyle/>
        <a:p>
          <a:endParaRPr lang="fi-FI"/>
        </a:p>
      </dgm:t>
    </dgm:pt>
    <dgm:pt modelId="{3B6F640F-7D37-4952-A5F4-34D40EB0AA01}" type="pres">
      <dgm:prSet presAssocID="{0A43B1F6-57EE-4592-8571-0442C7C03ADA}" presName="linearFlow" presStyleCnt="0">
        <dgm:presLayoutVars>
          <dgm:resizeHandles val="exact"/>
        </dgm:presLayoutVars>
      </dgm:prSet>
      <dgm:spPr/>
    </dgm:pt>
    <dgm:pt modelId="{11D2EC0C-A9C3-4890-9639-E777F9B982C7}" type="pres">
      <dgm:prSet presAssocID="{60AD4D62-DCF1-4B66-9EE5-BE28E6986136}" presName="node" presStyleLbl="node1" presStyleIdx="0" presStyleCnt="3">
        <dgm:presLayoutVars>
          <dgm:bulletEnabled val="1"/>
        </dgm:presLayoutVars>
      </dgm:prSet>
      <dgm:spPr/>
    </dgm:pt>
    <dgm:pt modelId="{40CF946A-3D49-48BE-B5EF-4AA96F75BF76}" type="pres">
      <dgm:prSet presAssocID="{406B0DEF-1161-4987-920F-51FCC43F8D92}" presName="sibTrans" presStyleLbl="sibTrans2D1" presStyleIdx="0" presStyleCnt="2"/>
      <dgm:spPr/>
    </dgm:pt>
    <dgm:pt modelId="{C12EB9CA-E03D-4C54-8FAD-C84609C2E6F7}" type="pres">
      <dgm:prSet presAssocID="{406B0DEF-1161-4987-920F-51FCC43F8D92}" presName="connectorText" presStyleLbl="sibTrans2D1" presStyleIdx="0" presStyleCnt="2"/>
      <dgm:spPr/>
    </dgm:pt>
    <dgm:pt modelId="{EE2F7C3B-42CC-4C8B-B7E9-E137DB4F2EB1}" type="pres">
      <dgm:prSet presAssocID="{BAE2AF14-7AF8-4283-A900-435A7E056F4A}" presName="node" presStyleLbl="node1" presStyleIdx="1" presStyleCnt="3">
        <dgm:presLayoutVars>
          <dgm:bulletEnabled val="1"/>
        </dgm:presLayoutVars>
      </dgm:prSet>
      <dgm:spPr/>
    </dgm:pt>
    <dgm:pt modelId="{2C5A7806-027E-4A1B-AF3A-0C2AF9497D4A}" type="pres">
      <dgm:prSet presAssocID="{B973A3B7-E16C-4536-962A-F68B8A3E24F8}" presName="sibTrans" presStyleLbl="sibTrans2D1" presStyleIdx="1" presStyleCnt="2"/>
      <dgm:spPr/>
    </dgm:pt>
    <dgm:pt modelId="{8DB2B9FB-8A0F-4D4A-9ECF-0758BE39C666}" type="pres">
      <dgm:prSet presAssocID="{B973A3B7-E16C-4536-962A-F68B8A3E24F8}" presName="connectorText" presStyleLbl="sibTrans2D1" presStyleIdx="1" presStyleCnt="2"/>
      <dgm:spPr/>
    </dgm:pt>
    <dgm:pt modelId="{7D0D2F9E-2314-4B30-9222-C810DCBD7C15}" type="pres">
      <dgm:prSet presAssocID="{DCCCA696-3050-4747-B1F0-2E930926AC4C}" presName="node" presStyleLbl="node1" presStyleIdx="2" presStyleCnt="3">
        <dgm:presLayoutVars>
          <dgm:bulletEnabled val="1"/>
        </dgm:presLayoutVars>
      </dgm:prSet>
      <dgm:spPr/>
    </dgm:pt>
  </dgm:ptLst>
  <dgm:cxnLst>
    <dgm:cxn modelId="{40D7D804-899C-44FA-A20D-C3A69A9235E1}" type="presOf" srcId="{B973A3B7-E16C-4536-962A-F68B8A3E24F8}" destId="{2C5A7806-027E-4A1B-AF3A-0C2AF9497D4A}" srcOrd="0" destOrd="0" presId="urn:microsoft.com/office/officeart/2005/8/layout/process2"/>
    <dgm:cxn modelId="{E62D6E1B-00D9-416C-842D-328DC836608F}" type="presOf" srcId="{406B0DEF-1161-4987-920F-51FCC43F8D92}" destId="{C12EB9CA-E03D-4C54-8FAD-C84609C2E6F7}" srcOrd="1" destOrd="0" presId="urn:microsoft.com/office/officeart/2005/8/layout/process2"/>
    <dgm:cxn modelId="{86570B3C-3EE3-486B-985A-05FDCDCE1B1C}" type="presOf" srcId="{0A43B1F6-57EE-4592-8571-0442C7C03ADA}" destId="{3B6F640F-7D37-4952-A5F4-34D40EB0AA01}" srcOrd="0" destOrd="0" presId="urn:microsoft.com/office/officeart/2005/8/layout/process2"/>
    <dgm:cxn modelId="{4C4CCC7B-DC5B-428F-A480-DE552DEB0630}" srcId="{0A43B1F6-57EE-4592-8571-0442C7C03ADA}" destId="{DCCCA696-3050-4747-B1F0-2E930926AC4C}" srcOrd="2" destOrd="0" parTransId="{091E52E9-D199-4E69-A0CF-C58DA641A34C}" sibTransId="{2E4946C9-A64F-42D2-954D-B4352FA0213B}"/>
    <dgm:cxn modelId="{D1AF5D9C-435E-4F71-9DED-DB6F0F04AD30}" type="presOf" srcId="{BAE2AF14-7AF8-4283-A900-435A7E056F4A}" destId="{EE2F7C3B-42CC-4C8B-B7E9-E137DB4F2EB1}" srcOrd="0" destOrd="0" presId="urn:microsoft.com/office/officeart/2005/8/layout/process2"/>
    <dgm:cxn modelId="{D143C8A5-BDBB-49AE-83AF-E606C35B793A}" type="presOf" srcId="{406B0DEF-1161-4987-920F-51FCC43F8D92}" destId="{40CF946A-3D49-48BE-B5EF-4AA96F75BF76}" srcOrd="0" destOrd="0" presId="urn:microsoft.com/office/officeart/2005/8/layout/process2"/>
    <dgm:cxn modelId="{7FE174B5-F401-4D92-97EF-7B74F7E71773}" type="presOf" srcId="{DCCCA696-3050-4747-B1F0-2E930926AC4C}" destId="{7D0D2F9E-2314-4B30-9222-C810DCBD7C15}" srcOrd="0" destOrd="0" presId="urn:microsoft.com/office/officeart/2005/8/layout/process2"/>
    <dgm:cxn modelId="{A46FA9BA-B02B-4F09-A32F-5B40AEED6610}" srcId="{0A43B1F6-57EE-4592-8571-0442C7C03ADA}" destId="{60AD4D62-DCF1-4B66-9EE5-BE28E6986136}" srcOrd="0" destOrd="0" parTransId="{937C4050-B9E8-4ED9-BBE0-0A8F81E86250}" sibTransId="{406B0DEF-1161-4987-920F-51FCC43F8D92}"/>
    <dgm:cxn modelId="{DD2899C3-9475-4A7E-A4F6-E37D737D17BA}" type="presOf" srcId="{60AD4D62-DCF1-4B66-9EE5-BE28E6986136}" destId="{11D2EC0C-A9C3-4890-9639-E777F9B982C7}" srcOrd="0" destOrd="0" presId="urn:microsoft.com/office/officeart/2005/8/layout/process2"/>
    <dgm:cxn modelId="{EB169DEF-230F-4C1B-A278-E1129B1C55FA}" type="presOf" srcId="{B973A3B7-E16C-4536-962A-F68B8A3E24F8}" destId="{8DB2B9FB-8A0F-4D4A-9ECF-0758BE39C666}" srcOrd="1" destOrd="0" presId="urn:microsoft.com/office/officeart/2005/8/layout/process2"/>
    <dgm:cxn modelId="{FB6D3BF6-1D04-48A5-B861-E938D50752C3}" srcId="{0A43B1F6-57EE-4592-8571-0442C7C03ADA}" destId="{BAE2AF14-7AF8-4283-A900-435A7E056F4A}" srcOrd="1" destOrd="0" parTransId="{5FCCD06E-828B-4AC4-884A-B921A8D17FF1}" sibTransId="{B973A3B7-E16C-4536-962A-F68B8A3E24F8}"/>
    <dgm:cxn modelId="{DB11FF54-EEEA-4C4A-A376-EC0BB1BB0B7E}" type="presParOf" srcId="{3B6F640F-7D37-4952-A5F4-34D40EB0AA01}" destId="{11D2EC0C-A9C3-4890-9639-E777F9B982C7}" srcOrd="0" destOrd="0" presId="urn:microsoft.com/office/officeart/2005/8/layout/process2"/>
    <dgm:cxn modelId="{F80168B0-F978-49CB-AF70-03AD4C267A5C}" type="presParOf" srcId="{3B6F640F-7D37-4952-A5F4-34D40EB0AA01}" destId="{40CF946A-3D49-48BE-B5EF-4AA96F75BF76}" srcOrd="1" destOrd="0" presId="urn:microsoft.com/office/officeart/2005/8/layout/process2"/>
    <dgm:cxn modelId="{610AC4DA-C98F-427E-8488-75120A0D263B}" type="presParOf" srcId="{40CF946A-3D49-48BE-B5EF-4AA96F75BF76}" destId="{C12EB9CA-E03D-4C54-8FAD-C84609C2E6F7}" srcOrd="0" destOrd="0" presId="urn:microsoft.com/office/officeart/2005/8/layout/process2"/>
    <dgm:cxn modelId="{54C7B1E1-E289-4EF6-B573-2A1BE9319C49}" type="presParOf" srcId="{3B6F640F-7D37-4952-A5F4-34D40EB0AA01}" destId="{EE2F7C3B-42CC-4C8B-B7E9-E137DB4F2EB1}" srcOrd="2" destOrd="0" presId="urn:microsoft.com/office/officeart/2005/8/layout/process2"/>
    <dgm:cxn modelId="{7817FCDB-8356-4DE9-846F-240B7ABBE13A}" type="presParOf" srcId="{3B6F640F-7D37-4952-A5F4-34D40EB0AA01}" destId="{2C5A7806-027E-4A1B-AF3A-0C2AF9497D4A}" srcOrd="3" destOrd="0" presId="urn:microsoft.com/office/officeart/2005/8/layout/process2"/>
    <dgm:cxn modelId="{AA237EA0-0D35-4EDA-9F72-478B239B1F70}" type="presParOf" srcId="{2C5A7806-027E-4A1B-AF3A-0C2AF9497D4A}" destId="{8DB2B9FB-8A0F-4D4A-9ECF-0758BE39C666}" srcOrd="0" destOrd="0" presId="urn:microsoft.com/office/officeart/2005/8/layout/process2"/>
    <dgm:cxn modelId="{1CFB1A5E-6D62-4068-988A-736750B6623E}" type="presParOf" srcId="{3B6F640F-7D37-4952-A5F4-34D40EB0AA01}" destId="{7D0D2F9E-2314-4B30-9222-C810DCBD7C15}"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43B1F6-57EE-4592-8571-0442C7C03ADA}" type="doc">
      <dgm:prSet loTypeId="urn:microsoft.com/office/officeart/2005/8/layout/process2" loCatId="process" qsTypeId="urn:microsoft.com/office/officeart/2005/8/quickstyle/simple1" qsCatId="simple" csTypeId="urn:microsoft.com/office/officeart/2005/8/colors/accent3_2" csCatId="accent3" phldr="1"/>
      <dgm:spPr/>
      <dgm:t>
        <a:bodyPr/>
        <a:lstStyle/>
        <a:p>
          <a:endParaRPr lang="fi-FI"/>
        </a:p>
      </dgm:t>
    </dgm:pt>
    <dgm:pt modelId="{60AD4D62-DCF1-4B66-9EE5-BE28E6986136}">
      <dgm:prSet/>
      <dgm:spPr>
        <a:solidFill>
          <a:srgbClr val="E6F8FC"/>
        </a:solidFill>
      </dgm:spPr>
      <dgm:t>
        <a:bodyPr/>
        <a:lstStyle/>
        <a:p>
          <a:r>
            <a:rPr lang="fi-FI">
              <a:solidFill>
                <a:schemeClr val="tx1"/>
              </a:solidFill>
            </a:rPr>
            <a:t>Tavoite</a:t>
          </a:r>
        </a:p>
      </dgm:t>
    </dgm:pt>
    <dgm:pt modelId="{937C4050-B9E8-4ED9-BBE0-0A8F81E86250}" type="parTrans" cxnId="{A46FA9BA-B02B-4F09-A32F-5B40AEED6610}">
      <dgm:prSet/>
      <dgm:spPr/>
      <dgm:t>
        <a:bodyPr/>
        <a:lstStyle/>
        <a:p>
          <a:endParaRPr lang="fi-FI"/>
        </a:p>
      </dgm:t>
    </dgm:pt>
    <dgm:pt modelId="{406B0DEF-1161-4987-920F-51FCC43F8D92}" type="sibTrans" cxnId="{A46FA9BA-B02B-4F09-A32F-5B40AEED6610}">
      <dgm:prSet/>
      <dgm:spPr>
        <a:solidFill>
          <a:schemeClr val="accent1"/>
        </a:solidFill>
      </dgm:spPr>
      <dgm:t>
        <a:bodyPr/>
        <a:lstStyle/>
        <a:p>
          <a:endParaRPr lang="fi-FI"/>
        </a:p>
      </dgm:t>
    </dgm:pt>
    <dgm:pt modelId="{BAE2AF14-7AF8-4283-A900-435A7E056F4A}">
      <dgm:prSet/>
      <dgm:spPr>
        <a:solidFill>
          <a:srgbClr val="E6F8FC"/>
        </a:solidFill>
      </dgm:spPr>
      <dgm:t>
        <a:bodyPr/>
        <a:lstStyle/>
        <a:p>
          <a:r>
            <a:rPr lang="fi-FI">
              <a:solidFill>
                <a:schemeClr val="tx1"/>
              </a:solidFill>
            </a:rPr>
            <a:t>Toimenpiteet</a:t>
          </a:r>
        </a:p>
      </dgm:t>
    </dgm:pt>
    <dgm:pt modelId="{5FCCD06E-828B-4AC4-884A-B921A8D17FF1}" type="parTrans" cxnId="{FB6D3BF6-1D04-48A5-B861-E938D50752C3}">
      <dgm:prSet/>
      <dgm:spPr/>
      <dgm:t>
        <a:bodyPr/>
        <a:lstStyle/>
        <a:p>
          <a:endParaRPr lang="fi-FI"/>
        </a:p>
      </dgm:t>
    </dgm:pt>
    <dgm:pt modelId="{B973A3B7-E16C-4536-962A-F68B8A3E24F8}" type="sibTrans" cxnId="{FB6D3BF6-1D04-48A5-B861-E938D50752C3}">
      <dgm:prSet/>
      <dgm:spPr>
        <a:solidFill>
          <a:schemeClr val="accent1"/>
        </a:solidFill>
      </dgm:spPr>
      <dgm:t>
        <a:bodyPr/>
        <a:lstStyle/>
        <a:p>
          <a:endParaRPr lang="fi-FI"/>
        </a:p>
      </dgm:t>
    </dgm:pt>
    <dgm:pt modelId="{DCCCA696-3050-4747-B1F0-2E930926AC4C}">
      <dgm:prSet/>
      <dgm:spPr>
        <a:solidFill>
          <a:srgbClr val="E6F8FC"/>
        </a:solidFill>
      </dgm:spPr>
      <dgm:t>
        <a:bodyPr/>
        <a:lstStyle/>
        <a:p>
          <a:r>
            <a:rPr lang="fi-FI">
              <a:solidFill>
                <a:schemeClr val="tx1"/>
              </a:solidFill>
            </a:rPr>
            <a:t>Miten arvioidaan lukuvuoden aikana?</a:t>
          </a:r>
        </a:p>
      </dgm:t>
    </dgm:pt>
    <dgm:pt modelId="{091E52E9-D199-4E69-A0CF-C58DA641A34C}" type="parTrans" cxnId="{4C4CCC7B-DC5B-428F-A480-DE552DEB0630}">
      <dgm:prSet/>
      <dgm:spPr/>
      <dgm:t>
        <a:bodyPr/>
        <a:lstStyle/>
        <a:p>
          <a:endParaRPr lang="fi-FI"/>
        </a:p>
      </dgm:t>
    </dgm:pt>
    <dgm:pt modelId="{2E4946C9-A64F-42D2-954D-B4352FA0213B}" type="sibTrans" cxnId="{4C4CCC7B-DC5B-428F-A480-DE552DEB0630}">
      <dgm:prSet/>
      <dgm:spPr/>
      <dgm:t>
        <a:bodyPr/>
        <a:lstStyle/>
        <a:p>
          <a:endParaRPr lang="fi-FI"/>
        </a:p>
      </dgm:t>
    </dgm:pt>
    <dgm:pt modelId="{3B6F640F-7D37-4952-A5F4-34D40EB0AA01}" type="pres">
      <dgm:prSet presAssocID="{0A43B1F6-57EE-4592-8571-0442C7C03ADA}" presName="linearFlow" presStyleCnt="0">
        <dgm:presLayoutVars>
          <dgm:resizeHandles val="exact"/>
        </dgm:presLayoutVars>
      </dgm:prSet>
      <dgm:spPr/>
    </dgm:pt>
    <dgm:pt modelId="{11D2EC0C-A9C3-4890-9639-E777F9B982C7}" type="pres">
      <dgm:prSet presAssocID="{60AD4D62-DCF1-4B66-9EE5-BE28E6986136}" presName="node" presStyleLbl="node1" presStyleIdx="0" presStyleCnt="3">
        <dgm:presLayoutVars>
          <dgm:bulletEnabled val="1"/>
        </dgm:presLayoutVars>
      </dgm:prSet>
      <dgm:spPr/>
    </dgm:pt>
    <dgm:pt modelId="{40CF946A-3D49-48BE-B5EF-4AA96F75BF76}" type="pres">
      <dgm:prSet presAssocID="{406B0DEF-1161-4987-920F-51FCC43F8D92}" presName="sibTrans" presStyleLbl="sibTrans2D1" presStyleIdx="0" presStyleCnt="2"/>
      <dgm:spPr/>
    </dgm:pt>
    <dgm:pt modelId="{C12EB9CA-E03D-4C54-8FAD-C84609C2E6F7}" type="pres">
      <dgm:prSet presAssocID="{406B0DEF-1161-4987-920F-51FCC43F8D92}" presName="connectorText" presStyleLbl="sibTrans2D1" presStyleIdx="0" presStyleCnt="2"/>
      <dgm:spPr/>
    </dgm:pt>
    <dgm:pt modelId="{EE2F7C3B-42CC-4C8B-B7E9-E137DB4F2EB1}" type="pres">
      <dgm:prSet presAssocID="{BAE2AF14-7AF8-4283-A900-435A7E056F4A}" presName="node" presStyleLbl="node1" presStyleIdx="1" presStyleCnt="3">
        <dgm:presLayoutVars>
          <dgm:bulletEnabled val="1"/>
        </dgm:presLayoutVars>
      </dgm:prSet>
      <dgm:spPr/>
    </dgm:pt>
    <dgm:pt modelId="{2C5A7806-027E-4A1B-AF3A-0C2AF9497D4A}" type="pres">
      <dgm:prSet presAssocID="{B973A3B7-E16C-4536-962A-F68B8A3E24F8}" presName="sibTrans" presStyleLbl="sibTrans2D1" presStyleIdx="1" presStyleCnt="2"/>
      <dgm:spPr/>
    </dgm:pt>
    <dgm:pt modelId="{8DB2B9FB-8A0F-4D4A-9ECF-0758BE39C666}" type="pres">
      <dgm:prSet presAssocID="{B973A3B7-E16C-4536-962A-F68B8A3E24F8}" presName="connectorText" presStyleLbl="sibTrans2D1" presStyleIdx="1" presStyleCnt="2"/>
      <dgm:spPr/>
    </dgm:pt>
    <dgm:pt modelId="{7D0D2F9E-2314-4B30-9222-C810DCBD7C15}" type="pres">
      <dgm:prSet presAssocID="{DCCCA696-3050-4747-B1F0-2E930926AC4C}" presName="node" presStyleLbl="node1" presStyleIdx="2" presStyleCnt="3">
        <dgm:presLayoutVars>
          <dgm:bulletEnabled val="1"/>
        </dgm:presLayoutVars>
      </dgm:prSet>
      <dgm:spPr/>
    </dgm:pt>
  </dgm:ptLst>
  <dgm:cxnLst>
    <dgm:cxn modelId="{40D7D804-899C-44FA-A20D-C3A69A9235E1}" type="presOf" srcId="{B973A3B7-E16C-4536-962A-F68B8A3E24F8}" destId="{2C5A7806-027E-4A1B-AF3A-0C2AF9497D4A}" srcOrd="0" destOrd="0" presId="urn:microsoft.com/office/officeart/2005/8/layout/process2"/>
    <dgm:cxn modelId="{E62D6E1B-00D9-416C-842D-328DC836608F}" type="presOf" srcId="{406B0DEF-1161-4987-920F-51FCC43F8D92}" destId="{C12EB9CA-E03D-4C54-8FAD-C84609C2E6F7}" srcOrd="1" destOrd="0" presId="urn:microsoft.com/office/officeart/2005/8/layout/process2"/>
    <dgm:cxn modelId="{86570B3C-3EE3-486B-985A-05FDCDCE1B1C}" type="presOf" srcId="{0A43B1F6-57EE-4592-8571-0442C7C03ADA}" destId="{3B6F640F-7D37-4952-A5F4-34D40EB0AA01}" srcOrd="0" destOrd="0" presId="urn:microsoft.com/office/officeart/2005/8/layout/process2"/>
    <dgm:cxn modelId="{4C4CCC7B-DC5B-428F-A480-DE552DEB0630}" srcId="{0A43B1F6-57EE-4592-8571-0442C7C03ADA}" destId="{DCCCA696-3050-4747-B1F0-2E930926AC4C}" srcOrd="2" destOrd="0" parTransId="{091E52E9-D199-4E69-A0CF-C58DA641A34C}" sibTransId="{2E4946C9-A64F-42D2-954D-B4352FA0213B}"/>
    <dgm:cxn modelId="{D1AF5D9C-435E-4F71-9DED-DB6F0F04AD30}" type="presOf" srcId="{BAE2AF14-7AF8-4283-A900-435A7E056F4A}" destId="{EE2F7C3B-42CC-4C8B-B7E9-E137DB4F2EB1}" srcOrd="0" destOrd="0" presId="urn:microsoft.com/office/officeart/2005/8/layout/process2"/>
    <dgm:cxn modelId="{D143C8A5-BDBB-49AE-83AF-E606C35B793A}" type="presOf" srcId="{406B0DEF-1161-4987-920F-51FCC43F8D92}" destId="{40CF946A-3D49-48BE-B5EF-4AA96F75BF76}" srcOrd="0" destOrd="0" presId="urn:microsoft.com/office/officeart/2005/8/layout/process2"/>
    <dgm:cxn modelId="{7FE174B5-F401-4D92-97EF-7B74F7E71773}" type="presOf" srcId="{DCCCA696-3050-4747-B1F0-2E930926AC4C}" destId="{7D0D2F9E-2314-4B30-9222-C810DCBD7C15}" srcOrd="0" destOrd="0" presId="urn:microsoft.com/office/officeart/2005/8/layout/process2"/>
    <dgm:cxn modelId="{A46FA9BA-B02B-4F09-A32F-5B40AEED6610}" srcId="{0A43B1F6-57EE-4592-8571-0442C7C03ADA}" destId="{60AD4D62-DCF1-4B66-9EE5-BE28E6986136}" srcOrd="0" destOrd="0" parTransId="{937C4050-B9E8-4ED9-BBE0-0A8F81E86250}" sibTransId="{406B0DEF-1161-4987-920F-51FCC43F8D92}"/>
    <dgm:cxn modelId="{DD2899C3-9475-4A7E-A4F6-E37D737D17BA}" type="presOf" srcId="{60AD4D62-DCF1-4B66-9EE5-BE28E6986136}" destId="{11D2EC0C-A9C3-4890-9639-E777F9B982C7}" srcOrd="0" destOrd="0" presId="urn:microsoft.com/office/officeart/2005/8/layout/process2"/>
    <dgm:cxn modelId="{EB169DEF-230F-4C1B-A278-E1129B1C55FA}" type="presOf" srcId="{B973A3B7-E16C-4536-962A-F68B8A3E24F8}" destId="{8DB2B9FB-8A0F-4D4A-9ECF-0758BE39C666}" srcOrd="1" destOrd="0" presId="urn:microsoft.com/office/officeart/2005/8/layout/process2"/>
    <dgm:cxn modelId="{FB6D3BF6-1D04-48A5-B861-E938D50752C3}" srcId="{0A43B1F6-57EE-4592-8571-0442C7C03ADA}" destId="{BAE2AF14-7AF8-4283-A900-435A7E056F4A}" srcOrd="1" destOrd="0" parTransId="{5FCCD06E-828B-4AC4-884A-B921A8D17FF1}" sibTransId="{B973A3B7-E16C-4536-962A-F68B8A3E24F8}"/>
    <dgm:cxn modelId="{DB11FF54-EEEA-4C4A-A376-EC0BB1BB0B7E}" type="presParOf" srcId="{3B6F640F-7D37-4952-A5F4-34D40EB0AA01}" destId="{11D2EC0C-A9C3-4890-9639-E777F9B982C7}" srcOrd="0" destOrd="0" presId="urn:microsoft.com/office/officeart/2005/8/layout/process2"/>
    <dgm:cxn modelId="{F80168B0-F978-49CB-AF70-03AD4C267A5C}" type="presParOf" srcId="{3B6F640F-7D37-4952-A5F4-34D40EB0AA01}" destId="{40CF946A-3D49-48BE-B5EF-4AA96F75BF76}" srcOrd="1" destOrd="0" presId="urn:microsoft.com/office/officeart/2005/8/layout/process2"/>
    <dgm:cxn modelId="{610AC4DA-C98F-427E-8488-75120A0D263B}" type="presParOf" srcId="{40CF946A-3D49-48BE-B5EF-4AA96F75BF76}" destId="{C12EB9CA-E03D-4C54-8FAD-C84609C2E6F7}" srcOrd="0" destOrd="0" presId="urn:microsoft.com/office/officeart/2005/8/layout/process2"/>
    <dgm:cxn modelId="{54C7B1E1-E289-4EF6-B573-2A1BE9319C49}" type="presParOf" srcId="{3B6F640F-7D37-4952-A5F4-34D40EB0AA01}" destId="{EE2F7C3B-42CC-4C8B-B7E9-E137DB4F2EB1}" srcOrd="2" destOrd="0" presId="urn:microsoft.com/office/officeart/2005/8/layout/process2"/>
    <dgm:cxn modelId="{7817FCDB-8356-4DE9-846F-240B7ABBE13A}" type="presParOf" srcId="{3B6F640F-7D37-4952-A5F4-34D40EB0AA01}" destId="{2C5A7806-027E-4A1B-AF3A-0C2AF9497D4A}" srcOrd="3" destOrd="0" presId="urn:microsoft.com/office/officeart/2005/8/layout/process2"/>
    <dgm:cxn modelId="{AA237EA0-0D35-4EDA-9F72-478B239B1F70}" type="presParOf" srcId="{2C5A7806-027E-4A1B-AF3A-0C2AF9497D4A}" destId="{8DB2B9FB-8A0F-4D4A-9ECF-0758BE39C666}" srcOrd="0" destOrd="0" presId="urn:microsoft.com/office/officeart/2005/8/layout/process2"/>
    <dgm:cxn modelId="{1CFB1A5E-6D62-4068-988A-736750B6623E}" type="presParOf" srcId="{3B6F640F-7D37-4952-A5F4-34D40EB0AA01}" destId="{7D0D2F9E-2314-4B30-9222-C810DCBD7C15}"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43B1F6-57EE-4592-8571-0442C7C03ADA}" type="doc">
      <dgm:prSet loTypeId="urn:microsoft.com/office/officeart/2005/8/layout/process2" loCatId="process" qsTypeId="urn:microsoft.com/office/officeart/2005/8/quickstyle/simple1" qsCatId="simple" csTypeId="urn:microsoft.com/office/officeart/2005/8/colors/accent3_2" csCatId="accent3" phldr="1"/>
      <dgm:spPr/>
      <dgm:t>
        <a:bodyPr/>
        <a:lstStyle/>
        <a:p>
          <a:endParaRPr lang="fi-FI"/>
        </a:p>
      </dgm:t>
    </dgm:pt>
    <dgm:pt modelId="{60AD4D62-DCF1-4B66-9EE5-BE28E6986136}">
      <dgm:prSet/>
      <dgm:spPr>
        <a:solidFill>
          <a:srgbClr val="E6F8FC"/>
        </a:solidFill>
      </dgm:spPr>
      <dgm:t>
        <a:bodyPr/>
        <a:lstStyle/>
        <a:p>
          <a:r>
            <a:rPr lang="fi-FI">
              <a:solidFill>
                <a:schemeClr val="tx1"/>
              </a:solidFill>
            </a:rPr>
            <a:t>Tavoite</a:t>
          </a:r>
        </a:p>
      </dgm:t>
    </dgm:pt>
    <dgm:pt modelId="{937C4050-B9E8-4ED9-BBE0-0A8F81E86250}" type="parTrans" cxnId="{A46FA9BA-B02B-4F09-A32F-5B40AEED6610}">
      <dgm:prSet/>
      <dgm:spPr/>
      <dgm:t>
        <a:bodyPr/>
        <a:lstStyle/>
        <a:p>
          <a:endParaRPr lang="fi-FI"/>
        </a:p>
      </dgm:t>
    </dgm:pt>
    <dgm:pt modelId="{406B0DEF-1161-4987-920F-51FCC43F8D92}" type="sibTrans" cxnId="{A46FA9BA-B02B-4F09-A32F-5B40AEED6610}">
      <dgm:prSet/>
      <dgm:spPr>
        <a:solidFill>
          <a:schemeClr val="accent1"/>
        </a:solidFill>
      </dgm:spPr>
      <dgm:t>
        <a:bodyPr/>
        <a:lstStyle/>
        <a:p>
          <a:endParaRPr lang="fi-FI"/>
        </a:p>
      </dgm:t>
    </dgm:pt>
    <dgm:pt modelId="{BAE2AF14-7AF8-4283-A900-435A7E056F4A}">
      <dgm:prSet/>
      <dgm:spPr>
        <a:solidFill>
          <a:srgbClr val="E6F8FC"/>
        </a:solidFill>
      </dgm:spPr>
      <dgm:t>
        <a:bodyPr/>
        <a:lstStyle/>
        <a:p>
          <a:r>
            <a:rPr lang="fi-FI">
              <a:solidFill>
                <a:schemeClr val="tx1"/>
              </a:solidFill>
            </a:rPr>
            <a:t>Toimenpiteet</a:t>
          </a:r>
        </a:p>
      </dgm:t>
    </dgm:pt>
    <dgm:pt modelId="{5FCCD06E-828B-4AC4-884A-B921A8D17FF1}" type="parTrans" cxnId="{FB6D3BF6-1D04-48A5-B861-E938D50752C3}">
      <dgm:prSet/>
      <dgm:spPr/>
      <dgm:t>
        <a:bodyPr/>
        <a:lstStyle/>
        <a:p>
          <a:endParaRPr lang="fi-FI"/>
        </a:p>
      </dgm:t>
    </dgm:pt>
    <dgm:pt modelId="{B973A3B7-E16C-4536-962A-F68B8A3E24F8}" type="sibTrans" cxnId="{FB6D3BF6-1D04-48A5-B861-E938D50752C3}">
      <dgm:prSet/>
      <dgm:spPr>
        <a:solidFill>
          <a:schemeClr val="accent1"/>
        </a:solidFill>
      </dgm:spPr>
      <dgm:t>
        <a:bodyPr/>
        <a:lstStyle/>
        <a:p>
          <a:endParaRPr lang="fi-FI"/>
        </a:p>
      </dgm:t>
    </dgm:pt>
    <dgm:pt modelId="{DCCCA696-3050-4747-B1F0-2E930926AC4C}">
      <dgm:prSet/>
      <dgm:spPr>
        <a:solidFill>
          <a:srgbClr val="E6F8FC"/>
        </a:solidFill>
      </dgm:spPr>
      <dgm:t>
        <a:bodyPr/>
        <a:lstStyle/>
        <a:p>
          <a:r>
            <a:rPr lang="fi-FI">
              <a:solidFill>
                <a:schemeClr val="tx1"/>
              </a:solidFill>
            </a:rPr>
            <a:t>Miten arvioidaan lukuvuoden aikana?</a:t>
          </a:r>
        </a:p>
      </dgm:t>
    </dgm:pt>
    <dgm:pt modelId="{091E52E9-D199-4E69-A0CF-C58DA641A34C}" type="parTrans" cxnId="{4C4CCC7B-DC5B-428F-A480-DE552DEB0630}">
      <dgm:prSet/>
      <dgm:spPr/>
      <dgm:t>
        <a:bodyPr/>
        <a:lstStyle/>
        <a:p>
          <a:endParaRPr lang="fi-FI"/>
        </a:p>
      </dgm:t>
    </dgm:pt>
    <dgm:pt modelId="{2E4946C9-A64F-42D2-954D-B4352FA0213B}" type="sibTrans" cxnId="{4C4CCC7B-DC5B-428F-A480-DE552DEB0630}">
      <dgm:prSet/>
      <dgm:spPr/>
      <dgm:t>
        <a:bodyPr/>
        <a:lstStyle/>
        <a:p>
          <a:endParaRPr lang="fi-FI"/>
        </a:p>
      </dgm:t>
    </dgm:pt>
    <dgm:pt modelId="{3B6F640F-7D37-4952-A5F4-34D40EB0AA01}" type="pres">
      <dgm:prSet presAssocID="{0A43B1F6-57EE-4592-8571-0442C7C03ADA}" presName="linearFlow" presStyleCnt="0">
        <dgm:presLayoutVars>
          <dgm:resizeHandles val="exact"/>
        </dgm:presLayoutVars>
      </dgm:prSet>
      <dgm:spPr/>
    </dgm:pt>
    <dgm:pt modelId="{11D2EC0C-A9C3-4890-9639-E777F9B982C7}" type="pres">
      <dgm:prSet presAssocID="{60AD4D62-DCF1-4B66-9EE5-BE28E6986136}" presName="node" presStyleLbl="node1" presStyleIdx="0" presStyleCnt="3">
        <dgm:presLayoutVars>
          <dgm:bulletEnabled val="1"/>
        </dgm:presLayoutVars>
      </dgm:prSet>
      <dgm:spPr/>
    </dgm:pt>
    <dgm:pt modelId="{40CF946A-3D49-48BE-B5EF-4AA96F75BF76}" type="pres">
      <dgm:prSet presAssocID="{406B0DEF-1161-4987-920F-51FCC43F8D92}" presName="sibTrans" presStyleLbl="sibTrans2D1" presStyleIdx="0" presStyleCnt="2"/>
      <dgm:spPr/>
    </dgm:pt>
    <dgm:pt modelId="{C12EB9CA-E03D-4C54-8FAD-C84609C2E6F7}" type="pres">
      <dgm:prSet presAssocID="{406B0DEF-1161-4987-920F-51FCC43F8D92}" presName="connectorText" presStyleLbl="sibTrans2D1" presStyleIdx="0" presStyleCnt="2"/>
      <dgm:spPr/>
    </dgm:pt>
    <dgm:pt modelId="{EE2F7C3B-42CC-4C8B-B7E9-E137DB4F2EB1}" type="pres">
      <dgm:prSet presAssocID="{BAE2AF14-7AF8-4283-A900-435A7E056F4A}" presName="node" presStyleLbl="node1" presStyleIdx="1" presStyleCnt="3">
        <dgm:presLayoutVars>
          <dgm:bulletEnabled val="1"/>
        </dgm:presLayoutVars>
      </dgm:prSet>
      <dgm:spPr/>
    </dgm:pt>
    <dgm:pt modelId="{2C5A7806-027E-4A1B-AF3A-0C2AF9497D4A}" type="pres">
      <dgm:prSet presAssocID="{B973A3B7-E16C-4536-962A-F68B8A3E24F8}" presName="sibTrans" presStyleLbl="sibTrans2D1" presStyleIdx="1" presStyleCnt="2"/>
      <dgm:spPr/>
    </dgm:pt>
    <dgm:pt modelId="{8DB2B9FB-8A0F-4D4A-9ECF-0758BE39C666}" type="pres">
      <dgm:prSet presAssocID="{B973A3B7-E16C-4536-962A-F68B8A3E24F8}" presName="connectorText" presStyleLbl="sibTrans2D1" presStyleIdx="1" presStyleCnt="2"/>
      <dgm:spPr/>
    </dgm:pt>
    <dgm:pt modelId="{7D0D2F9E-2314-4B30-9222-C810DCBD7C15}" type="pres">
      <dgm:prSet presAssocID="{DCCCA696-3050-4747-B1F0-2E930926AC4C}" presName="node" presStyleLbl="node1" presStyleIdx="2" presStyleCnt="3">
        <dgm:presLayoutVars>
          <dgm:bulletEnabled val="1"/>
        </dgm:presLayoutVars>
      </dgm:prSet>
      <dgm:spPr/>
    </dgm:pt>
  </dgm:ptLst>
  <dgm:cxnLst>
    <dgm:cxn modelId="{40D7D804-899C-44FA-A20D-C3A69A9235E1}" type="presOf" srcId="{B973A3B7-E16C-4536-962A-F68B8A3E24F8}" destId="{2C5A7806-027E-4A1B-AF3A-0C2AF9497D4A}" srcOrd="0" destOrd="0" presId="urn:microsoft.com/office/officeart/2005/8/layout/process2"/>
    <dgm:cxn modelId="{E62D6E1B-00D9-416C-842D-328DC836608F}" type="presOf" srcId="{406B0DEF-1161-4987-920F-51FCC43F8D92}" destId="{C12EB9CA-E03D-4C54-8FAD-C84609C2E6F7}" srcOrd="1" destOrd="0" presId="urn:microsoft.com/office/officeart/2005/8/layout/process2"/>
    <dgm:cxn modelId="{86570B3C-3EE3-486B-985A-05FDCDCE1B1C}" type="presOf" srcId="{0A43B1F6-57EE-4592-8571-0442C7C03ADA}" destId="{3B6F640F-7D37-4952-A5F4-34D40EB0AA01}" srcOrd="0" destOrd="0" presId="urn:microsoft.com/office/officeart/2005/8/layout/process2"/>
    <dgm:cxn modelId="{4C4CCC7B-DC5B-428F-A480-DE552DEB0630}" srcId="{0A43B1F6-57EE-4592-8571-0442C7C03ADA}" destId="{DCCCA696-3050-4747-B1F0-2E930926AC4C}" srcOrd="2" destOrd="0" parTransId="{091E52E9-D199-4E69-A0CF-C58DA641A34C}" sibTransId="{2E4946C9-A64F-42D2-954D-B4352FA0213B}"/>
    <dgm:cxn modelId="{D1AF5D9C-435E-4F71-9DED-DB6F0F04AD30}" type="presOf" srcId="{BAE2AF14-7AF8-4283-A900-435A7E056F4A}" destId="{EE2F7C3B-42CC-4C8B-B7E9-E137DB4F2EB1}" srcOrd="0" destOrd="0" presId="urn:microsoft.com/office/officeart/2005/8/layout/process2"/>
    <dgm:cxn modelId="{D143C8A5-BDBB-49AE-83AF-E606C35B793A}" type="presOf" srcId="{406B0DEF-1161-4987-920F-51FCC43F8D92}" destId="{40CF946A-3D49-48BE-B5EF-4AA96F75BF76}" srcOrd="0" destOrd="0" presId="urn:microsoft.com/office/officeart/2005/8/layout/process2"/>
    <dgm:cxn modelId="{7FE174B5-F401-4D92-97EF-7B74F7E71773}" type="presOf" srcId="{DCCCA696-3050-4747-B1F0-2E930926AC4C}" destId="{7D0D2F9E-2314-4B30-9222-C810DCBD7C15}" srcOrd="0" destOrd="0" presId="urn:microsoft.com/office/officeart/2005/8/layout/process2"/>
    <dgm:cxn modelId="{A46FA9BA-B02B-4F09-A32F-5B40AEED6610}" srcId="{0A43B1F6-57EE-4592-8571-0442C7C03ADA}" destId="{60AD4D62-DCF1-4B66-9EE5-BE28E6986136}" srcOrd="0" destOrd="0" parTransId="{937C4050-B9E8-4ED9-BBE0-0A8F81E86250}" sibTransId="{406B0DEF-1161-4987-920F-51FCC43F8D92}"/>
    <dgm:cxn modelId="{DD2899C3-9475-4A7E-A4F6-E37D737D17BA}" type="presOf" srcId="{60AD4D62-DCF1-4B66-9EE5-BE28E6986136}" destId="{11D2EC0C-A9C3-4890-9639-E777F9B982C7}" srcOrd="0" destOrd="0" presId="urn:microsoft.com/office/officeart/2005/8/layout/process2"/>
    <dgm:cxn modelId="{EB169DEF-230F-4C1B-A278-E1129B1C55FA}" type="presOf" srcId="{B973A3B7-E16C-4536-962A-F68B8A3E24F8}" destId="{8DB2B9FB-8A0F-4D4A-9ECF-0758BE39C666}" srcOrd="1" destOrd="0" presId="urn:microsoft.com/office/officeart/2005/8/layout/process2"/>
    <dgm:cxn modelId="{FB6D3BF6-1D04-48A5-B861-E938D50752C3}" srcId="{0A43B1F6-57EE-4592-8571-0442C7C03ADA}" destId="{BAE2AF14-7AF8-4283-A900-435A7E056F4A}" srcOrd="1" destOrd="0" parTransId="{5FCCD06E-828B-4AC4-884A-B921A8D17FF1}" sibTransId="{B973A3B7-E16C-4536-962A-F68B8A3E24F8}"/>
    <dgm:cxn modelId="{DB11FF54-EEEA-4C4A-A376-EC0BB1BB0B7E}" type="presParOf" srcId="{3B6F640F-7D37-4952-A5F4-34D40EB0AA01}" destId="{11D2EC0C-A9C3-4890-9639-E777F9B982C7}" srcOrd="0" destOrd="0" presId="urn:microsoft.com/office/officeart/2005/8/layout/process2"/>
    <dgm:cxn modelId="{F80168B0-F978-49CB-AF70-03AD4C267A5C}" type="presParOf" srcId="{3B6F640F-7D37-4952-A5F4-34D40EB0AA01}" destId="{40CF946A-3D49-48BE-B5EF-4AA96F75BF76}" srcOrd="1" destOrd="0" presId="urn:microsoft.com/office/officeart/2005/8/layout/process2"/>
    <dgm:cxn modelId="{610AC4DA-C98F-427E-8488-75120A0D263B}" type="presParOf" srcId="{40CF946A-3D49-48BE-B5EF-4AA96F75BF76}" destId="{C12EB9CA-E03D-4C54-8FAD-C84609C2E6F7}" srcOrd="0" destOrd="0" presId="urn:microsoft.com/office/officeart/2005/8/layout/process2"/>
    <dgm:cxn modelId="{54C7B1E1-E289-4EF6-B573-2A1BE9319C49}" type="presParOf" srcId="{3B6F640F-7D37-4952-A5F4-34D40EB0AA01}" destId="{EE2F7C3B-42CC-4C8B-B7E9-E137DB4F2EB1}" srcOrd="2" destOrd="0" presId="urn:microsoft.com/office/officeart/2005/8/layout/process2"/>
    <dgm:cxn modelId="{7817FCDB-8356-4DE9-846F-240B7ABBE13A}" type="presParOf" srcId="{3B6F640F-7D37-4952-A5F4-34D40EB0AA01}" destId="{2C5A7806-027E-4A1B-AF3A-0C2AF9497D4A}" srcOrd="3" destOrd="0" presId="urn:microsoft.com/office/officeart/2005/8/layout/process2"/>
    <dgm:cxn modelId="{AA237EA0-0D35-4EDA-9F72-478B239B1F70}" type="presParOf" srcId="{2C5A7806-027E-4A1B-AF3A-0C2AF9497D4A}" destId="{8DB2B9FB-8A0F-4D4A-9ECF-0758BE39C666}" srcOrd="0" destOrd="0" presId="urn:microsoft.com/office/officeart/2005/8/layout/process2"/>
    <dgm:cxn modelId="{1CFB1A5E-6D62-4068-988A-736750B6623E}" type="presParOf" srcId="{3B6F640F-7D37-4952-A5F4-34D40EB0AA01}" destId="{7D0D2F9E-2314-4B30-9222-C810DCBD7C15}"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43B1F6-57EE-4592-8571-0442C7C03ADA}" type="doc">
      <dgm:prSet loTypeId="urn:microsoft.com/office/officeart/2005/8/layout/process2" loCatId="process" qsTypeId="urn:microsoft.com/office/officeart/2005/8/quickstyle/simple1" qsCatId="simple" csTypeId="urn:microsoft.com/office/officeart/2005/8/colors/accent3_2" csCatId="accent3" phldr="1"/>
      <dgm:spPr/>
      <dgm:t>
        <a:bodyPr/>
        <a:lstStyle/>
        <a:p>
          <a:endParaRPr lang="fi-FI"/>
        </a:p>
      </dgm:t>
    </dgm:pt>
    <dgm:pt modelId="{60AD4D62-DCF1-4B66-9EE5-BE28E6986136}">
      <dgm:prSet/>
      <dgm:spPr>
        <a:solidFill>
          <a:srgbClr val="E6F8FC"/>
        </a:solidFill>
      </dgm:spPr>
      <dgm:t>
        <a:bodyPr/>
        <a:lstStyle/>
        <a:p>
          <a:r>
            <a:rPr lang="fi-FI">
              <a:solidFill>
                <a:schemeClr val="tx1"/>
              </a:solidFill>
            </a:rPr>
            <a:t>Tavoite</a:t>
          </a:r>
        </a:p>
      </dgm:t>
    </dgm:pt>
    <dgm:pt modelId="{937C4050-B9E8-4ED9-BBE0-0A8F81E86250}" type="parTrans" cxnId="{A46FA9BA-B02B-4F09-A32F-5B40AEED6610}">
      <dgm:prSet/>
      <dgm:spPr/>
      <dgm:t>
        <a:bodyPr/>
        <a:lstStyle/>
        <a:p>
          <a:endParaRPr lang="fi-FI"/>
        </a:p>
      </dgm:t>
    </dgm:pt>
    <dgm:pt modelId="{406B0DEF-1161-4987-920F-51FCC43F8D92}" type="sibTrans" cxnId="{A46FA9BA-B02B-4F09-A32F-5B40AEED6610}">
      <dgm:prSet/>
      <dgm:spPr>
        <a:solidFill>
          <a:schemeClr val="accent1"/>
        </a:solidFill>
      </dgm:spPr>
      <dgm:t>
        <a:bodyPr/>
        <a:lstStyle/>
        <a:p>
          <a:endParaRPr lang="fi-FI"/>
        </a:p>
      </dgm:t>
    </dgm:pt>
    <dgm:pt modelId="{BAE2AF14-7AF8-4283-A900-435A7E056F4A}">
      <dgm:prSet/>
      <dgm:spPr>
        <a:solidFill>
          <a:srgbClr val="E6F8FC"/>
        </a:solidFill>
      </dgm:spPr>
      <dgm:t>
        <a:bodyPr/>
        <a:lstStyle/>
        <a:p>
          <a:r>
            <a:rPr lang="fi-FI">
              <a:solidFill>
                <a:schemeClr val="tx1"/>
              </a:solidFill>
            </a:rPr>
            <a:t>Toimenpiteet</a:t>
          </a:r>
        </a:p>
      </dgm:t>
    </dgm:pt>
    <dgm:pt modelId="{5FCCD06E-828B-4AC4-884A-B921A8D17FF1}" type="parTrans" cxnId="{FB6D3BF6-1D04-48A5-B861-E938D50752C3}">
      <dgm:prSet/>
      <dgm:spPr/>
      <dgm:t>
        <a:bodyPr/>
        <a:lstStyle/>
        <a:p>
          <a:endParaRPr lang="fi-FI"/>
        </a:p>
      </dgm:t>
    </dgm:pt>
    <dgm:pt modelId="{B973A3B7-E16C-4536-962A-F68B8A3E24F8}" type="sibTrans" cxnId="{FB6D3BF6-1D04-48A5-B861-E938D50752C3}">
      <dgm:prSet/>
      <dgm:spPr>
        <a:solidFill>
          <a:schemeClr val="accent1"/>
        </a:solidFill>
      </dgm:spPr>
      <dgm:t>
        <a:bodyPr/>
        <a:lstStyle/>
        <a:p>
          <a:endParaRPr lang="fi-FI"/>
        </a:p>
      </dgm:t>
    </dgm:pt>
    <dgm:pt modelId="{DCCCA696-3050-4747-B1F0-2E930926AC4C}">
      <dgm:prSet/>
      <dgm:spPr>
        <a:solidFill>
          <a:srgbClr val="E6F8FC"/>
        </a:solidFill>
      </dgm:spPr>
      <dgm:t>
        <a:bodyPr/>
        <a:lstStyle/>
        <a:p>
          <a:r>
            <a:rPr lang="fi-FI">
              <a:solidFill>
                <a:schemeClr val="tx1"/>
              </a:solidFill>
            </a:rPr>
            <a:t>Miten arvioidaan lukuvuoden aikana?</a:t>
          </a:r>
        </a:p>
      </dgm:t>
    </dgm:pt>
    <dgm:pt modelId="{091E52E9-D199-4E69-A0CF-C58DA641A34C}" type="parTrans" cxnId="{4C4CCC7B-DC5B-428F-A480-DE552DEB0630}">
      <dgm:prSet/>
      <dgm:spPr/>
      <dgm:t>
        <a:bodyPr/>
        <a:lstStyle/>
        <a:p>
          <a:endParaRPr lang="fi-FI"/>
        </a:p>
      </dgm:t>
    </dgm:pt>
    <dgm:pt modelId="{2E4946C9-A64F-42D2-954D-B4352FA0213B}" type="sibTrans" cxnId="{4C4CCC7B-DC5B-428F-A480-DE552DEB0630}">
      <dgm:prSet/>
      <dgm:spPr/>
      <dgm:t>
        <a:bodyPr/>
        <a:lstStyle/>
        <a:p>
          <a:endParaRPr lang="fi-FI"/>
        </a:p>
      </dgm:t>
    </dgm:pt>
    <dgm:pt modelId="{3B6F640F-7D37-4952-A5F4-34D40EB0AA01}" type="pres">
      <dgm:prSet presAssocID="{0A43B1F6-57EE-4592-8571-0442C7C03ADA}" presName="linearFlow" presStyleCnt="0">
        <dgm:presLayoutVars>
          <dgm:resizeHandles val="exact"/>
        </dgm:presLayoutVars>
      </dgm:prSet>
      <dgm:spPr/>
    </dgm:pt>
    <dgm:pt modelId="{11D2EC0C-A9C3-4890-9639-E777F9B982C7}" type="pres">
      <dgm:prSet presAssocID="{60AD4D62-DCF1-4B66-9EE5-BE28E6986136}" presName="node" presStyleLbl="node1" presStyleIdx="0" presStyleCnt="3">
        <dgm:presLayoutVars>
          <dgm:bulletEnabled val="1"/>
        </dgm:presLayoutVars>
      </dgm:prSet>
      <dgm:spPr/>
    </dgm:pt>
    <dgm:pt modelId="{40CF946A-3D49-48BE-B5EF-4AA96F75BF76}" type="pres">
      <dgm:prSet presAssocID="{406B0DEF-1161-4987-920F-51FCC43F8D92}" presName="sibTrans" presStyleLbl="sibTrans2D1" presStyleIdx="0" presStyleCnt="2"/>
      <dgm:spPr/>
    </dgm:pt>
    <dgm:pt modelId="{C12EB9CA-E03D-4C54-8FAD-C84609C2E6F7}" type="pres">
      <dgm:prSet presAssocID="{406B0DEF-1161-4987-920F-51FCC43F8D92}" presName="connectorText" presStyleLbl="sibTrans2D1" presStyleIdx="0" presStyleCnt="2"/>
      <dgm:spPr/>
    </dgm:pt>
    <dgm:pt modelId="{EE2F7C3B-42CC-4C8B-B7E9-E137DB4F2EB1}" type="pres">
      <dgm:prSet presAssocID="{BAE2AF14-7AF8-4283-A900-435A7E056F4A}" presName="node" presStyleLbl="node1" presStyleIdx="1" presStyleCnt="3">
        <dgm:presLayoutVars>
          <dgm:bulletEnabled val="1"/>
        </dgm:presLayoutVars>
      </dgm:prSet>
      <dgm:spPr/>
    </dgm:pt>
    <dgm:pt modelId="{2C5A7806-027E-4A1B-AF3A-0C2AF9497D4A}" type="pres">
      <dgm:prSet presAssocID="{B973A3B7-E16C-4536-962A-F68B8A3E24F8}" presName="sibTrans" presStyleLbl="sibTrans2D1" presStyleIdx="1" presStyleCnt="2"/>
      <dgm:spPr/>
    </dgm:pt>
    <dgm:pt modelId="{8DB2B9FB-8A0F-4D4A-9ECF-0758BE39C666}" type="pres">
      <dgm:prSet presAssocID="{B973A3B7-E16C-4536-962A-F68B8A3E24F8}" presName="connectorText" presStyleLbl="sibTrans2D1" presStyleIdx="1" presStyleCnt="2"/>
      <dgm:spPr/>
    </dgm:pt>
    <dgm:pt modelId="{7D0D2F9E-2314-4B30-9222-C810DCBD7C15}" type="pres">
      <dgm:prSet presAssocID="{DCCCA696-3050-4747-B1F0-2E930926AC4C}" presName="node" presStyleLbl="node1" presStyleIdx="2" presStyleCnt="3">
        <dgm:presLayoutVars>
          <dgm:bulletEnabled val="1"/>
        </dgm:presLayoutVars>
      </dgm:prSet>
      <dgm:spPr/>
    </dgm:pt>
  </dgm:ptLst>
  <dgm:cxnLst>
    <dgm:cxn modelId="{40D7D804-899C-44FA-A20D-C3A69A9235E1}" type="presOf" srcId="{B973A3B7-E16C-4536-962A-F68B8A3E24F8}" destId="{2C5A7806-027E-4A1B-AF3A-0C2AF9497D4A}" srcOrd="0" destOrd="0" presId="urn:microsoft.com/office/officeart/2005/8/layout/process2"/>
    <dgm:cxn modelId="{E62D6E1B-00D9-416C-842D-328DC836608F}" type="presOf" srcId="{406B0DEF-1161-4987-920F-51FCC43F8D92}" destId="{C12EB9CA-E03D-4C54-8FAD-C84609C2E6F7}" srcOrd="1" destOrd="0" presId="urn:microsoft.com/office/officeart/2005/8/layout/process2"/>
    <dgm:cxn modelId="{86570B3C-3EE3-486B-985A-05FDCDCE1B1C}" type="presOf" srcId="{0A43B1F6-57EE-4592-8571-0442C7C03ADA}" destId="{3B6F640F-7D37-4952-A5F4-34D40EB0AA01}" srcOrd="0" destOrd="0" presId="urn:microsoft.com/office/officeart/2005/8/layout/process2"/>
    <dgm:cxn modelId="{4C4CCC7B-DC5B-428F-A480-DE552DEB0630}" srcId="{0A43B1F6-57EE-4592-8571-0442C7C03ADA}" destId="{DCCCA696-3050-4747-B1F0-2E930926AC4C}" srcOrd="2" destOrd="0" parTransId="{091E52E9-D199-4E69-A0CF-C58DA641A34C}" sibTransId="{2E4946C9-A64F-42D2-954D-B4352FA0213B}"/>
    <dgm:cxn modelId="{D1AF5D9C-435E-4F71-9DED-DB6F0F04AD30}" type="presOf" srcId="{BAE2AF14-7AF8-4283-A900-435A7E056F4A}" destId="{EE2F7C3B-42CC-4C8B-B7E9-E137DB4F2EB1}" srcOrd="0" destOrd="0" presId="urn:microsoft.com/office/officeart/2005/8/layout/process2"/>
    <dgm:cxn modelId="{D143C8A5-BDBB-49AE-83AF-E606C35B793A}" type="presOf" srcId="{406B0DEF-1161-4987-920F-51FCC43F8D92}" destId="{40CF946A-3D49-48BE-B5EF-4AA96F75BF76}" srcOrd="0" destOrd="0" presId="urn:microsoft.com/office/officeart/2005/8/layout/process2"/>
    <dgm:cxn modelId="{7FE174B5-F401-4D92-97EF-7B74F7E71773}" type="presOf" srcId="{DCCCA696-3050-4747-B1F0-2E930926AC4C}" destId="{7D0D2F9E-2314-4B30-9222-C810DCBD7C15}" srcOrd="0" destOrd="0" presId="urn:microsoft.com/office/officeart/2005/8/layout/process2"/>
    <dgm:cxn modelId="{A46FA9BA-B02B-4F09-A32F-5B40AEED6610}" srcId="{0A43B1F6-57EE-4592-8571-0442C7C03ADA}" destId="{60AD4D62-DCF1-4B66-9EE5-BE28E6986136}" srcOrd="0" destOrd="0" parTransId="{937C4050-B9E8-4ED9-BBE0-0A8F81E86250}" sibTransId="{406B0DEF-1161-4987-920F-51FCC43F8D92}"/>
    <dgm:cxn modelId="{DD2899C3-9475-4A7E-A4F6-E37D737D17BA}" type="presOf" srcId="{60AD4D62-DCF1-4B66-9EE5-BE28E6986136}" destId="{11D2EC0C-A9C3-4890-9639-E777F9B982C7}" srcOrd="0" destOrd="0" presId="urn:microsoft.com/office/officeart/2005/8/layout/process2"/>
    <dgm:cxn modelId="{EB169DEF-230F-4C1B-A278-E1129B1C55FA}" type="presOf" srcId="{B973A3B7-E16C-4536-962A-F68B8A3E24F8}" destId="{8DB2B9FB-8A0F-4D4A-9ECF-0758BE39C666}" srcOrd="1" destOrd="0" presId="urn:microsoft.com/office/officeart/2005/8/layout/process2"/>
    <dgm:cxn modelId="{FB6D3BF6-1D04-48A5-B861-E938D50752C3}" srcId="{0A43B1F6-57EE-4592-8571-0442C7C03ADA}" destId="{BAE2AF14-7AF8-4283-A900-435A7E056F4A}" srcOrd="1" destOrd="0" parTransId="{5FCCD06E-828B-4AC4-884A-B921A8D17FF1}" sibTransId="{B973A3B7-E16C-4536-962A-F68B8A3E24F8}"/>
    <dgm:cxn modelId="{DB11FF54-EEEA-4C4A-A376-EC0BB1BB0B7E}" type="presParOf" srcId="{3B6F640F-7D37-4952-A5F4-34D40EB0AA01}" destId="{11D2EC0C-A9C3-4890-9639-E777F9B982C7}" srcOrd="0" destOrd="0" presId="urn:microsoft.com/office/officeart/2005/8/layout/process2"/>
    <dgm:cxn modelId="{F80168B0-F978-49CB-AF70-03AD4C267A5C}" type="presParOf" srcId="{3B6F640F-7D37-4952-A5F4-34D40EB0AA01}" destId="{40CF946A-3D49-48BE-B5EF-4AA96F75BF76}" srcOrd="1" destOrd="0" presId="urn:microsoft.com/office/officeart/2005/8/layout/process2"/>
    <dgm:cxn modelId="{610AC4DA-C98F-427E-8488-75120A0D263B}" type="presParOf" srcId="{40CF946A-3D49-48BE-B5EF-4AA96F75BF76}" destId="{C12EB9CA-E03D-4C54-8FAD-C84609C2E6F7}" srcOrd="0" destOrd="0" presId="urn:microsoft.com/office/officeart/2005/8/layout/process2"/>
    <dgm:cxn modelId="{54C7B1E1-E289-4EF6-B573-2A1BE9319C49}" type="presParOf" srcId="{3B6F640F-7D37-4952-A5F4-34D40EB0AA01}" destId="{EE2F7C3B-42CC-4C8B-B7E9-E137DB4F2EB1}" srcOrd="2" destOrd="0" presId="urn:microsoft.com/office/officeart/2005/8/layout/process2"/>
    <dgm:cxn modelId="{7817FCDB-8356-4DE9-846F-240B7ABBE13A}" type="presParOf" srcId="{3B6F640F-7D37-4952-A5F4-34D40EB0AA01}" destId="{2C5A7806-027E-4A1B-AF3A-0C2AF9497D4A}" srcOrd="3" destOrd="0" presId="urn:microsoft.com/office/officeart/2005/8/layout/process2"/>
    <dgm:cxn modelId="{AA237EA0-0D35-4EDA-9F72-478B239B1F70}" type="presParOf" srcId="{2C5A7806-027E-4A1B-AF3A-0C2AF9497D4A}" destId="{8DB2B9FB-8A0F-4D4A-9ECF-0758BE39C666}" srcOrd="0" destOrd="0" presId="urn:microsoft.com/office/officeart/2005/8/layout/process2"/>
    <dgm:cxn modelId="{1CFB1A5E-6D62-4068-988A-736750B6623E}" type="presParOf" srcId="{3B6F640F-7D37-4952-A5F4-34D40EB0AA01}" destId="{7D0D2F9E-2314-4B30-9222-C810DCBD7C15}"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370D7-F392-4F9D-A5C4-1A9E9792E554}">
      <dsp:nvSpPr>
        <dsp:cNvPr id="0" name=""/>
        <dsp:cNvSpPr/>
      </dsp:nvSpPr>
      <dsp:spPr>
        <a:xfrm>
          <a:off x="4003" y="488361"/>
          <a:ext cx="2407583" cy="963033"/>
        </a:xfrm>
        <a:prstGeom prst="rect">
          <a:avLst/>
        </a:prstGeom>
        <a:solidFill>
          <a:schemeClr val="accent1">
            <a:alpha val="7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fi-FI" sz="1400" b="1" kern="1200">
              <a:solidFill>
                <a:schemeClr val="bg1"/>
              </a:solidFill>
            </a:rPr>
            <a:t>Hyvinvointi ja osallisuus</a:t>
          </a:r>
        </a:p>
      </dsp:txBody>
      <dsp:txXfrm>
        <a:off x="4003" y="488361"/>
        <a:ext cx="2407583" cy="963033"/>
      </dsp:txXfrm>
    </dsp:sp>
    <dsp:sp modelId="{A842BAAE-04A5-406A-AA4B-AD4BF44EB624}">
      <dsp:nvSpPr>
        <dsp:cNvPr id="0" name=""/>
        <dsp:cNvSpPr/>
      </dsp:nvSpPr>
      <dsp:spPr>
        <a:xfrm>
          <a:off x="4003" y="1451394"/>
          <a:ext cx="2407583" cy="2854800"/>
        </a:xfrm>
        <a:prstGeom prst="rect">
          <a:avLst/>
        </a:prstGeom>
        <a:solidFill>
          <a:srgbClr val="E6F8FC">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fi-FI" sz="1400" kern="1200">
              <a:solidFill>
                <a:srgbClr val="000000">
                  <a:hueOff val="0"/>
                  <a:satOff val="0"/>
                  <a:lumOff val="0"/>
                  <a:alphaOff val="0"/>
                </a:srgbClr>
              </a:solidFill>
              <a:latin typeface="Open Sans"/>
              <a:ea typeface="+mn-ea"/>
              <a:cs typeface="+mn-cs"/>
            </a:rPr>
            <a:t>Hyvinvointitaidot ja niiden vahvistaminen</a:t>
          </a:r>
        </a:p>
      </dsp:txBody>
      <dsp:txXfrm>
        <a:off x="4003" y="1451394"/>
        <a:ext cx="2407583" cy="2854800"/>
      </dsp:txXfrm>
    </dsp:sp>
    <dsp:sp modelId="{05C6F7A5-79BD-4229-A2C5-13ED35BFEDDC}">
      <dsp:nvSpPr>
        <dsp:cNvPr id="0" name=""/>
        <dsp:cNvSpPr/>
      </dsp:nvSpPr>
      <dsp:spPr>
        <a:xfrm>
          <a:off x="2748649" y="488361"/>
          <a:ext cx="2407583" cy="963033"/>
        </a:xfrm>
        <a:prstGeom prst="rect">
          <a:avLst/>
        </a:prstGeom>
        <a:solidFill>
          <a:schemeClr val="accent1">
            <a:alpha val="7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fi-FI" sz="1400" b="1" kern="1200"/>
            <a:t>Oppimisen</a:t>
          </a:r>
          <a:r>
            <a:rPr lang="fi-FI" sz="1400" kern="1200"/>
            <a:t> </a:t>
          </a:r>
          <a:r>
            <a:rPr lang="fi-FI" sz="1400" b="1" kern="1200"/>
            <a:t>tuki</a:t>
          </a:r>
        </a:p>
      </dsp:txBody>
      <dsp:txXfrm>
        <a:off x="2748649" y="488361"/>
        <a:ext cx="2407583" cy="963033"/>
      </dsp:txXfrm>
    </dsp:sp>
    <dsp:sp modelId="{5B19E2CD-E391-452B-B351-B5341B3C9D9D}">
      <dsp:nvSpPr>
        <dsp:cNvPr id="0" name=""/>
        <dsp:cNvSpPr/>
      </dsp:nvSpPr>
      <dsp:spPr>
        <a:xfrm>
          <a:off x="2776071" y="1442259"/>
          <a:ext cx="2407583" cy="2854800"/>
        </a:xfrm>
        <a:prstGeom prst="rect">
          <a:avLst/>
        </a:prstGeom>
        <a:solidFill>
          <a:srgbClr val="E6F8FC">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fi-FI" sz="1400" kern="1200"/>
            <a:t>Lukutaidon kehittäminen</a:t>
          </a:r>
        </a:p>
      </dsp:txBody>
      <dsp:txXfrm>
        <a:off x="2776071" y="1442259"/>
        <a:ext cx="2407583" cy="2854800"/>
      </dsp:txXfrm>
    </dsp:sp>
    <dsp:sp modelId="{B4C787C8-302C-4443-A6B5-3F383EB17ECA}">
      <dsp:nvSpPr>
        <dsp:cNvPr id="0" name=""/>
        <dsp:cNvSpPr/>
      </dsp:nvSpPr>
      <dsp:spPr>
        <a:xfrm>
          <a:off x="5493294" y="488361"/>
          <a:ext cx="2407583" cy="963033"/>
        </a:xfrm>
        <a:prstGeom prst="rect">
          <a:avLst/>
        </a:prstGeom>
        <a:solidFill>
          <a:schemeClr val="accent1">
            <a:alpha val="7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fi-FI" sz="1400" b="1" kern="1200"/>
            <a:t>Yhdenvertaisuus ja </a:t>
          </a:r>
          <a:br>
            <a:rPr lang="fi-FI" sz="1400" b="1" kern="1200"/>
          </a:br>
          <a:r>
            <a:rPr lang="fi-FI" sz="1400" b="1" kern="1200"/>
            <a:t>tasa-arvo</a:t>
          </a:r>
        </a:p>
      </dsp:txBody>
      <dsp:txXfrm>
        <a:off x="5493294" y="488361"/>
        <a:ext cx="2407583" cy="963033"/>
      </dsp:txXfrm>
    </dsp:sp>
    <dsp:sp modelId="{81062AC1-E49C-45EC-99C0-4AA5208C037B}">
      <dsp:nvSpPr>
        <dsp:cNvPr id="0" name=""/>
        <dsp:cNvSpPr/>
      </dsp:nvSpPr>
      <dsp:spPr>
        <a:xfrm>
          <a:off x="5493294" y="1451394"/>
          <a:ext cx="2407583" cy="2854800"/>
        </a:xfrm>
        <a:prstGeom prst="rect">
          <a:avLst/>
        </a:prstGeom>
        <a:solidFill>
          <a:srgbClr val="E6F8FC">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fi-FI" sz="1400" kern="1200">
              <a:latin typeface="Open Sans Semibold"/>
            </a:rPr>
            <a:t>Kaikkien tasavertainen kohtelu ja yhteisöllisyden kehittäminen</a:t>
          </a:r>
          <a:endParaRPr lang="fi-FI" sz="1400" kern="1200"/>
        </a:p>
      </dsp:txBody>
      <dsp:txXfrm>
        <a:off x="5493294" y="1451394"/>
        <a:ext cx="2407583" cy="2854800"/>
      </dsp:txXfrm>
    </dsp:sp>
    <dsp:sp modelId="{4947A12A-9047-4614-8F12-CD88C49D7B48}">
      <dsp:nvSpPr>
        <dsp:cNvPr id="0" name=""/>
        <dsp:cNvSpPr/>
      </dsp:nvSpPr>
      <dsp:spPr>
        <a:xfrm>
          <a:off x="8237939" y="488361"/>
          <a:ext cx="2407583" cy="963033"/>
        </a:xfrm>
        <a:prstGeom prst="rect">
          <a:avLst/>
        </a:prstGeom>
        <a:solidFill>
          <a:schemeClr val="accent1">
            <a:alpha val="7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fi-FI" sz="1400" b="1" kern="1200"/>
            <a:t>Kestävä tulevaisuus</a:t>
          </a:r>
        </a:p>
      </dsp:txBody>
      <dsp:txXfrm>
        <a:off x="8237939" y="488361"/>
        <a:ext cx="2407583" cy="963033"/>
      </dsp:txXfrm>
    </dsp:sp>
    <dsp:sp modelId="{45DED9A9-A655-4461-B9F1-534B6FBB48EA}">
      <dsp:nvSpPr>
        <dsp:cNvPr id="0" name=""/>
        <dsp:cNvSpPr/>
      </dsp:nvSpPr>
      <dsp:spPr>
        <a:xfrm>
          <a:off x="8237939" y="1451394"/>
          <a:ext cx="2407583" cy="2854800"/>
        </a:xfrm>
        <a:prstGeom prst="rect">
          <a:avLst/>
        </a:prstGeom>
        <a:solidFill>
          <a:srgbClr val="E6F8FC">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fi-FI" sz="1400" kern="1200">
              <a:latin typeface="Open Sans Semibold"/>
            </a:rPr>
            <a:t>Lähiympäristön siisteydestä huolehtiminen</a:t>
          </a:r>
          <a:endParaRPr lang="fi-FI" sz="1400" kern="1200"/>
        </a:p>
      </dsp:txBody>
      <dsp:txXfrm>
        <a:off x="8237939" y="1451394"/>
        <a:ext cx="2407583" cy="2854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D2EC0C-A9C3-4890-9639-E777F9B982C7}">
      <dsp:nvSpPr>
        <dsp:cNvPr id="0" name=""/>
        <dsp:cNvSpPr/>
      </dsp:nvSpPr>
      <dsp:spPr>
        <a:xfrm>
          <a:off x="932345" y="0"/>
          <a:ext cx="2023095" cy="1044178"/>
        </a:xfrm>
        <a:prstGeom prst="roundRect">
          <a:avLst>
            <a:gd name="adj" fmla="val 10000"/>
          </a:avLst>
        </a:prstGeom>
        <a:solidFill>
          <a:srgbClr val="E6F8F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kern="1200">
              <a:solidFill>
                <a:schemeClr val="tx1"/>
              </a:solidFill>
            </a:rPr>
            <a:t>Tavoite</a:t>
          </a:r>
        </a:p>
      </dsp:txBody>
      <dsp:txXfrm>
        <a:off x="962928" y="30583"/>
        <a:ext cx="1961929" cy="983012"/>
      </dsp:txXfrm>
    </dsp:sp>
    <dsp:sp modelId="{40CF946A-3D49-48BE-B5EF-4AA96F75BF76}">
      <dsp:nvSpPr>
        <dsp:cNvPr id="0" name=""/>
        <dsp:cNvSpPr/>
      </dsp:nvSpPr>
      <dsp:spPr>
        <a:xfrm rot="5400000">
          <a:off x="1748110" y="1070282"/>
          <a:ext cx="391566" cy="469880"/>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i-FI" sz="1400" kern="1200"/>
        </a:p>
      </dsp:txBody>
      <dsp:txXfrm rot="-5400000">
        <a:off x="1802929" y="1109439"/>
        <a:ext cx="281928" cy="274096"/>
      </dsp:txXfrm>
    </dsp:sp>
    <dsp:sp modelId="{EE2F7C3B-42CC-4C8B-B7E9-E137DB4F2EB1}">
      <dsp:nvSpPr>
        <dsp:cNvPr id="0" name=""/>
        <dsp:cNvSpPr/>
      </dsp:nvSpPr>
      <dsp:spPr>
        <a:xfrm>
          <a:off x="932345" y="1566267"/>
          <a:ext cx="2023095" cy="1044178"/>
        </a:xfrm>
        <a:prstGeom prst="roundRect">
          <a:avLst>
            <a:gd name="adj" fmla="val 10000"/>
          </a:avLst>
        </a:prstGeom>
        <a:solidFill>
          <a:srgbClr val="E6F8F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kern="1200">
              <a:solidFill>
                <a:schemeClr val="tx1"/>
              </a:solidFill>
            </a:rPr>
            <a:t>Toimenpiteet</a:t>
          </a:r>
        </a:p>
      </dsp:txBody>
      <dsp:txXfrm>
        <a:off x="962928" y="1596850"/>
        <a:ext cx="1961929" cy="983012"/>
      </dsp:txXfrm>
    </dsp:sp>
    <dsp:sp modelId="{2C5A7806-027E-4A1B-AF3A-0C2AF9497D4A}">
      <dsp:nvSpPr>
        <dsp:cNvPr id="0" name=""/>
        <dsp:cNvSpPr/>
      </dsp:nvSpPr>
      <dsp:spPr>
        <a:xfrm rot="5400000">
          <a:off x="1748110" y="2636550"/>
          <a:ext cx="391566" cy="469880"/>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i-FI" sz="1400" kern="1200"/>
        </a:p>
      </dsp:txBody>
      <dsp:txXfrm rot="-5400000">
        <a:off x="1802929" y="2675707"/>
        <a:ext cx="281928" cy="274096"/>
      </dsp:txXfrm>
    </dsp:sp>
    <dsp:sp modelId="{7D0D2F9E-2314-4B30-9222-C810DCBD7C15}">
      <dsp:nvSpPr>
        <dsp:cNvPr id="0" name=""/>
        <dsp:cNvSpPr/>
      </dsp:nvSpPr>
      <dsp:spPr>
        <a:xfrm>
          <a:off x="932345" y="3132534"/>
          <a:ext cx="2023095" cy="1044178"/>
        </a:xfrm>
        <a:prstGeom prst="roundRect">
          <a:avLst>
            <a:gd name="adj" fmla="val 10000"/>
          </a:avLst>
        </a:prstGeom>
        <a:solidFill>
          <a:srgbClr val="E6F8F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kern="1200">
              <a:solidFill>
                <a:schemeClr val="tx1"/>
              </a:solidFill>
            </a:rPr>
            <a:t>Miten arvioidaan lukuvuoden aikana?</a:t>
          </a:r>
        </a:p>
      </dsp:txBody>
      <dsp:txXfrm>
        <a:off x="962928" y="3163117"/>
        <a:ext cx="1961929" cy="9830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D2EC0C-A9C3-4890-9639-E777F9B982C7}">
      <dsp:nvSpPr>
        <dsp:cNvPr id="0" name=""/>
        <dsp:cNvSpPr/>
      </dsp:nvSpPr>
      <dsp:spPr>
        <a:xfrm>
          <a:off x="932345" y="0"/>
          <a:ext cx="2023095" cy="1044178"/>
        </a:xfrm>
        <a:prstGeom prst="roundRect">
          <a:avLst>
            <a:gd name="adj" fmla="val 10000"/>
          </a:avLst>
        </a:prstGeom>
        <a:solidFill>
          <a:srgbClr val="E6F8F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kern="1200">
              <a:solidFill>
                <a:schemeClr val="tx1"/>
              </a:solidFill>
            </a:rPr>
            <a:t>Tavoite</a:t>
          </a:r>
        </a:p>
      </dsp:txBody>
      <dsp:txXfrm>
        <a:off x="962928" y="30583"/>
        <a:ext cx="1961929" cy="983012"/>
      </dsp:txXfrm>
    </dsp:sp>
    <dsp:sp modelId="{40CF946A-3D49-48BE-B5EF-4AA96F75BF76}">
      <dsp:nvSpPr>
        <dsp:cNvPr id="0" name=""/>
        <dsp:cNvSpPr/>
      </dsp:nvSpPr>
      <dsp:spPr>
        <a:xfrm rot="5400000">
          <a:off x="1748110" y="1070282"/>
          <a:ext cx="391566" cy="469880"/>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i-FI" sz="1400" kern="1200"/>
        </a:p>
      </dsp:txBody>
      <dsp:txXfrm rot="-5400000">
        <a:off x="1802929" y="1109439"/>
        <a:ext cx="281928" cy="274096"/>
      </dsp:txXfrm>
    </dsp:sp>
    <dsp:sp modelId="{EE2F7C3B-42CC-4C8B-B7E9-E137DB4F2EB1}">
      <dsp:nvSpPr>
        <dsp:cNvPr id="0" name=""/>
        <dsp:cNvSpPr/>
      </dsp:nvSpPr>
      <dsp:spPr>
        <a:xfrm>
          <a:off x="932345" y="1566267"/>
          <a:ext cx="2023095" cy="1044178"/>
        </a:xfrm>
        <a:prstGeom prst="roundRect">
          <a:avLst>
            <a:gd name="adj" fmla="val 10000"/>
          </a:avLst>
        </a:prstGeom>
        <a:solidFill>
          <a:srgbClr val="E6F8F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kern="1200">
              <a:solidFill>
                <a:schemeClr val="tx1"/>
              </a:solidFill>
            </a:rPr>
            <a:t>Toimenpiteet</a:t>
          </a:r>
        </a:p>
      </dsp:txBody>
      <dsp:txXfrm>
        <a:off x="962928" y="1596850"/>
        <a:ext cx="1961929" cy="983012"/>
      </dsp:txXfrm>
    </dsp:sp>
    <dsp:sp modelId="{2C5A7806-027E-4A1B-AF3A-0C2AF9497D4A}">
      <dsp:nvSpPr>
        <dsp:cNvPr id="0" name=""/>
        <dsp:cNvSpPr/>
      </dsp:nvSpPr>
      <dsp:spPr>
        <a:xfrm rot="5400000">
          <a:off x="1748110" y="2636550"/>
          <a:ext cx="391566" cy="469880"/>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i-FI" sz="1400" kern="1200"/>
        </a:p>
      </dsp:txBody>
      <dsp:txXfrm rot="-5400000">
        <a:off x="1802929" y="2675707"/>
        <a:ext cx="281928" cy="274096"/>
      </dsp:txXfrm>
    </dsp:sp>
    <dsp:sp modelId="{7D0D2F9E-2314-4B30-9222-C810DCBD7C15}">
      <dsp:nvSpPr>
        <dsp:cNvPr id="0" name=""/>
        <dsp:cNvSpPr/>
      </dsp:nvSpPr>
      <dsp:spPr>
        <a:xfrm>
          <a:off x="932345" y="3132534"/>
          <a:ext cx="2023095" cy="1044178"/>
        </a:xfrm>
        <a:prstGeom prst="roundRect">
          <a:avLst>
            <a:gd name="adj" fmla="val 10000"/>
          </a:avLst>
        </a:prstGeom>
        <a:solidFill>
          <a:srgbClr val="E6F8F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kern="1200">
              <a:solidFill>
                <a:schemeClr val="tx1"/>
              </a:solidFill>
            </a:rPr>
            <a:t>Miten arvioidaan lukuvuoden aikana?</a:t>
          </a:r>
        </a:p>
      </dsp:txBody>
      <dsp:txXfrm>
        <a:off x="962928" y="3163117"/>
        <a:ext cx="1961929" cy="9830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D2EC0C-A9C3-4890-9639-E777F9B982C7}">
      <dsp:nvSpPr>
        <dsp:cNvPr id="0" name=""/>
        <dsp:cNvSpPr/>
      </dsp:nvSpPr>
      <dsp:spPr>
        <a:xfrm>
          <a:off x="932345" y="0"/>
          <a:ext cx="2023095" cy="1044178"/>
        </a:xfrm>
        <a:prstGeom prst="roundRect">
          <a:avLst>
            <a:gd name="adj" fmla="val 10000"/>
          </a:avLst>
        </a:prstGeom>
        <a:solidFill>
          <a:srgbClr val="E6F8F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kern="1200">
              <a:solidFill>
                <a:schemeClr val="tx1"/>
              </a:solidFill>
            </a:rPr>
            <a:t>Tavoite</a:t>
          </a:r>
        </a:p>
      </dsp:txBody>
      <dsp:txXfrm>
        <a:off x="962928" y="30583"/>
        <a:ext cx="1961929" cy="983012"/>
      </dsp:txXfrm>
    </dsp:sp>
    <dsp:sp modelId="{40CF946A-3D49-48BE-B5EF-4AA96F75BF76}">
      <dsp:nvSpPr>
        <dsp:cNvPr id="0" name=""/>
        <dsp:cNvSpPr/>
      </dsp:nvSpPr>
      <dsp:spPr>
        <a:xfrm rot="5400000">
          <a:off x="1748110" y="1070282"/>
          <a:ext cx="391566" cy="469880"/>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i-FI" sz="1400" kern="1200"/>
        </a:p>
      </dsp:txBody>
      <dsp:txXfrm rot="-5400000">
        <a:off x="1802929" y="1109439"/>
        <a:ext cx="281928" cy="274096"/>
      </dsp:txXfrm>
    </dsp:sp>
    <dsp:sp modelId="{EE2F7C3B-42CC-4C8B-B7E9-E137DB4F2EB1}">
      <dsp:nvSpPr>
        <dsp:cNvPr id="0" name=""/>
        <dsp:cNvSpPr/>
      </dsp:nvSpPr>
      <dsp:spPr>
        <a:xfrm>
          <a:off x="932345" y="1566267"/>
          <a:ext cx="2023095" cy="1044178"/>
        </a:xfrm>
        <a:prstGeom prst="roundRect">
          <a:avLst>
            <a:gd name="adj" fmla="val 10000"/>
          </a:avLst>
        </a:prstGeom>
        <a:solidFill>
          <a:srgbClr val="E6F8F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kern="1200">
              <a:solidFill>
                <a:schemeClr val="tx1"/>
              </a:solidFill>
            </a:rPr>
            <a:t>Toimenpiteet</a:t>
          </a:r>
        </a:p>
      </dsp:txBody>
      <dsp:txXfrm>
        <a:off x="962928" y="1596850"/>
        <a:ext cx="1961929" cy="983012"/>
      </dsp:txXfrm>
    </dsp:sp>
    <dsp:sp modelId="{2C5A7806-027E-4A1B-AF3A-0C2AF9497D4A}">
      <dsp:nvSpPr>
        <dsp:cNvPr id="0" name=""/>
        <dsp:cNvSpPr/>
      </dsp:nvSpPr>
      <dsp:spPr>
        <a:xfrm rot="5400000">
          <a:off x="1748110" y="2636550"/>
          <a:ext cx="391566" cy="469880"/>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i-FI" sz="1400" kern="1200"/>
        </a:p>
      </dsp:txBody>
      <dsp:txXfrm rot="-5400000">
        <a:off x="1802929" y="2675707"/>
        <a:ext cx="281928" cy="274096"/>
      </dsp:txXfrm>
    </dsp:sp>
    <dsp:sp modelId="{7D0D2F9E-2314-4B30-9222-C810DCBD7C15}">
      <dsp:nvSpPr>
        <dsp:cNvPr id="0" name=""/>
        <dsp:cNvSpPr/>
      </dsp:nvSpPr>
      <dsp:spPr>
        <a:xfrm>
          <a:off x="932345" y="3132534"/>
          <a:ext cx="2023095" cy="1044178"/>
        </a:xfrm>
        <a:prstGeom prst="roundRect">
          <a:avLst>
            <a:gd name="adj" fmla="val 10000"/>
          </a:avLst>
        </a:prstGeom>
        <a:solidFill>
          <a:srgbClr val="E6F8F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kern="1200">
              <a:solidFill>
                <a:schemeClr val="tx1"/>
              </a:solidFill>
            </a:rPr>
            <a:t>Miten arvioidaan lukuvuoden aikana?</a:t>
          </a:r>
        </a:p>
      </dsp:txBody>
      <dsp:txXfrm>
        <a:off x="962928" y="3163117"/>
        <a:ext cx="1961929" cy="9830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D2EC0C-A9C3-4890-9639-E777F9B982C7}">
      <dsp:nvSpPr>
        <dsp:cNvPr id="0" name=""/>
        <dsp:cNvSpPr/>
      </dsp:nvSpPr>
      <dsp:spPr>
        <a:xfrm>
          <a:off x="932345" y="0"/>
          <a:ext cx="2023095" cy="1044178"/>
        </a:xfrm>
        <a:prstGeom prst="roundRect">
          <a:avLst>
            <a:gd name="adj" fmla="val 10000"/>
          </a:avLst>
        </a:prstGeom>
        <a:solidFill>
          <a:srgbClr val="E6F8F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kern="1200">
              <a:solidFill>
                <a:schemeClr val="tx1"/>
              </a:solidFill>
            </a:rPr>
            <a:t>Tavoite</a:t>
          </a:r>
        </a:p>
      </dsp:txBody>
      <dsp:txXfrm>
        <a:off x="962928" y="30583"/>
        <a:ext cx="1961929" cy="983012"/>
      </dsp:txXfrm>
    </dsp:sp>
    <dsp:sp modelId="{40CF946A-3D49-48BE-B5EF-4AA96F75BF76}">
      <dsp:nvSpPr>
        <dsp:cNvPr id="0" name=""/>
        <dsp:cNvSpPr/>
      </dsp:nvSpPr>
      <dsp:spPr>
        <a:xfrm rot="5400000">
          <a:off x="1748110" y="1070282"/>
          <a:ext cx="391566" cy="469880"/>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i-FI" sz="1400" kern="1200"/>
        </a:p>
      </dsp:txBody>
      <dsp:txXfrm rot="-5400000">
        <a:off x="1802929" y="1109439"/>
        <a:ext cx="281928" cy="274096"/>
      </dsp:txXfrm>
    </dsp:sp>
    <dsp:sp modelId="{EE2F7C3B-42CC-4C8B-B7E9-E137DB4F2EB1}">
      <dsp:nvSpPr>
        <dsp:cNvPr id="0" name=""/>
        <dsp:cNvSpPr/>
      </dsp:nvSpPr>
      <dsp:spPr>
        <a:xfrm>
          <a:off x="932345" y="1566267"/>
          <a:ext cx="2023095" cy="1044178"/>
        </a:xfrm>
        <a:prstGeom prst="roundRect">
          <a:avLst>
            <a:gd name="adj" fmla="val 10000"/>
          </a:avLst>
        </a:prstGeom>
        <a:solidFill>
          <a:srgbClr val="E6F8F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kern="1200">
              <a:solidFill>
                <a:schemeClr val="tx1"/>
              </a:solidFill>
            </a:rPr>
            <a:t>Toimenpiteet</a:t>
          </a:r>
        </a:p>
      </dsp:txBody>
      <dsp:txXfrm>
        <a:off x="962928" y="1596850"/>
        <a:ext cx="1961929" cy="983012"/>
      </dsp:txXfrm>
    </dsp:sp>
    <dsp:sp modelId="{2C5A7806-027E-4A1B-AF3A-0C2AF9497D4A}">
      <dsp:nvSpPr>
        <dsp:cNvPr id="0" name=""/>
        <dsp:cNvSpPr/>
      </dsp:nvSpPr>
      <dsp:spPr>
        <a:xfrm rot="5400000">
          <a:off x="1748110" y="2636550"/>
          <a:ext cx="391566" cy="469880"/>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i-FI" sz="1400" kern="1200"/>
        </a:p>
      </dsp:txBody>
      <dsp:txXfrm rot="-5400000">
        <a:off x="1802929" y="2675707"/>
        <a:ext cx="281928" cy="274096"/>
      </dsp:txXfrm>
    </dsp:sp>
    <dsp:sp modelId="{7D0D2F9E-2314-4B30-9222-C810DCBD7C15}">
      <dsp:nvSpPr>
        <dsp:cNvPr id="0" name=""/>
        <dsp:cNvSpPr/>
      </dsp:nvSpPr>
      <dsp:spPr>
        <a:xfrm>
          <a:off x="932345" y="3132534"/>
          <a:ext cx="2023095" cy="1044178"/>
        </a:xfrm>
        <a:prstGeom prst="roundRect">
          <a:avLst>
            <a:gd name="adj" fmla="val 10000"/>
          </a:avLst>
        </a:prstGeom>
        <a:solidFill>
          <a:srgbClr val="E6F8F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kern="1200">
              <a:solidFill>
                <a:schemeClr val="tx1"/>
              </a:solidFill>
            </a:rPr>
            <a:t>Miten arvioidaan lukuvuoden aikana?</a:t>
          </a:r>
        </a:p>
      </dsp:txBody>
      <dsp:txXfrm>
        <a:off x="962928" y="3163117"/>
        <a:ext cx="1961929" cy="983012"/>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74C06D04-2665-4AE8-9FBF-E206ED6E0A70}" type="datetimeFigureOut">
              <a:rPr lang="fi-FI" sz="800" smtClean="0"/>
              <a:t>6.11.2025</a:t>
            </a:fld>
            <a:endParaRPr lang="fi-FI" sz="80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1B0123A6-BBFD-4B81-A7FF-07B1AF91B5E0}" type="slidenum">
              <a:rPr lang="fi-FI" sz="800" smtClean="0"/>
              <a:t>‹#›</a:t>
            </a:fld>
            <a:endParaRPr lang="fi-FI" sz="800"/>
          </a:p>
        </p:txBody>
      </p:sp>
    </p:spTree>
    <p:extLst>
      <p:ext uri="{BB962C8B-B14F-4D97-AF65-F5344CB8AC3E}">
        <p14:creationId xmlns:p14="http://schemas.microsoft.com/office/powerpoint/2010/main" val="123765525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800"/>
            </a:lvl1pPr>
          </a:lstStyle>
          <a:p>
            <a:fld id="{A0E2C922-2534-41D2-A6CE-921139C85CF6}" type="datetimeFigureOut">
              <a:rPr lang="fi-FI" smtClean="0"/>
              <a:pPr/>
              <a:t>6.11.2025</a:t>
            </a:fld>
            <a:endParaRPr lang="fi-FI"/>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800"/>
            </a:lvl1pPr>
          </a:lstStyle>
          <a:p>
            <a:fld id="{922EDBC5-2DD9-4D57-B2A7-6CE35A80BD22}" type="slidenum">
              <a:rPr lang="fi-FI" smtClean="0"/>
              <a:pPr/>
              <a:t>‹#›</a:t>
            </a:fld>
            <a:endParaRPr lang="fi-FI"/>
          </a:p>
        </p:txBody>
      </p:sp>
    </p:spTree>
    <p:extLst>
      <p:ext uri="{BB962C8B-B14F-4D97-AF65-F5344CB8AC3E}">
        <p14:creationId xmlns:p14="http://schemas.microsoft.com/office/powerpoint/2010/main" val="130004015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extLst>
      <p:ext uri="{BB962C8B-B14F-4D97-AF65-F5344CB8AC3E}">
        <p14:creationId xmlns:p14="http://schemas.microsoft.com/office/powerpoint/2010/main" val="834012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extLst>
      <p:ext uri="{BB962C8B-B14F-4D97-AF65-F5344CB8AC3E}">
        <p14:creationId xmlns:p14="http://schemas.microsoft.com/office/powerpoint/2010/main" val="2370133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extLst>
      <p:ext uri="{BB962C8B-B14F-4D97-AF65-F5344CB8AC3E}">
        <p14:creationId xmlns:p14="http://schemas.microsoft.com/office/powerpoint/2010/main" val="128255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s://fi-fi.facebook.com/hyvinkaankaupunki/" TargetMode="External"/><Relationship Id="rId2" Type="http://schemas.openxmlformats.org/officeDocument/2006/relationships/hyperlink" Target="https://twitter.com/HyvinkaaCity" TargetMode="External"/><Relationship Id="rId1" Type="http://schemas.openxmlformats.org/officeDocument/2006/relationships/slideMaster" Target="../slideMasters/slideMaster1.xml"/><Relationship Id="rId6" Type="http://schemas.openxmlformats.org/officeDocument/2006/relationships/hyperlink" Target="https://www.instagram.com/hyvinkaankaupunki/?hl=fi" TargetMode="External"/><Relationship Id="rId5" Type="http://schemas.openxmlformats.org/officeDocument/2006/relationships/hyperlink" Target="https://www.youtube.com/channel/UC7TxV47E_KMOAOUOeswBnbg" TargetMode="External"/><Relationship Id="rId4" Type="http://schemas.openxmlformats.org/officeDocument/2006/relationships/hyperlink" Target="https://www.linkedin.com/company/hyvink%C3%A4%C3%A4nkaupunki"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
    <p:spTree>
      <p:nvGrpSpPr>
        <p:cNvPr id="1" name=""/>
        <p:cNvGrpSpPr/>
        <p:nvPr/>
      </p:nvGrpSpPr>
      <p:grpSpPr>
        <a:xfrm>
          <a:off x="0" y="0"/>
          <a:ext cx="0" cy="0"/>
          <a:chOff x="0" y="0"/>
          <a:chExt cx="0" cy="0"/>
        </a:xfrm>
      </p:grpSpPr>
      <p:sp>
        <p:nvSpPr>
          <p:cNvPr id="23" name="Kuvan paikkamerkki 22">
            <a:extLst>
              <a:ext uri="{FF2B5EF4-FFF2-40B4-BE49-F238E27FC236}">
                <a16:creationId xmlns:a16="http://schemas.microsoft.com/office/drawing/2014/main" id="{B238E71A-4224-D437-7C79-6AA57E25F0B4}"/>
              </a:ext>
            </a:extLst>
          </p:cNvPr>
          <p:cNvSpPr>
            <a:spLocks noGrp="1"/>
          </p:cNvSpPr>
          <p:nvPr>
            <p:ph type="pic" sz="quarter" idx="10"/>
          </p:nvPr>
        </p:nvSpPr>
        <p:spPr>
          <a:xfrm>
            <a:off x="0" y="0"/>
            <a:ext cx="12192000" cy="6858000"/>
          </a:xfrm>
        </p:spPr>
        <p:txBody>
          <a:bodyPr/>
          <a:lstStyle/>
          <a:p>
            <a:endParaRPr lang="fi-FI"/>
          </a:p>
        </p:txBody>
      </p:sp>
      <p:sp>
        <p:nvSpPr>
          <p:cNvPr id="7" name="Otsikko 6">
            <a:extLst>
              <a:ext uri="{FF2B5EF4-FFF2-40B4-BE49-F238E27FC236}">
                <a16:creationId xmlns:a16="http://schemas.microsoft.com/office/drawing/2014/main" id="{B566F899-4731-371B-6670-148AF9904FA1}"/>
              </a:ext>
            </a:extLst>
          </p:cNvPr>
          <p:cNvSpPr>
            <a:spLocks noGrp="1"/>
          </p:cNvSpPr>
          <p:nvPr>
            <p:ph type="title"/>
          </p:nvPr>
        </p:nvSpPr>
        <p:spPr>
          <a:xfrm>
            <a:off x="2462252" y="2668163"/>
            <a:ext cx="7267491" cy="864096"/>
          </a:xfrm>
          <a:solidFill>
            <a:srgbClr val="FFFFFF">
              <a:alpha val="89804"/>
            </a:srgbClr>
          </a:solidFill>
        </p:spPr>
        <p:txBody>
          <a:bodyPr/>
          <a:lstStyle>
            <a:lvl1pPr algn="ctr">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ubtitle 2">
            <a:extLst>
              <a:ext uri="{FF2B5EF4-FFF2-40B4-BE49-F238E27FC236}">
                <a16:creationId xmlns:a16="http://schemas.microsoft.com/office/drawing/2014/main" id="{6D384699-AB97-4D53-AB7B-07AE76854726}"/>
              </a:ext>
            </a:extLst>
          </p:cNvPr>
          <p:cNvSpPr>
            <a:spLocks noGrp="1"/>
          </p:cNvSpPr>
          <p:nvPr>
            <p:ph type="subTitle" idx="1"/>
          </p:nvPr>
        </p:nvSpPr>
        <p:spPr>
          <a:xfrm>
            <a:off x="2462252" y="3532259"/>
            <a:ext cx="7267491" cy="692497"/>
          </a:xfrm>
          <a:solidFill>
            <a:srgbClr val="FFFFFF">
              <a:alpha val="89804"/>
            </a:srgbClr>
          </a:solidFill>
        </p:spPr>
        <p:txBody>
          <a:bodyPr wrap="square" anchor="b">
            <a:spAutoFit/>
          </a:bodyPr>
          <a:lstStyle>
            <a:lvl1pPr marL="0" indent="0" algn="ctr">
              <a:buNone/>
              <a:defRPr sz="2000" baseline="0">
                <a:latin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fi-FI"/>
          </a:p>
          <a:p>
            <a:r>
              <a:rPr lang="fi-FI"/>
              <a:t>Muokkaa alaotsikkoa napsauttamalla</a:t>
            </a:r>
          </a:p>
        </p:txBody>
      </p:sp>
    </p:spTree>
    <p:extLst>
      <p:ext uri="{BB962C8B-B14F-4D97-AF65-F5344CB8AC3E}">
        <p14:creationId xmlns:p14="http://schemas.microsoft.com/office/powerpoint/2010/main" val="2114795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sältö ja kuva ">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6096000" y="0"/>
            <a:ext cx="6096000" cy="6858000"/>
          </a:xfrm>
          <a:solidFill>
            <a:schemeClr val="bg1">
              <a:lumMod val="95000"/>
            </a:schemeClr>
          </a:solidFill>
        </p:spPr>
        <p:txBody>
          <a:bodyPr/>
          <a:lstStyle>
            <a:lvl1pPr>
              <a:defRPr sz="1000"/>
            </a:lvl1pPr>
          </a:lstStyle>
          <a:p>
            <a:r>
              <a:rPr lang="fi-FI"/>
              <a:t>Lisää kuva napsauttamalla kuvaketta</a:t>
            </a:r>
          </a:p>
        </p:txBody>
      </p:sp>
      <p:sp>
        <p:nvSpPr>
          <p:cNvPr id="2" name="Title 1">
            <a:extLst>
              <a:ext uri="{FF2B5EF4-FFF2-40B4-BE49-F238E27FC236}">
                <a16:creationId xmlns:a16="http://schemas.microsoft.com/office/drawing/2014/main" id="{C5708063-1A6F-4917-8827-C0205C1021A8}"/>
              </a:ext>
            </a:extLst>
          </p:cNvPr>
          <p:cNvSpPr>
            <a:spLocks noGrp="1"/>
          </p:cNvSpPr>
          <p:nvPr>
            <p:ph type="title"/>
          </p:nvPr>
        </p:nvSpPr>
        <p:spPr>
          <a:xfrm>
            <a:off x="695325" y="548680"/>
            <a:ext cx="4968627" cy="864096"/>
          </a:xfrm>
        </p:spPr>
        <p:txBody>
          <a:bodyPr/>
          <a:lstStyle/>
          <a:p>
            <a:r>
              <a:rPr lang="fi-FI"/>
              <a:t>Muokkaa ots. perustyyl. napsautt.</a:t>
            </a:r>
          </a:p>
        </p:txBody>
      </p:sp>
      <p:sp>
        <p:nvSpPr>
          <p:cNvPr id="3" name="Content Placeholder 2">
            <a:extLst>
              <a:ext uri="{FF2B5EF4-FFF2-40B4-BE49-F238E27FC236}">
                <a16:creationId xmlns:a16="http://schemas.microsoft.com/office/drawing/2014/main" id="{388659A1-E2BF-4BCF-A302-81BA960FF179}"/>
              </a:ext>
            </a:extLst>
          </p:cNvPr>
          <p:cNvSpPr>
            <a:spLocks noGrp="1"/>
          </p:cNvSpPr>
          <p:nvPr>
            <p:ph sz="half" idx="1"/>
          </p:nvPr>
        </p:nvSpPr>
        <p:spPr>
          <a:xfrm>
            <a:off x="695325" y="1628775"/>
            <a:ext cx="4968627" cy="41767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917985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sältö ja kuva 2">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0"/>
            <a:ext cx="6096000" cy="6858000"/>
          </a:xfrm>
          <a:solidFill>
            <a:schemeClr val="bg1">
              <a:lumMod val="95000"/>
            </a:schemeClr>
          </a:solidFill>
        </p:spPr>
        <p:txBody>
          <a:bodyPr/>
          <a:lstStyle>
            <a:lvl1pPr>
              <a:defRPr sz="1000"/>
            </a:lvl1pPr>
          </a:lstStyle>
          <a:p>
            <a:r>
              <a:rPr lang="fi-FI"/>
              <a:t>Lisää kuva napsauttamalla kuvaketta</a:t>
            </a:r>
          </a:p>
        </p:txBody>
      </p:sp>
      <p:sp>
        <p:nvSpPr>
          <p:cNvPr id="2" name="Title 1">
            <a:extLst>
              <a:ext uri="{FF2B5EF4-FFF2-40B4-BE49-F238E27FC236}">
                <a16:creationId xmlns:a16="http://schemas.microsoft.com/office/drawing/2014/main" id="{C5708063-1A6F-4917-8827-C0205C1021A8}"/>
              </a:ext>
            </a:extLst>
          </p:cNvPr>
          <p:cNvSpPr>
            <a:spLocks noGrp="1"/>
          </p:cNvSpPr>
          <p:nvPr>
            <p:ph type="title"/>
          </p:nvPr>
        </p:nvSpPr>
        <p:spPr>
          <a:xfrm>
            <a:off x="6528048" y="548680"/>
            <a:ext cx="4968627" cy="864096"/>
          </a:xfrm>
        </p:spPr>
        <p:txBody>
          <a:bodyPr/>
          <a:lstStyle/>
          <a:p>
            <a:r>
              <a:rPr lang="fi-FI"/>
              <a:t>Muokkaa ots. perustyyl. napsautt.</a:t>
            </a:r>
          </a:p>
        </p:txBody>
      </p:sp>
      <p:sp>
        <p:nvSpPr>
          <p:cNvPr id="3" name="Content Placeholder 2">
            <a:extLst>
              <a:ext uri="{FF2B5EF4-FFF2-40B4-BE49-F238E27FC236}">
                <a16:creationId xmlns:a16="http://schemas.microsoft.com/office/drawing/2014/main" id="{388659A1-E2BF-4BCF-A302-81BA960FF179}"/>
              </a:ext>
            </a:extLst>
          </p:cNvPr>
          <p:cNvSpPr>
            <a:spLocks noGrp="1"/>
          </p:cNvSpPr>
          <p:nvPr>
            <p:ph sz="half" idx="1"/>
          </p:nvPr>
        </p:nvSpPr>
        <p:spPr>
          <a:xfrm>
            <a:off x="6528048" y="1628775"/>
            <a:ext cx="4968627" cy="41767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14" name="Kuva 13">
            <a:extLst>
              <a:ext uri="{FF2B5EF4-FFF2-40B4-BE49-F238E27FC236}">
                <a16:creationId xmlns:a16="http://schemas.microsoft.com/office/drawing/2014/main" id="{0E35536C-AAA0-4909-8D9B-EE608BBBE3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74044" y="0"/>
            <a:ext cx="317956" cy="317956"/>
          </a:xfrm>
          <a:prstGeom prst="rect">
            <a:avLst/>
          </a:prstGeom>
        </p:spPr>
      </p:pic>
    </p:spTree>
    <p:extLst>
      <p:ext uri="{BB962C8B-B14F-4D97-AF65-F5344CB8AC3E}">
        <p14:creationId xmlns:p14="http://schemas.microsoft.com/office/powerpoint/2010/main" val="15924735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sältö ja kuva 3">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9625012" y="0"/>
            <a:ext cx="2566987" cy="6858000"/>
          </a:xfrm>
          <a:solidFill>
            <a:schemeClr val="bg1">
              <a:lumMod val="95000"/>
            </a:schemeClr>
          </a:solidFill>
        </p:spPr>
        <p:txBody>
          <a:bodyPr/>
          <a:lstStyle>
            <a:lvl1pPr>
              <a:defRPr sz="1000"/>
            </a:lvl1pPr>
          </a:lstStyle>
          <a:p>
            <a:r>
              <a:rPr lang="fi-FI"/>
              <a:t>Lisää kuva napsauttamalla kuvaketta</a:t>
            </a:r>
          </a:p>
        </p:txBody>
      </p:sp>
      <p:sp>
        <p:nvSpPr>
          <p:cNvPr id="2" name="Title 1">
            <a:extLst>
              <a:ext uri="{FF2B5EF4-FFF2-40B4-BE49-F238E27FC236}">
                <a16:creationId xmlns:a16="http://schemas.microsoft.com/office/drawing/2014/main" id="{C5708063-1A6F-4917-8827-C0205C1021A8}"/>
              </a:ext>
            </a:extLst>
          </p:cNvPr>
          <p:cNvSpPr>
            <a:spLocks noGrp="1"/>
          </p:cNvSpPr>
          <p:nvPr>
            <p:ph type="title"/>
          </p:nvPr>
        </p:nvSpPr>
        <p:spPr>
          <a:xfrm>
            <a:off x="695325" y="548680"/>
            <a:ext cx="8208963" cy="864096"/>
          </a:xfrm>
        </p:spPr>
        <p:txBody>
          <a:bodyPr/>
          <a:lstStyle/>
          <a:p>
            <a:r>
              <a:rPr lang="fi-FI"/>
              <a:t>Muokkaa ots. perustyyl. napsautt.</a:t>
            </a:r>
          </a:p>
        </p:txBody>
      </p:sp>
      <p:sp>
        <p:nvSpPr>
          <p:cNvPr id="3" name="Content Placeholder 2">
            <a:extLst>
              <a:ext uri="{FF2B5EF4-FFF2-40B4-BE49-F238E27FC236}">
                <a16:creationId xmlns:a16="http://schemas.microsoft.com/office/drawing/2014/main" id="{388659A1-E2BF-4BCF-A302-81BA960FF179}"/>
              </a:ext>
            </a:extLst>
          </p:cNvPr>
          <p:cNvSpPr>
            <a:spLocks noGrp="1"/>
          </p:cNvSpPr>
          <p:nvPr>
            <p:ph sz="half" idx="1"/>
          </p:nvPr>
        </p:nvSpPr>
        <p:spPr>
          <a:xfrm>
            <a:off x="695325" y="1628775"/>
            <a:ext cx="8208963" cy="41767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003105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sältö ja kuva 4">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4501" y="0"/>
            <a:ext cx="2566987" cy="6858000"/>
          </a:xfrm>
          <a:solidFill>
            <a:schemeClr val="bg1">
              <a:lumMod val="95000"/>
            </a:schemeClr>
          </a:solidFill>
        </p:spPr>
        <p:txBody>
          <a:bodyPr/>
          <a:lstStyle>
            <a:lvl1pPr>
              <a:defRPr sz="1000"/>
            </a:lvl1pPr>
          </a:lstStyle>
          <a:p>
            <a:r>
              <a:rPr lang="fi-FI"/>
              <a:t>Lisää kuva napsauttamalla kuvaketta</a:t>
            </a:r>
          </a:p>
        </p:txBody>
      </p:sp>
      <p:sp>
        <p:nvSpPr>
          <p:cNvPr id="2" name="Title 1">
            <a:extLst>
              <a:ext uri="{FF2B5EF4-FFF2-40B4-BE49-F238E27FC236}">
                <a16:creationId xmlns:a16="http://schemas.microsoft.com/office/drawing/2014/main" id="{C5708063-1A6F-4917-8827-C0205C1021A8}"/>
              </a:ext>
            </a:extLst>
          </p:cNvPr>
          <p:cNvSpPr>
            <a:spLocks noGrp="1"/>
          </p:cNvSpPr>
          <p:nvPr>
            <p:ph type="title"/>
          </p:nvPr>
        </p:nvSpPr>
        <p:spPr>
          <a:xfrm>
            <a:off x="3287688" y="548680"/>
            <a:ext cx="8208987" cy="864096"/>
          </a:xfrm>
        </p:spPr>
        <p:txBody>
          <a:bodyPr/>
          <a:lstStyle/>
          <a:p>
            <a:r>
              <a:rPr lang="fi-FI"/>
              <a:t>Muokkaa ots. perustyyl. napsautt.</a:t>
            </a:r>
          </a:p>
        </p:txBody>
      </p:sp>
      <p:sp>
        <p:nvSpPr>
          <p:cNvPr id="3" name="Content Placeholder 2">
            <a:extLst>
              <a:ext uri="{FF2B5EF4-FFF2-40B4-BE49-F238E27FC236}">
                <a16:creationId xmlns:a16="http://schemas.microsoft.com/office/drawing/2014/main" id="{388659A1-E2BF-4BCF-A302-81BA960FF179}"/>
              </a:ext>
            </a:extLst>
          </p:cNvPr>
          <p:cNvSpPr>
            <a:spLocks noGrp="1"/>
          </p:cNvSpPr>
          <p:nvPr>
            <p:ph sz="half" idx="1"/>
          </p:nvPr>
        </p:nvSpPr>
        <p:spPr>
          <a:xfrm>
            <a:off x="3287688" y="1628775"/>
            <a:ext cx="8208987" cy="41767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4" name="Kuva 3">
            <a:extLst>
              <a:ext uri="{FF2B5EF4-FFF2-40B4-BE49-F238E27FC236}">
                <a16:creationId xmlns:a16="http://schemas.microsoft.com/office/drawing/2014/main" id="{DE0ED4B9-FDA3-4417-5062-C11B720E88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04000" y="0"/>
            <a:ext cx="288000" cy="288000"/>
          </a:xfrm>
          <a:prstGeom prst="rect">
            <a:avLst/>
          </a:prstGeom>
        </p:spPr>
      </p:pic>
    </p:spTree>
    <p:extLst>
      <p:ext uri="{BB962C8B-B14F-4D97-AF65-F5344CB8AC3E}">
        <p14:creationId xmlns:p14="http://schemas.microsoft.com/office/powerpoint/2010/main" val="2912074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aksi sisältöä ja kuva">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9625012" y="0"/>
            <a:ext cx="2566987" cy="6858000"/>
          </a:xfrm>
          <a:solidFill>
            <a:schemeClr val="bg1">
              <a:lumMod val="95000"/>
            </a:schemeClr>
          </a:solidFill>
        </p:spPr>
        <p:txBody>
          <a:bodyPr/>
          <a:lstStyle>
            <a:lvl1pPr>
              <a:defRPr sz="1000"/>
            </a:lvl1pPr>
          </a:lstStyle>
          <a:p>
            <a:r>
              <a:rPr lang="fi-FI"/>
              <a:t>Lisää kuva napsauttamalla kuvaketta</a:t>
            </a:r>
          </a:p>
        </p:txBody>
      </p:sp>
      <p:sp>
        <p:nvSpPr>
          <p:cNvPr id="2" name="Title 1">
            <a:extLst>
              <a:ext uri="{FF2B5EF4-FFF2-40B4-BE49-F238E27FC236}">
                <a16:creationId xmlns:a16="http://schemas.microsoft.com/office/drawing/2014/main" id="{C5708063-1A6F-4917-8827-C0205C1021A8}"/>
              </a:ext>
            </a:extLst>
          </p:cNvPr>
          <p:cNvSpPr>
            <a:spLocks noGrp="1"/>
          </p:cNvSpPr>
          <p:nvPr>
            <p:ph type="title"/>
          </p:nvPr>
        </p:nvSpPr>
        <p:spPr>
          <a:xfrm>
            <a:off x="695325" y="548680"/>
            <a:ext cx="8208963" cy="864096"/>
          </a:xfrm>
        </p:spPr>
        <p:txBody>
          <a:bodyPr/>
          <a:lstStyle/>
          <a:p>
            <a:r>
              <a:rPr lang="fi-FI"/>
              <a:t>Muokkaa ots. perustyyl. napsautt.</a:t>
            </a:r>
          </a:p>
        </p:txBody>
      </p:sp>
      <p:sp>
        <p:nvSpPr>
          <p:cNvPr id="8" name="Content Placeholder 2">
            <a:extLst>
              <a:ext uri="{FF2B5EF4-FFF2-40B4-BE49-F238E27FC236}">
                <a16:creationId xmlns:a16="http://schemas.microsoft.com/office/drawing/2014/main" id="{388659A1-E2BF-4BCF-A302-81BA960FF179}"/>
              </a:ext>
            </a:extLst>
          </p:cNvPr>
          <p:cNvSpPr>
            <a:spLocks noGrp="1"/>
          </p:cNvSpPr>
          <p:nvPr>
            <p:ph sz="half" idx="1"/>
          </p:nvPr>
        </p:nvSpPr>
        <p:spPr>
          <a:xfrm>
            <a:off x="695325" y="1628775"/>
            <a:ext cx="3888507" cy="41767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Content Placeholder 3">
            <a:extLst>
              <a:ext uri="{FF2B5EF4-FFF2-40B4-BE49-F238E27FC236}">
                <a16:creationId xmlns:a16="http://schemas.microsoft.com/office/drawing/2014/main" id="{C46C6E38-96C3-4F88-8885-5783A83D52CF}"/>
              </a:ext>
            </a:extLst>
          </p:cNvPr>
          <p:cNvSpPr>
            <a:spLocks noGrp="1"/>
          </p:cNvSpPr>
          <p:nvPr>
            <p:ph sz="half" idx="2"/>
          </p:nvPr>
        </p:nvSpPr>
        <p:spPr>
          <a:xfrm>
            <a:off x="5015880" y="1628775"/>
            <a:ext cx="3888408" cy="41767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517284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aksi sisältöä ja kuva 2">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4501" y="0"/>
            <a:ext cx="2566987" cy="6858000"/>
          </a:xfrm>
          <a:solidFill>
            <a:schemeClr val="bg1">
              <a:lumMod val="95000"/>
            </a:schemeClr>
          </a:solidFill>
        </p:spPr>
        <p:txBody>
          <a:bodyPr/>
          <a:lstStyle>
            <a:lvl1pPr>
              <a:defRPr sz="1000"/>
            </a:lvl1pPr>
          </a:lstStyle>
          <a:p>
            <a:r>
              <a:rPr lang="fi-FI"/>
              <a:t>Lisää kuva napsauttamalla kuvaketta</a:t>
            </a:r>
          </a:p>
        </p:txBody>
      </p:sp>
      <p:sp>
        <p:nvSpPr>
          <p:cNvPr id="2" name="Title 1">
            <a:extLst>
              <a:ext uri="{FF2B5EF4-FFF2-40B4-BE49-F238E27FC236}">
                <a16:creationId xmlns:a16="http://schemas.microsoft.com/office/drawing/2014/main" id="{C5708063-1A6F-4917-8827-C0205C1021A8}"/>
              </a:ext>
            </a:extLst>
          </p:cNvPr>
          <p:cNvSpPr>
            <a:spLocks noGrp="1"/>
          </p:cNvSpPr>
          <p:nvPr>
            <p:ph type="title"/>
          </p:nvPr>
        </p:nvSpPr>
        <p:spPr>
          <a:xfrm>
            <a:off x="3287688" y="548680"/>
            <a:ext cx="8208987" cy="864096"/>
          </a:xfrm>
        </p:spPr>
        <p:txBody>
          <a:bodyPr/>
          <a:lstStyle/>
          <a:p>
            <a:r>
              <a:rPr lang="fi-FI"/>
              <a:t>Muokkaa ots. perustyyl. napsautt.</a:t>
            </a:r>
          </a:p>
        </p:txBody>
      </p:sp>
      <p:sp>
        <p:nvSpPr>
          <p:cNvPr id="15" name="Content Placeholder 2">
            <a:extLst>
              <a:ext uri="{FF2B5EF4-FFF2-40B4-BE49-F238E27FC236}">
                <a16:creationId xmlns:a16="http://schemas.microsoft.com/office/drawing/2014/main" id="{388659A1-E2BF-4BCF-A302-81BA960FF179}"/>
              </a:ext>
            </a:extLst>
          </p:cNvPr>
          <p:cNvSpPr>
            <a:spLocks noGrp="1"/>
          </p:cNvSpPr>
          <p:nvPr>
            <p:ph sz="half" idx="1"/>
          </p:nvPr>
        </p:nvSpPr>
        <p:spPr>
          <a:xfrm>
            <a:off x="3287689" y="1628775"/>
            <a:ext cx="3888432" cy="41767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6" name="Content Placeholder 3">
            <a:extLst>
              <a:ext uri="{FF2B5EF4-FFF2-40B4-BE49-F238E27FC236}">
                <a16:creationId xmlns:a16="http://schemas.microsoft.com/office/drawing/2014/main" id="{C46C6E38-96C3-4F88-8885-5783A83D52CF}"/>
              </a:ext>
            </a:extLst>
          </p:cNvPr>
          <p:cNvSpPr>
            <a:spLocks noGrp="1"/>
          </p:cNvSpPr>
          <p:nvPr>
            <p:ph sz="half" idx="2"/>
          </p:nvPr>
        </p:nvSpPr>
        <p:spPr>
          <a:xfrm>
            <a:off x="7608168" y="1628775"/>
            <a:ext cx="3888507" cy="41767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3" name="Kuva 2">
            <a:extLst>
              <a:ext uri="{FF2B5EF4-FFF2-40B4-BE49-F238E27FC236}">
                <a16:creationId xmlns:a16="http://schemas.microsoft.com/office/drawing/2014/main" id="{BB305043-1617-4747-6C4E-335313D5FA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04000" y="0"/>
            <a:ext cx="288000" cy="288000"/>
          </a:xfrm>
          <a:prstGeom prst="rect">
            <a:avLst/>
          </a:prstGeom>
        </p:spPr>
      </p:pic>
    </p:spTree>
    <p:extLst>
      <p:ext uri="{BB962C8B-B14F-4D97-AF65-F5344CB8AC3E}">
        <p14:creationId xmlns:p14="http://schemas.microsoft.com/office/powerpoint/2010/main" val="3522443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sältö ja kuva tekstillä">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8832304" y="1628775"/>
            <a:ext cx="2664371" cy="2664322"/>
          </a:xfrm>
          <a:solidFill>
            <a:schemeClr val="bg1">
              <a:lumMod val="95000"/>
            </a:schemeClr>
          </a:solidFill>
        </p:spPr>
        <p:txBody>
          <a:bodyPr/>
          <a:lstStyle>
            <a:lvl1pPr>
              <a:defRPr sz="1000"/>
            </a:lvl1pPr>
          </a:lstStyle>
          <a:p>
            <a:r>
              <a:rPr lang="fi-FI"/>
              <a:t>Lisää kuva napsauttamalla kuvaketta</a:t>
            </a:r>
          </a:p>
        </p:txBody>
      </p:sp>
      <p:sp>
        <p:nvSpPr>
          <p:cNvPr id="2" name="Title 1">
            <a:extLst>
              <a:ext uri="{FF2B5EF4-FFF2-40B4-BE49-F238E27FC236}">
                <a16:creationId xmlns:a16="http://schemas.microsoft.com/office/drawing/2014/main" id="{C5708063-1A6F-4917-8827-C0205C1021A8}"/>
              </a:ext>
            </a:extLst>
          </p:cNvPr>
          <p:cNvSpPr>
            <a:spLocks noGrp="1"/>
          </p:cNvSpPr>
          <p:nvPr>
            <p:ph type="title"/>
          </p:nvPr>
        </p:nvSpPr>
        <p:spPr>
          <a:xfrm>
            <a:off x="695325" y="548680"/>
            <a:ext cx="10801350" cy="864096"/>
          </a:xfrm>
        </p:spPr>
        <p:txBody>
          <a:bodyPr/>
          <a:lstStyle/>
          <a:p>
            <a:r>
              <a:rPr lang="fi-FI"/>
              <a:t>Muokkaa ots. perustyyl. napsautt.</a:t>
            </a:r>
          </a:p>
        </p:txBody>
      </p:sp>
      <p:sp>
        <p:nvSpPr>
          <p:cNvPr id="3" name="Content Placeholder 2">
            <a:extLst>
              <a:ext uri="{FF2B5EF4-FFF2-40B4-BE49-F238E27FC236}">
                <a16:creationId xmlns:a16="http://schemas.microsoft.com/office/drawing/2014/main" id="{388659A1-E2BF-4BCF-A302-81BA960FF179}"/>
              </a:ext>
            </a:extLst>
          </p:cNvPr>
          <p:cNvSpPr>
            <a:spLocks noGrp="1"/>
          </p:cNvSpPr>
          <p:nvPr>
            <p:ph sz="half" idx="1"/>
          </p:nvPr>
        </p:nvSpPr>
        <p:spPr>
          <a:xfrm>
            <a:off x="695325" y="1628775"/>
            <a:ext cx="7704931" cy="41767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Text Placeholder 10"/>
          <p:cNvSpPr>
            <a:spLocks noGrp="1"/>
          </p:cNvSpPr>
          <p:nvPr>
            <p:ph type="body" sz="quarter" idx="14"/>
          </p:nvPr>
        </p:nvSpPr>
        <p:spPr>
          <a:xfrm>
            <a:off x="8832304" y="4437063"/>
            <a:ext cx="2664371" cy="1368425"/>
          </a:xfrm>
        </p:spPr>
        <p:txBody>
          <a:bodyPr/>
          <a:lstStyle>
            <a:lvl1pPr>
              <a:defRPr sz="1400"/>
            </a:lvl1pPr>
            <a:lvl2pPr>
              <a:defRPr sz="1200"/>
            </a:lvl2pPr>
            <a:lvl3pPr>
              <a:defRPr sz="1200"/>
            </a:lvl3pPr>
            <a:lvl4pPr>
              <a:defRPr sz="1200"/>
            </a:lvl4pPr>
            <a:lvl5pPr>
              <a:defRPr sz="12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1939424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Otsikkodia ">
    <p:spTree>
      <p:nvGrpSpPr>
        <p:cNvPr id="1" name=""/>
        <p:cNvGrpSpPr/>
        <p:nvPr/>
      </p:nvGrpSpPr>
      <p:grpSpPr>
        <a:xfrm>
          <a:off x="0" y="0"/>
          <a:ext cx="0" cy="0"/>
          <a:chOff x="0" y="0"/>
          <a:chExt cx="0" cy="0"/>
        </a:xfrm>
      </p:grpSpPr>
      <p:sp>
        <p:nvSpPr>
          <p:cNvPr id="23" name="Kuvan paikkamerkki 22">
            <a:extLst>
              <a:ext uri="{FF2B5EF4-FFF2-40B4-BE49-F238E27FC236}">
                <a16:creationId xmlns:a16="http://schemas.microsoft.com/office/drawing/2014/main" id="{B238E71A-4224-D437-7C79-6AA57E25F0B4}"/>
              </a:ext>
            </a:extLst>
          </p:cNvPr>
          <p:cNvSpPr>
            <a:spLocks noGrp="1"/>
          </p:cNvSpPr>
          <p:nvPr>
            <p:ph type="pic" sz="quarter" idx="10"/>
          </p:nvPr>
        </p:nvSpPr>
        <p:spPr>
          <a:xfrm>
            <a:off x="0" y="0"/>
            <a:ext cx="12192000" cy="6858000"/>
          </a:xfrm>
        </p:spPr>
        <p:txBody>
          <a:bodyPr/>
          <a:lstStyle/>
          <a:p>
            <a:endParaRPr lang="fi-FI"/>
          </a:p>
        </p:txBody>
      </p:sp>
      <p:sp>
        <p:nvSpPr>
          <p:cNvPr id="7" name="Otsikko 6">
            <a:extLst>
              <a:ext uri="{FF2B5EF4-FFF2-40B4-BE49-F238E27FC236}">
                <a16:creationId xmlns:a16="http://schemas.microsoft.com/office/drawing/2014/main" id="{B566F899-4731-371B-6670-148AF9904FA1}"/>
              </a:ext>
            </a:extLst>
          </p:cNvPr>
          <p:cNvSpPr>
            <a:spLocks noGrp="1"/>
          </p:cNvSpPr>
          <p:nvPr>
            <p:ph type="title" hasCustomPrompt="1"/>
          </p:nvPr>
        </p:nvSpPr>
        <p:spPr>
          <a:xfrm>
            <a:off x="2462252" y="2668163"/>
            <a:ext cx="7267491" cy="864096"/>
          </a:xfrm>
          <a:solidFill>
            <a:srgbClr val="FFFFFF">
              <a:alpha val="89804"/>
            </a:srgbClr>
          </a:solidFill>
        </p:spPr>
        <p:txBody>
          <a:bodyPr/>
          <a:lstStyle>
            <a:lvl1pPr algn="ctr">
              <a:defRPr/>
            </a:lvl1pPr>
          </a:lstStyle>
          <a:p>
            <a:r>
              <a:rPr lang="fi-FI"/>
              <a:t>Kiitos!</a:t>
            </a:r>
          </a:p>
        </p:txBody>
      </p:sp>
      <p:sp>
        <p:nvSpPr>
          <p:cNvPr id="3" name="Subtitle 2">
            <a:extLst>
              <a:ext uri="{FF2B5EF4-FFF2-40B4-BE49-F238E27FC236}">
                <a16:creationId xmlns:a16="http://schemas.microsoft.com/office/drawing/2014/main" id="{6D384699-AB97-4D53-AB7B-07AE76854726}"/>
              </a:ext>
            </a:extLst>
          </p:cNvPr>
          <p:cNvSpPr>
            <a:spLocks noGrp="1"/>
          </p:cNvSpPr>
          <p:nvPr>
            <p:ph type="subTitle" idx="1"/>
          </p:nvPr>
        </p:nvSpPr>
        <p:spPr>
          <a:xfrm>
            <a:off x="2462252" y="3532259"/>
            <a:ext cx="7267491" cy="692497"/>
          </a:xfrm>
          <a:solidFill>
            <a:srgbClr val="FFFFFF">
              <a:alpha val="89804"/>
            </a:srgbClr>
          </a:solidFill>
        </p:spPr>
        <p:txBody>
          <a:bodyPr wrap="square" anchor="b">
            <a:spAutoFit/>
          </a:bodyPr>
          <a:lstStyle>
            <a:lvl1pPr marL="0" indent="0" algn="ctr">
              <a:buNone/>
              <a:defRPr sz="2000" baseline="0">
                <a:latin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fi-FI"/>
          </a:p>
          <a:p>
            <a:r>
              <a:rPr lang="fi-FI"/>
              <a:t>Muokkaa alaotsikkoa napsauttamalla</a:t>
            </a:r>
          </a:p>
        </p:txBody>
      </p:sp>
      <p:sp>
        <p:nvSpPr>
          <p:cNvPr id="14" name="Subtitle 2">
            <a:extLst>
              <a:ext uri="{FF2B5EF4-FFF2-40B4-BE49-F238E27FC236}">
                <a16:creationId xmlns:a16="http://schemas.microsoft.com/office/drawing/2014/main" id="{175C79AB-D9DB-0359-2660-7292C8900276}"/>
              </a:ext>
            </a:extLst>
          </p:cNvPr>
          <p:cNvSpPr txBox="1">
            <a:spLocks/>
          </p:cNvSpPr>
          <p:nvPr userDrawn="1"/>
        </p:nvSpPr>
        <p:spPr>
          <a:xfrm>
            <a:off x="2462251" y="4229649"/>
            <a:ext cx="7267491" cy="569387"/>
          </a:xfrm>
          <a:prstGeom prst="rect">
            <a:avLst/>
          </a:prstGeom>
          <a:solidFill>
            <a:srgbClr val="FFFFFF">
              <a:alpha val="89804"/>
            </a:srgbClr>
          </a:solidFill>
        </p:spPr>
        <p:txBody>
          <a:bodyPr vert="horz" wrap="square" lIns="0" tIns="0" rIns="0" bIns="0" rtlCol="0" anchor="b" anchorCtr="0">
            <a:spAutoFit/>
          </a:bodyPr>
          <a:lstStyle>
            <a:lvl1pPr marL="0" indent="0" algn="l" defTabSz="914400" rtl="0" eaLnBrk="1" latinLnBrk="0" hangingPunct="1">
              <a:lnSpc>
                <a:spcPct val="100000"/>
              </a:lnSpc>
              <a:spcBef>
                <a:spcPts val="600"/>
              </a:spcBef>
              <a:buClr>
                <a:schemeClr val="accent1"/>
              </a:buClr>
              <a:buFontTx/>
              <a:buNone/>
              <a:defRPr sz="1800" kern="1200">
                <a:solidFill>
                  <a:schemeClr val="tx1"/>
                </a:solidFill>
                <a:latin typeface="+mn-lt"/>
                <a:ea typeface="+mn-ea"/>
                <a:cs typeface="+mn-cs"/>
              </a:defRPr>
            </a:lvl1pPr>
            <a:lvl2pPr marL="457200" indent="0" algn="ctr" defTabSz="914400" rtl="0" eaLnBrk="1" latinLnBrk="0" hangingPunct="1">
              <a:lnSpc>
                <a:spcPct val="100000"/>
              </a:lnSpc>
              <a:spcBef>
                <a:spcPts val="600"/>
              </a:spcBef>
              <a:buClr>
                <a:schemeClr val="accent1"/>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600"/>
              </a:spcBef>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9pPr>
          </a:lstStyle>
          <a:p>
            <a:pPr algn="ctr"/>
            <a:endParaRPr lang="fi-FI" sz="1600"/>
          </a:p>
          <a:p>
            <a:pPr algn="ctr"/>
            <a:r>
              <a:rPr lang="fi-FI" sz="1600"/>
              <a:t>Muokkaa tekijän tietoja</a:t>
            </a:r>
          </a:p>
        </p:txBody>
      </p:sp>
    </p:spTree>
    <p:extLst>
      <p:ext uri="{BB962C8B-B14F-4D97-AF65-F5344CB8AC3E}">
        <p14:creationId xmlns:p14="http://schemas.microsoft.com/office/powerpoint/2010/main" val="1849114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älisivu vaalealla kuvalla">
    <p:spTree>
      <p:nvGrpSpPr>
        <p:cNvPr id="1" name=""/>
        <p:cNvGrpSpPr/>
        <p:nvPr/>
      </p:nvGrpSpPr>
      <p:grpSpPr>
        <a:xfrm>
          <a:off x="0" y="0"/>
          <a:ext cx="0" cy="0"/>
          <a:chOff x="0" y="0"/>
          <a:chExt cx="0" cy="0"/>
        </a:xfrm>
      </p:grpSpPr>
      <p:sp>
        <p:nvSpPr>
          <p:cNvPr id="10" name="Picture Placeholder 8"/>
          <p:cNvSpPr>
            <a:spLocks noGrp="1"/>
          </p:cNvSpPr>
          <p:nvPr>
            <p:ph type="pic" sz="quarter" idx="13"/>
          </p:nvPr>
        </p:nvSpPr>
        <p:spPr>
          <a:xfrm>
            <a:off x="0" y="0"/>
            <a:ext cx="12196501" cy="6858000"/>
          </a:xfrm>
          <a:prstGeom prst="rect">
            <a:avLst/>
          </a:prstGeom>
          <a:solidFill>
            <a:schemeClr val="bg1">
              <a:lumMod val="95000"/>
            </a:schemeClr>
          </a:solidFill>
        </p:spPr>
        <p:txBody>
          <a:bodyPr/>
          <a:lstStyle>
            <a:lvl1pPr algn="r">
              <a:defRPr sz="1000"/>
            </a:lvl1pPr>
          </a:lstStyle>
          <a:p>
            <a:r>
              <a:rPr lang="fi-FI"/>
              <a:t>Lisää kuva napsauttamalla kuvaketta</a:t>
            </a:r>
          </a:p>
        </p:txBody>
      </p:sp>
      <p:sp>
        <p:nvSpPr>
          <p:cNvPr id="9" name="Title 1">
            <a:extLst>
              <a:ext uri="{FF2B5EF4-FFF2-40B4-BE49-F238E27FC236}">
                <a16:creationId xmlns:a16="http://schemas.microsoft.com/office/drawing/2014/main" id="{8F70F1B5-F5C7-4C8B-AE34-AB3421492090}"/>
              </a:ext>
            </a:extLst>
          </p:cNvPr>
          <p:cNvSpPr>
            <a:spLocks noGrp="1"/>
          </p:cNvSpPr>
          <p:nvPr userDrawn="1">
            <p:ph type="ctrTitle"/>
          </p:nvPr>
        </p:nvSpPr>
        <p:spPr>
          <a:xfrm>
            <a:off x="0" y="5805488"/>
            <a:ext cx="12192000" cy="1052512"/>
          </a:xfrm>
          <a:solidFill>
            <a:srgbClr val="FFFFFF">
              <a:alpha val="89804"/>
            </a:srgbClr>
          </a:solidFill>
        </p:spPr>
        <p:txBody>
          <a:bodyPr lIns="684000" rIns="684000" anchor="ctr" anchorCtr="0">
            <a:noAutofit/>
          </a:bodyPr>
          <a:lstStyle>
            <a:lvl1pPr algn="l">
              <a:defRPr sz="2800">
                <a:solidFill>
                  <a:schemeClr val="tx1"/>
                </a:solidFill>
              </a:defRPr>
            </a:lvl1pPr>
          </a:lstStyle>
          <a:p>
            <a:r>
              <a:rPr lang="fi-FI"/>
              <a:t>Muokkaa ots. perustyyl. napsautt.</a:t>
            </a:r>
          </a:p>
        </p:txBody>
      </p:sp>
    </p:spTree>
    <p:extLst>
      <p:ext uri="{BB962C8B-B14F-4D97-AF65-F5344CB8AC3E}">
        <p14:creationId xmlns:p14="http://schemas.microsoft.com/office/powerpoint/2010/main" val="1318247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älisivu tummalla kuvalla ">
    <p:spTree>
      <p:nvGrpSpPr>
        <p:cNvPr id="1" name=""/>
        <p:cNvGrpSpPr/>
        <p:nvPr/>
      </p:nvGrpSpPr>
      <p:grpSpPr>
        <a:xfrm>
          <a:off x="0" y="0"/>
          <a:ext cx="0" cy="0"/>
          <a:chOff x="0" y="0"/>
          <a:chExt cx="0" cy="0"/>
        </a:xfrm>
      </p:grpSpPr>
      <p:sp>
        <p:nvSpPr>
          <p:cNvPr id="10" name="Picture Placeholder 8"/>
          <p:cNvSpPr>
            <a:spLocks noGrp="1"/>
          </p:cNvSpPr>
          <p:nvPr>
            <p:ph type="pic" sz="quarter" idx="13"/>
          </p:nvPr>
        </p:nvSpPr>
        <p:spPr>
          <a:xfrm>
            <a:off x="0" y="0"/>
            <a:ext cx="12196501" cy="6858000"/>
          </a:xfrm>
          <a:prstGeom prst="rect">
            <a:avLst/>
          </a:prstGeom>
          <a:solidFill>
            <a:schemeClr val="bg1">
              <a:lumMod val="85000"/>
            </a:schemeClr>
          </a:solidFill>
        </p:spPr>
        <p:txBody>
          <a:bodyPr/>
          <a:lstStyle>
            <a:lvl1pPr algn="r">
              <a:defRPr sz="1000"/>
            </a:lvl1pPr>
          </a:lstStyle>
          <a:p>
            <a:r>
              <a:rPr lang="fi-FI"/>
              <a:t>Lisää kuva napsauttamalla kuvaketta</a:t>
            </a:r>
          </a:p>
        </p:txBody>
      </p:sp>
      <p:sp>
        <p:nvSpPr>
          <p:cNvPr id="9" name="Title 1">
            <a:extLst>
              <a:ext uri="{FF2B5EF4-FFF2-40B4-BE49-F238E27FC236}">
                <a16:creationId xmlns:a16="http://schemas.microsoft.com/office/drawing/2014/main" id="{8F70F1B5-F5C7-4C8B-AE34-AB3421492090}"/>
              </a:ext>
            </a:extLst>
          </p:cNvPr>
          <p:cNvSpPr>
            <a:spLocks noGrp="1"/>
          </p:cNvSpPr>
          <p:nvPr userDrawn="1">
            <p:ph type="ctrTitle"/>
          </p:nvPr>
        </p:nvSpPr>
        <p:spPr>
          <a:xfrm>
            <a:off x="0" y="5805488"/>
            <a:ext cx="12192000" cy="1052512"/>
          </a:xfrm>
          <a:solidFill>
            <a:srgbClr val="FFFFFF">
              <a:alpha val="89804"/>
            </a:srgbClr>
          </a:solidFill>
        </p:spPr>
        <p:txBody>
          <a:bodyPr lIns="684000" rIns="684000" anchor="ctr" anchorCtr="0">
            <a:noAutofit/>
          </a:bodyPr>
          <a:lstStyle>
            <a:lvl1pPr algn="l">
              <a:defRPr sz="2800">
                <a:solidFill>
                  <a:schemeClr val="tx1"/>
                </a:solidFill>
              </a:defRPr>
            </a:lvl1pPr>
          </a:lstStyle>
          <a:p>
            <a:r>
              <a:rPr lang="fi-FI"/>
              <a:t>Muokkaa ots. perustyyl. napsautt.</a:t>
            </a:r>
          </a:p>
        </p:txBody>
      </p:sp>
      <p:sp>
        <p:nvSpPr>
          <p:cNvPr id="7" name="Text Placeholder 2">
            <a:extLst>
              <a:ext uri="{FF2B5EF4-FFF2-40B4-BE49-F238E27FC236}">
                <a16:creationId xmlns:a16="http://schemas.microsoft.com/office/drawing/2014/main" id="{263D7DA6-71FA-4959-BF16-252D4612EEE5}"/>
              </a:ext>
            </a:extLst>
          </p:cNvPr>
          <p:cNvSpPr>
            <a:spLocks noGrp="1" noChangeAspect="1"/>
          </p:cNvSpPr>
          <p:nvPr>
            <p:ph type="body" sz="quarter" idx="19"/>
          </p:nvPr>
        </p:nvSpPr>
        <p:spPr>
          <a:xfrm>
            <a:off x="695400" y="404664"/>
            <a:ext cx="1681200" cy="360000"/>
          </a:xfrm>
          <a:blipFill>
            <a:blip r:embed="rId2"/>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372935126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CFF2A-6218-43B0-A312-B4791DEE0B1E}"/>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E203C499-3765-4DE4-BD18-6428F139AFDA}"/>
              </a:ext>
            </a:extLst>
          </p:cNvPr>
          <p:cNvSpPr>
            <a:spLocks noGrp="1"/>
          </p:cNvSpPr>
          <p:nvPr>
            <p:ph idx="1"/>
          </p:nvPr>
        </p:nvSpPr>
        <p:spPr/>
        <p:txBody>
          <a:bodyPr/>
          <a:lstStyle>
            <a:lvl3pPr>
              <a:defRPr sz="1800"/>
            </a:lvl3pPr>
            <a:lvl4pPr>
              <a:defRPr sz="1800"/>
            </a:lvl4pPr>
            <a:lvl5pPr>
              <a:defRPr sz="18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3683553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Vain otsikko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AE33-DD59-4386-B303-23234E6D59FE}"/>
              </a:ext>
            </a:extLst>
          </p:cNvPr>
          <p:cNvSpPr>
            <a:spLocks noGrp="1"/>
          </p:cNvSpPr>
          <p:nvPr>
            <p:ph type="title"/>
          </p:nvPr>
        </p:nvSpPr>
        <p:spPr/>
        <p:txBody>
          <a:bodyPr/>
          <a:lstStyle/>
          <a:p>
            <a:r>
              <a:rPr lang="fi-FI"/>
              <a:t>Muokkaa ots. perustyyl. napsautt.</a:t>
            </a:r>
          </a:p>
        </p:txBody>
      </p:sp>
    </p:spTree>
    <p:extLst>
      <p:ext uri="{BB962C8B-B14F-4D97-AF65-F5344CB8AC3E}">
        <p14:creationId xmlns:p14="http://schemas.microsoft.com/office/powerpoint/2010/main" val="32449969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iitos ">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F70F1B5-F5C7-4C8B-AE34-AB3421492090}"/>
              </a:ext>
            </a:extLst>
          </p:cNvPr>
          <p:cNvSpPr>
            <a:spLocks noGrp="1"/>
          </p:cNvSpPr>
          <p:nvPr>
            <p:ph type="ctrTitle" hasCustomPrompt="1"/>
          </p:nvPr>
        </p:nvSpPr>
        <p:spPr>
          <a:xfrm>
            <a:off x="695325" y="1844824"/>
            <a:ext cx="5184651" cy="2304256"/>
          </a:xfrm>
        </p:spPr>
        <p:txBody>
          <a:bodyPr anchor="t" anchorCtr="0"/>
          <a:lstStyle>
            <a:lvl1pPr algn="l">
              <a:defRPr sz="4000"/>
            </a:lvl1pPr>
          </a:lstStyle>
          <a:p>
            <a:r>
              <a:rPr lang="en-US"/>
              <a:t>Kiitos!</a:t>
            </a:r>
            <a:endParaRPr lang="fi-FI"/>
          </a:p>
        </p:txBody>
      </p:sp>
      <p:sp>
        <p:nvSpPr>
          <p:cNvPr id="9" name="Subtitle 2">
            <a:extLst>
              <a:ext uri="{FF2B5EF4-FFF2-40B4-BE49-F238E27FC236}">
                <a16:creationId xmlns:a16="http://schemas.microsoft.com/office/drawing/2014/main" id="{6D384699-AB97-4D53-AB7B-07AE76854726}"/>
              </a:ext>
            </a:extLst>
          </p:cNvPr>
          <p:cNvSpPr>
            <a:spLocks noGrp="1"/>
          </p:cNvSpPr>
          <p:nvPr>
            <p:ph type="subTitle" idx="1" hasCustomPrompt="1"/>
          </p:nvPr>
        </p:nvSpPr>
        <p:spPr>
          <a:xfrm>
            <a:off x="695325" y="4365104"/>
            <a:ext cx="5184651" cy="1429127"/>
          </a:xfrm>
        </p:spPr>
        <p:txBody>
          <a:bodyPr wrap="square">
            <a:noAutofit/>
          </a:bodyPr>
          <a:lstStyle>
            <a:lvl1pPr marL="0" indent="0" algn="l">
              <a:buNone/>
              <a:defRPr sz="18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Lisää</a:t>
            </a:r>
            <a:r>
              <a:rPr lang="en-US"/>
              <a:t> </a:t>
            </a:r>
            <a:r>
              <a:rPr lang="en-US" err="1"/>
              <a:t>yhteystietosi</a:t>
            </a:r>
            <a:endParaRPr lang="fi-FI"/>
          </a:p>
        </p:txBody>
      </p:sp>
      <p:grpSp>
        <p:nvGrpSpPr>
          <p:cNvPr id="10" name="Group 9"/>
          <p:cNvGrpSpPr>
            <a:grpSpLocks noChangeAspect="1"/>
          </p:cNvGrpSpPr>
          <p:nvPr userDrawn="1"/>
        </p:nvGrpSpPr>
        <p:grpSpPr>
          <a:xfrm>
            <a:off x="695324" y="0"/>
            <a:ext cx="1224000" cy="1346316"/>
            <a:chOff x="3840163" y="274637"/>
            <a:chExt cx="4511675" cy="4962526"/>
          </a:xfrm>
        </p:grpSpPr>
        <p:sp>
          <p:nvSpPr>
            <p:cNvPr id="11" name="Freeform 6"/>
            <p:cNvSpPr>
              <a:spLocks/>
            </p:cNvSpPr>
            <p:nvPr userDrawn="1"/>
          </p:nvSpPr>
          <p:spPr bwMode="auto">
            <a:xfrm>
              <a:off x="4308476" y="274637"/>
              <a:ext cx="3787775" cy="3787775"/>
            </a:xfrm>
            <a:custGeom>
              <a:avLst/>
              <a:gdLst>
                <a:gd name="T0" fmla="*/ 2341 w 2386"/>
                <a:gd name="T1" fmla="*/ 2207 h 2386"/>
                <a:gd name="T2" fmla="*/ 2274 w 2386"/>
                <a:gd name="T3" fmla="*/ 2223 h 2386"/>
                <a:gd name="T4" fmla="*/ 2209 w 2386"/>
                <a:gd name="T5" fmla="*/ 2223 h 2386"/>
                <a:gd name="T6" fmla="*/ 2162 w 2386"/>
                <a:gd name="T7" fmla="*/ 2215 h 2386"/>
                <a:gd name="T8" fmla="*/ 2106 w 2386"/>
                <a:gd name="T9" fmla="*/ 2190 h 2386"/>
                <a:gd name="T10" fmla="*/ 2048 w 2386"/>
                <a:gd name="T11" fmla="*/ 2140 h 2386"/>
                <a:gd name="T12" fmla="*/ 1993 w 2386"/>
                <a:gd name="T13" fmla="*/ 2064 h 2386"/>
                <a:gd name="T14" fmla="*/ 1940 w 2386"/>
                <a:gd name="T15" fmla="*/ 1956 h 2386"/>
                <a:gd name="T16" fmla="*/ 1885 w 2386"/>
                <a:gd name="T17" fmla="*/ 1813 h 2386"/>
                <a:gd name="T18" fmla="*/ 1763 w 2386"/>
                <a:gd name="T19" fmla="*/ 1442 h 2386"/>
                <a:gd name="T20" fmla="*/ 1703 w 2386"/>
                <a:gd name="T21" fmla="*/ 1295 h 2386"/>
                <a:gd name="T22" fmla="*/ 1652 w 2386"/>
                <a:gd name="T23" fmla="*/ 1207 h 2386"/>
                <a:gd name="T24" fmla="*/ 1599 w 2386"/>
                <a:gd name="T25" fmla="*/ 1146 h 2386"/>
                <a:gd name="T26" fmla="*/ 1527 w 2386"/>
                <a:gd name="T27" fmla="*/ 1094 h 2386"/>
                <a:gd name="T28" fmla="*/ 1460 w 2386"/>
                <a:gd name="T29" fmla="*/ 1068 h 2386"/>
                <a:gd name="T30" fmla="*/ 1368 w 2386"/>
                <a:gd name="T31" fmla="*/ 1051 h 2386"/>
                <a:gd name="T32" fmla="*/ 1257 w 2386"/>
                <a:gd name="T33" fmla="*/ 1050 h 2386"/>
                <a:gd name="T34" fmla="*/ 1169 w 2386"/>
                <a:gd name="T35" fmla="*/ 1063 h 2386"/>
                <a:gd name="T36" fmla="*/ 1065 w 2386"/>
                <a:gd name="T37" fmla="*/ 1094 h 2386"/>
                <a:gd name="T38" fmla="*/ 969 w 2386"/>
                <a:gd name="T39" fmla="*/ 1136 h 2386"/>
                <a:gd name="T40" fmla="*/ 886 w 2386"/>
                <a:gd name="T41" fmla="*/ 1186 h 2386"/>
                <a:gd name="T42" fmla="*/ 820 w 2386"/>
                <a:gd name="T43" fmla="*/ 1236 h 2386"/>
                <a:gd name="T44" fmla="*/ 775 w 2386"/>
                <a:gd name="T45" fmla="*/ 1284 h 2386"/>
                <a:gd name="T46" fmla="*/ 797 w 2386"/>
                <a:gd name="T47" fmla="*/ 0 h 2386"/>
                <a:gd name="T48" fmla="*/ 427 w 2386"/>
                <a:gd name="T49" fmla="*/ 2268 h 2386"/>
                <a:gd name="T50" fmla="*/ 780 w 2386"/>
                <a:gd name="T51" fmla="*/ 1305 h 2386"/>
                <a:gd name="T52" fmla="*/ 843 w 2386"/>
                <a:gd name="T53" fmla="*/ 1259 h 2386"/>
                <a:gd name="T54" fmla="*/ 925 w 2386"/>
                <a:gd name="T55" fmla="*/ 1222 h 2386"/>
                <a:gd name="T56" fmla="*/ 1020 w 2386"/>
                <a:gd name="T57" fmla="*/ 1206 h 2386"/>
                <a:gd name="T58" fmla="*/ 1090 w 2386"/>
                <a:gd name="T59" fmla="*/ 1211 h 2386"/>
                <a:gd name="T60" fmla="*/ 1138 w 2386"/>
                <a:gd name="T61" fmla="*/ 1223 h 2386"/>
                <a:gd name="T62" fmla="*/ 1187 w 2386"/>
                <a:gd name="T63" fmla="*/ 1248 h 2386"/>
                <a:gd name="T64" fmla="*/ 1228 w 2386"/>
                <a:gd name="T65" fmla="*/ 1288 h 2386"/>
                <a:gd name="T66" fmla="*/ 1261 w 2386"/>
                <a:gd name="T67" fmla="*/ 1345 h 2386"/>
                <a:gd name="T68" fmla="*/ 1287 w 2386"/>
                <a:gd name="T69" fmla="*/ 1420 h 2386"/>
                <a:gd name="T70" fmla="*/ 1321 w 2386"/>
                <a:gd name="T71" fmla="*/ 1577 h 2386"/>
                <a:gd name="T72" fmla="*/ 1364 w 2386"/>
                <a:gd name="T73" fmla="*/ 1848 h 2386"/>
                <a:gd name="T74" fmla="*/ 1394 w 2386"/>
                <a:gd name="T75" fmla="*/ 1988 h 2386"/>
                <a:gd name="T76" fmla="*/ 1424 w 2386"/>
                <a:gd name="T77" fmla="*/ 2081 h 2386"/>
                <a:gd name="T78" fmla="*/ 1465 w 2386"/>
                <a:gd name="T79" fmla="*/ 2167 h 2386"/>
                <a:gd name="T80" fmla="*/ 1513 w 2386"/>
                <a:gd name="T81" fmla="*/ 2236 h 2386"/>
                <a:gd name="T82" fmla="*/ 1570 w 2386"/>
                <a:gd name="T83" fmla="*/ 2291 h 2386"/>
                <a:gd name="T84" fmla="*/ 1634 w 2386"/>
                <a:gd name="T85" fmla="*/ 2333 h 2386"/>
                <a:gd name="T86" fmla="*/ 1708 w 2386"/>
                <a:gd name="T87" fmla="*/ 2362 h 2386"/>
                <a:gd name="T88" fmla="*/ 1791 w 2386"/>
                <a:gd name="T89" fmla="*/ 2379 h 2386"/>
                <a:gd name="T90" fmla="*/ 1885 w 2386"/>
                <a:gd name="T91" fmla="*/ 2386 h 2386"/>
                <a:gd name="T92" fmla="*/ 1975 w 2386"/>
                <a:gd name="T93" fmla="*/ 2382 h 2386"/>
                <a:gd name="T94" fmla="*/ 2081 w 2386"/>
                <a:gd name="T95" fmla="*/ 2362 h 2386"/>
                <a:gd name="T96" fmla="*/ 2183 w 2386"/>
                <a:gd name="T97" fmla="*/ 2328 h 2386"/>
                <a:gd name="T98" fmla="*/ 2275 w 2386"/>
                <a:gd name="T99" fmla="*/ 2285 h 2386"/>
                <a:gd name="T100" fmla="*/ 2350 w 2386"/>
                <a:gd name="T101" fmla="*/ 2236 h 2386"/>
                <a:gd name="T102" fmla="*/ 2381 w 2386"/>
                <a:gd name="T103" fmla="*/ 2187 h 2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86" h="2386">
                  <a:moveTo>
                    <a:pt x="2381" y="2187"/>
                  </a:moveTo>
                  <a:lnTo>
                    <a:pt x="2376" y="2191"/>
                  </a:lnTo>
                  <a:lnTo>
                    <a:pt x="2370" y="2194"/>
                  </a:lnTo>
                  <a:lnTo>
                    <a:pt x="2356" y="2201"/>
                  </a:lnTo>
                  <a:lnTo>
                    <a:pt x="2341" y="2207"/>
                  </a:lnTo>
                  <a:lnTo>
                    <a:pt x="2324" y="2213"/>
                  </a:lnTo>
                  <a:lnTo>
                    <a:pt x="2305" y="2218"/>
                  </a:lnTo>
                  <a:lnTo>
                    <a:pt x="2295" y="2220"/>
                  </a:lnTo>
                  <a:lnTo>
                    <a:pt x="2285" y="2221"/>
                  </a:lnTo>
                  <a:lnTo>
                    <a:pt x="2274" y="2223"/>
                  </a:lnTo>
                  <a:lnTo>
                    <a:pt x="2262" y="2224"/>
                  </a:lnTo>
                  <a:lnTo>
                    <a:pt x="2251" y="2224"/>
                  </a:lnTo>
                  <a:lnTo>
                    <a:pt x="2238" y="2224"/>
                  </a:lnTo>
                  <a:lnTo>
                    <a:pt x="2224" y="2224"/>
                  </a:lnTo>
                  <a:lnTo>
                    <a:pt x="2209" y="2223"/>
                  </a:lnTo>
                  <a:lnTo>
                    <a:pt x="2195" y="2222"/>
                  </a:lnTo>
                  <a:lnTo>
                    <a:pt x="2182" y="2219"/>
                  </a:lnTo>
                  <a:lnTo>
                    <a:pt x="2175" y="2218"/>
                  </a:lnTo>
                  <a:lnTo>
                    <a:pt x="2168" y="2216"/>
                  </a:lnTo>
                  <a:lnTo>
                    <a:pt x="2162" y="2215"/>
                  </a:lnTo>
                  <a:lnTo>
                    <a:pt x="2155" y="2213"/>
                  </a:lnTo>
                  <a:lnTo>
                    <a:pt x="2143" y="2208"/>
                  </a:lnTo>
                  <a:lnTo>
                    <a:pt x="2130" y="2203"/>
                  </a:lnTo>
                  <a:lnTo>
                    <a:pt x="2118" y="2197"/>
                  </a:lnTo>
                  <a:lnTo>
                    <a:pt x="2106" y="2190"/>
                  </a:lnTo>
                  <a:lnTo>
                    <a:pt x="2094" y="2182"/>
                  </a:lnTo>
                  <a:lnTo>
                    <a:pt x="2082" y="2173"/>
                  </a:lnTo>
                  <a:lnTo>
                    <a:pt x="2070" y="2163"/>
                  </a:lnTo>
                  <a:lnTo>
                    <a:pt x="2059" y="2152"/>
                  </a:lnTo>
                  <a:lnTo>
                    <a:pt x="2048" y="2140"/>
                  </a:lnTo>
                  <a:lnTo>
                    <a:pt x="2037" y="2127"/>
                  </a:lnTo>
                  <a:lnTo>
                    <a:pt x="2026" y="2113"/>
                  </a:lnTo>
                  <a:lnTo>
                    <a:pt x="2015" y="2098"/>
                  </a:lnTo>
                  <a:lnTo>
                    <a:pt x="2004" y="2082"/>
                  </a:lnTo>
                  <a:lnTo>
                    <a:pt x="1993" y="2064"/>
                  </a:lnTo>
                  <a:lnTo>
                    <a:pt x="1982" y="2045"/>
                  </a:lnTo>
                  <a:lnTo>
                    <a:pt x="1972" y="2025"/>
                  </a:lnTo>
                  <a:lnTo>
                    <a:pt x="1961" y="2004"/>
                  </a:lnTo>
                  <a:lnTo>
                    <a:pt x="1950" y="1980"/>
                  </a:lnTo>
                  <a:lnTo>
                    <a:pt x="1940" y="1956"/>
                  </a:lnTo>
                  <a:lnTo>
                    <a:pt x="1929" y="1930"/>
                  </a:lnTo>
                  <a:lnTo>
                    <a:pt x="1918" y="1903"/>
                  </a:lnTo>
                  <a:lnTo>
                    <a:pt x="1907" y="1875"/>
                  </a:lnTo>
                  <a:lnTo>
                    <a:pt x="1896" y="1845"/>
                  </a:lnTo>
                  <a:lnTo>
                    <a:pt x="1885" y="1813"/>
                  </a:lnTo>
                  <a:lnTo>
                    <a:pt x="1874" y="1780"/>
                  </a:lnTo>
                  <a:lnTo>
                    <a:pt x="1862" y="1745"/>
                  </a:lnTo>
                  <a:lnTo>
                    <a:pt x="1792" y="1529"/>
                  </a:lnTo>
                  <a:lnTo>
                    <a:pt x="1772" y="1470"/>
                  </a:lnTo>
                  <a:lnTo>
                    <a:pt x="1763" y="1442"/>
                  </a:lnTo>
                  <a:lnTo>
                    <a:pt x="1753" y="1415"/>
                  </a:lnTo>
                  <a:lnTo>
                    <a:pt x="1734" y="1364"/>
                  </a:lnTo>
                  <a:lnTo>
                    <a:pt x="1724" y="1340"/>
                  </a:lnTo>
                  <a:lnTo>
                    <a:pt x="1714" y="1317"/>
                  </a:lnTo>
                  <a:lnTo>
                    <a:pt x="1703" y="1295"/>
                  </a:lnTo>
                  <a:lnTo>
                    <a:pt x="1693" y="1274"/>
                  </a:lnTo>
                  <a:lnTo>
                    <a:pt x="1682" y="1253"/>
                  </a:lnTo>
                  <a:lnTo>
                    <a:pt x="1670" y="1234"/>
                  </a:lnTo>
                  <a:lnTo>
                    <a:pt x="1659" y="1216"/>
                  </a:lnTo>
                  <a:lnTo>
                    <a:pt x="1652" y="1207"/>
                  </a:lnTo>
                  <a:lnTo>
                    <a:pt x="1646" y="1199"/>
                  </a:lnTo>
                  <a:lnTo>
                    <a:pt x="1634" y="1182"/>
                  </a:lnTo>
                  <a:lnTo>
                    <a:pt x="1620" y="1167"/>
                  </a:lnTo>
                  <a:lnTo>
                    <a:pt x="1607" y="1152"/>
                  </a:lnTo>
                  <a:lnTo>
                    <a:pt x="1599" y="1146"/>
                  </a:lnTo>
                  <a:lnTo>
                    <a:pt x="1592" y="1139"/>
                  </a:lnTo>
                  <a:lnTo>
                    <a:pt x="1577" y="1126"/>
                  </a:lnTo>
                  <a:lnTo>
                    <a:pt x="1561" y="1115"/>
                  </a:lnTo>
                  <a:lnTo>
                    <a:pt x="1545" y="1104"/>
                  </a:lnTo>
                  <a:lnTo>
                    <a:pt x="1527" y="1094"/>
                  </a:lnTo>
                  <a:lnTo>
                    <a:pt x="1509" y="1085"/>
                  </a:lnTo>
                  <a:lnTo>
                    <a:pt x="1500" y="1081"/>
                  </a:lnTo>
                  <a:lnTo>
                    <a:pt x="1490" y="1078"/>
                  </a:lnTo>
                  <a:lnTo>
                    <a:pt x="1470" y="1071"/>
                  </a:lnTo>
                  <a:lnTo>
                    <a:pt x="1460" y="1068"/>
                  </a:lnTo>
                  <a:lnTo>
                    <a:pt x="1449" y="1065"/>
                  </a:lnTo>
                  <a:lnTo>
                    <a:pt x="1428" y="1060"/>
                  </a:lnTo>
                  <a:lnTo>
                    <a:pt x="1405" y="1055"/>
                  </a:lnTo>
                  <a:lnTo>
                    <a:pt x="1381" y="1052"/>
                  </a:lnTo>
                  <a:lnTo>
                    <a:pt x="1368" y="1051"/>
                  </a:lnTo>
                  <a:lnTo>
                    <a:pt x="1355" y="1050"/>
                  </a:lnTo>
                  <a:lnTo>
                    <a:pt x="1329" y="1049"/>
                  </a:lnTo>
                  <a:lnTo>
                    <a:pt x="1302" y="1048"/>
                  </a:lnTo>
                  <a:lnTo>
                    <a:pt x="1279" y="1049"/>
                  </a:lnTo>
                  <a:lnTo>
                    <a:pt x="1257" y="1050"/>
                  </a:lnTo>
                  <a:lnTo>
                    <a:pt x="1246" y="1051"/>
                  </a:lnTo>
                  <a:lnTo>
                    <a:pt x="1235" y="1052"/>
                  </a:lnTo>
                  <a:lnTo>
                    <a:pt x="1213" y="1055"/>
                  </a:lnTo>
                  <a:lnTo>
                    <a:pt x="1191" y="1059"/>
                  </a:lnTo>
                  <a:lnTo>
                    <a:pt x="1169" y="1063"/>
                  </a:lnTo>
                  <a:lnTo>
                    <a:pt x="1148" y="1068"/>
                  </a:lnTo>
                  <a:lnTo>
                    <a:pt x="1127" y="1074"/>
                  </a:lnTo>
                  <a:lnTo>
                    <a:pt x="1106" y="1080"/>
                  </a:lnTo>
                  <a:lnTo>
                    <a:pt x="1085" y="1087"/>
                  </a:lnTo>
                  <a:lnTo>
                    <a:pt x="1065" y="1094"/>
                  </a:lnTo>
                  <a:lnTo>
                    <a:pt x="1045" y="1102"/>
                  </a:lnTo>
                  <a:lnTo>
                    <a:pt x="1025" y="1110"/>
                  </a:lnTo>
                  <a:lnTo>
                    <a:pt x="1006" y="1118"/>
                  </a:lnTo>
                  <a:lnTo>
                    <a:pt x="987" y="1127"/>
                  </a:lnTo>
                  <a:lnTo>
                    <a:pt x="969" y="1136"/>
                  </a:lnTo>
                  <a:lnTo>
                    <a:pt x="951" y="1146"/>
                  </a:lnTo>
                  <a:lnTo>
                    <a:pt x="934" y="1156"/>
                  </a:lnTo>
                  <a:lnTo>
                    <a:pt x="918" y="1165"/>
                  </a:lnTo>
                  <a:lnTo>
                    <a:pt x="902" y="1175"/>
                  </a:lnTo>
                  <a:lnTo>
                    <a:pt x="886" y="1186"/>
                  </a:lnTo>
                  <a:lnTo>
                    <a:pt x="872" y="1196"/>
                  </a:lnTo>
                  <a:lnTo>
                    <a:pt x="858" y="1206"/>
                  </a:lnTo>
                  <a:lnTo>
                    <a:pt x="845" y="1216"/>
                  </a:lnTo>
                  <a:lnTo>
                    <a:pt x="832" y="1226"/>
                  </a:lnTo>
                  <a:lnTo>
                    <a:pt x="820" y="1236"/>
                  </a:lnTo>
                  <a:lnTo>
                    <a:pt x="810" y="1246"/>
                  </a:lnTo>
                  <a:lnTo>
                    <a:pt x="800" y="1256"/>
                  </a:lnTo>
                  <a:lnTo>
                    <a:pt x="790" y="1266"/>
                  </a:lnTo>
                  <a:lnTo>
                    <a:pt x="782" y="1275"/>
                  </a:lnTo>
                  <a:lnTo>
                    <a:pt x="775" y="1284"/>
                  </a:lnTo>
                  <a:lnTo>
                    <a:pt x="769" y="1293"/>
                  </a:lnTo>
                  <a:lnTo>
                    <a:pt x="767" y="1298"/>
                  </a:lnTo>
                  <a:lnTo>
                    <a:pt x="994" y="648"/>
                  </a:lnTo>
                  <a:lnTo>
                    <a:pt x="1222" y="0"/>
                  </a:lnTo>
                  <a:lnTo>
                    <a:pt x="797" y="0"/>
                  </a:lnTo>
                  <a:lnTo>
                    <a:pt x="598" y="566"/>
                  </a:lnTo>
                  <a:lnTo>
                    <a:pt x="398" y="1134"/>
                  </a:lnTo>
                  <a:lnTo>
                    <a:pt x="199" y="1700"/>
                  </a:lnTo>
                  <a:lnTo>
                    <a:pt x="0" y="2268"/>
                  </a:lnTo>
                  <a:lnTo>
                    <a:pt x="427" y="2268"/>
                  </a:lnTo>
                  <a:lnTo>
                    <a:pt x="591" y="1798"/>
                  </a:lnTo>
                  <a:lnTo>
                    <a:pt x="755" y="1330"/>
                  </a:lnTo>
                  <a:lnTo>
                    <a:pt x="764" y="1321"/>
                  </a:lnTo>
                  <a:lnTo>
                    <a:pt x="774" y="1310"/>
                  </a:lnTo>
                  <a:lnTo>
                    <a:pt x="780" y="1305"/>
                  </a:lnTo>
                  <a:lnTo>
                    <a:pt x="786" y="1300"/>
                  </a:lnTo>
                  <a:lnTo>
                    <a:pt x="798" y="1290"/>
                  </a:lnTo>
                  <a:lnTo>
                    <a:pt x="812" y="1279"/>
                  </a:lnTo>
                  <a:lnTo>
                    <a:pt x="827" y="1269"/>
                  </a:lnTo>
                  <a:lnTo>
                    <a:pt x="843" y="1259"/>
                  </a:lnTo>
                  <a:lnTo>
                    <a:pt x="860" y="1249"/>
                  </a:lnTo>
                  <a:lnTo>
                    <a:pt x="877" y="1241"/>
                  </a:lnTo>
                  <a:lnTo>
                    <a:pt x="896" y="1232"/>
                  </a:lnTo>
                  <a:lnTo>
                    <a:pt x="915" y="1225"/>
                  </a:lnTo>
                  <a:lnTo>
                    <a:pt x="925" y="1222"/>
                  </a:lnTo>
                  <a:lnTo>
                    <a:pt x="935" y="1219"/>
                  </a:lnTo>
                  <a:lnTo>
                    <a:pt x="956" y="1214"/>
                  </a:lnTo>
                  <a:lnTo>
                    <a:pt x="977" y="1210"/>
                  </a:lnTo>
                  <a:lnTo>
                    <a:pt x="998" y="1207"/>
                  </a:lnTo>
                  <a:lnTo>
                    <a:pt x="1020" y="1206"/>
                  </a:lnTo>
                  <a:lnTo>
                    <a:pt x="1035" y="1207"/>
                  </a:lnTo>
                  <a:lnTo>
                    <a:pt x="1050" y="1207"/>
                  </a:lnTo>
                  <a:lnTo>
                    <a:pt x="1064" y="1208"/>
                  </a:lnTo>
                  <a:lnTo>
                    <a:pt x="1077" y="1209"/>
                  </a:lnTo>
                  <a:lnTo>
                    <a:pt x="1090" y="1211"/>
                  </a:lnTo>
                  <a:lnTo>
                    <a:pt x="1097" y="1212"/>
                  </a:lnTo>
                  <a:lnTo>
                    <a:pt x="1103" y="1213"/>
                  </a:lnTo>
                  <a:lnTo>
                    <a:pt x="1115" y="1216"/>
                  </a:lnTo>
                  <a:lnTo>
                    <a:pt x="1126" y="1219"/>
                  </a:lnTo>
                  <a:lnTo>
                    <a:pt x="1138" y="1223"/>
                  </a:lnTo>
                  <a:lnTo>
                    <a:pt x="1148" y="1227"/>
                  </a:lnTo>
                  <a:lnTo>
                    <a:pt x="1159" y="1231"/>
                  </a:lnTo>
                  <a:lnTo>
                    <a:pt x="1169" y="1236"/>
                  </a:lnTo>
                  <a:lnTo>
                    <a:pt x="1178" y="1242"/>
                  </a:lnTo>
                  <a:lnTo>
                    <a:pt x="1187" y="1248"/>
                  </a:lnTo>
                  <a:lnTo>
                    <a:pt x="1196" y="1255"/>
                  </a:lnTo>
                  <a:lnTo>
                    <a:pt x="1205" y="1262"/>
                  </a:lnTo>
                  <a:lnTo>
                    <a:pt x="1213" y="1270"/>
                  </a:lnTo>
                  <a:lnTo>
                    <a:pt x="1220" y="1279"/>
                  </a:lnTo>
                  <a:lnTo>
                    <a:pt x="1228" y="1288"/>
                  </a:lnTo>
                  <a:lnTo>
                    <a:pt x="1235" y="1298"/>
                  </a:lnTo>
                  <a:lnTo>
                    <a:pt x="1242" y="1309"/>
                  </a:lnTo>
                  <a:lnTo>
                    <a:pt x="1248" y="1320"/>
                  </a:lnTo>
                  <a:lnTo>
                    <a:pt x="1255" y="1332"/>
                  </a:lnTo>
                  <a:lnTo>
                    <a:pt x="1261" y="1345"/>
                  </a:lnTo>
                  <a:lnTo>
                    <a:pt x="1266" y="1359"/>
                  </a:lnTo>
                  <a:lnTo>
                    <a:pt x="1272" y="1373"/>
                  </a:lnTo>
                  <a:lnTo>
                    <a:pt x="1277" y="1388"/>
                  </a:lnTo>
                  <a:lnTo>
                    <a:pt x="1282" y="1404"/>
                  </a:lnTo>
                  <a:lnTo>
                    <a:pt x="1287" y="1420"/>
                  </a:lnTo>
                  <a:lnTo>
                    <a:pt x="1292" y="1438"/>
                  </a:lnTo>
                  <a:lnTo>
                    <a:pt x="1296" y="1456"/>
                  </a:lnTo>
                  <a:lnTo>
                    <a:pt x="1301" y="1476"/>
                  </a:lnTo>
                  <a:lnTo>
                    <a:pt x="1311" y="1527"/>
                  </a:lnTo>
                  <a:lnTo>
                    <a:pt x="1321" y="1577"/>
                  </a:lnTo>
                  <a:lnTo>
                    <a:pt x="1329" y="1626"/>
                  </a:lnTo>
                  <a:lnTo>
                    <a:pt x="1337" y="1673"/>
                  </a:lnTo>
                  <a:lnTo>
                    <a:pt x="1351" y="1763"/>
                  </a:lnTo>
                  <a:lnTo>
                    <a:pt x="1357" y="1806"/>
                  </a:lnTo>
                  <a:lnTo>
                    <a:pt x="1364" y="1848"/>
                  </a:lnTo>
                  <a:lnTo>
                    <a:pt x="1372" y="1889"/>
                  </a:lnTo>
                  <a:lnTo>
                    <a:pt x="1380" y="1929"/>
                  </a:lnTo>
                  <a:lnTo>
                    <a:pt x="1384" y="1949"/>
                  </a:lnTo>
                  <a:lnTo>
                    <a:pt x="1389" y="1968"/>
                  </a:lnTo>
                  <a:lnTo>
                    <a:pt x="1394" y="1988"/>
                  </a:lnTo>
                  <a:lnTo>
                    <a:pt x="1399" y="2007"/>
                  </a:lnTo>
                  <a:lnTo>
                    <a:pt x="1404" y="2026"/>
                  </a:lnTo>
                  <a:lnTo>
                    <a:pt x="1410" y="2044"/>
                  </a:lnTo>
                  <a:lnTo>
                    <a:pt x="1417" y="2062"/>
                  </a:lnTo>
                  <a:lnTo>
                    <a:pt x="1424" y="2081"/>
                  </a:lnTo>
                  <a:lnTo>
                    <a:pt x="1431" y="2098"/>
                  </a:lnTo>
                  <a:lnTo>
                    <a:pt x="1439" y="2116"/>
                  </a:lnTo>
                  <a:lnTo>
                    <a:pt x="1448" y="2134"/>
                  </a:lnTo>
                  <a:lnTo>
                    <a:pt x="1457" y="2151"/>
                  </a:lnTo>
                  <a:lnTo>
                    <a:pt x="1465" y="2167"/>
                  </a:lnTo>
                  <a:lnTo>
                    <a:pt x="1474" y="2182"/>
                  </a:lnTo>
                  <a:lnTo>
                    <a:pt x="1484" y="2196"/>
                  </a:lnTo>
                  <a:lnTo>
                    <a:pt x="1493" y="2210"/>
                  </a:lnTo>
                  <a:lnTo>
                    <a:pt x="1503" y="2224"/>
                  </a:lnTo>
                  <a:lnTo>
                    <a:pt x="1513" y="2236"/>
                  </a:lnTo>
                  <a:lnTo>
                    <a:pt x="1524" y="2248"/>
                  </a:lnTo>
                  <a:lnTo>
                    <a:pt x="1535" y="2260"/>
                  </a:lnTo>
                  <a:lnTo>
                    <a:pt x="1546" y="2271"/>
                  </a:lnTo>
                  <a:lnTo>
                    <a:pt x="1558" y="2281"/>
                  </a:lnTo>
                  <a:lnTo>
                    <a:pt x="1570" y="2291"/>
                  </a:lnTo>
                  <a:lnTo>
                    <a:pt x="1582" y="2301"/>
                  </a:lnTo>
                  <a:lnTo>
                    <a:pt x="1594" y="2309"/>
                  </a:lnTo>
                  <a:lnTo>
                    <a:pt x="1607" y="2318"/>
                  </a:lnTo>
                  <a:lnTo>
                    <a:pt x="1621" y="2326"/>
                  </a:lnTo>
                  <a:lnTo>
                    <a:pt x="1634" y="2333"/>
                  </a:lnTo>
                  <a:lnTo>
                    <a:pt x="1648" y="2340"/>
                  </a:lnTo>
                  <a:lnTo>
                    <a:pt x="1663" y="2346"/>
                  </a:lnTo>
                  <a:lnTo>
                    <a:pt x="1677" y="2352"/>
                  </a:lnTo>
                  <a:lnTo>
                    <a:pt x="1692" y="2357"/>
                  </a:lnTo>
                  <a:lnTo>
                    <a:pt x="1708" y="2362"/>
                  </a:lnTo>
                  <a:lnTo>
                    <a:pt x="1724" y="2366"/>
                  </a:lnTo>
                  <a:lnTo>
                    <a:pt x="1740" y="2370"/>
                  </a:lnTo>
                  <a:lnTo>
                    <a:pt x="1757" y="2374"/>
                  </a:lnTo>
                  <a:lnTo>
                    <a:pt x="1774" y="2377"/>
                  </a:lnTo>
                  <a:lnTo>
                    <a:pt x="1791" y="2379"/>
                  </a:lnTo>
                  <a:lnTo>
                    <a:pt x="1809" y="2381"/>
                  </a:lnTo>
                  <a:lnTo>
                    <a:pt x="1827" y="2383"/>
                  </a:lnTo>
                  <a:lnTo>
                    <a:pt x="1847" y="2385"/>
                  </a:lnTo>
                  <a:lnTo>
                    <a:pt x="1866" y="2386"/>
                  </a:lnTo>
                  <a:lnTo>
                    <a:pt x="1885" y="2386"/>
                  </a:lnTo>
                  <a:lnTo>
                    <a:pt x="1905" y="2386"/>
                  </a:lnTo>
                  <a:lnTo>
                    <a:pt x="1922" y="2386"/>
                  </a:lnTo>
                  <a:lnTo>
                    <a:pt x="1939" y="2385"/>
                  </a:lnTo>
                  <a:lnTo>
                    <a:pt x="1957" y="2384"/>
                  </a:lnTo>
                  <a:lnTo>
                    <a:pt x="1975" y="2382"/>
                  </a:lnTo>
                  <a:lnTo>
                    <a:pt x="1992" y="2380"/>
                  </a:lnTo>
                  <a:lnTo>
                    <a:pt x="2010" y="2377"/>
                  </a:lnTo>
                  <a:lnTo>
                    <a:pt x="2045" y="2370"/>
                  </a:lnTo>
                  <a:lnTo>
                    <a:pt x="2063" y="2366"/>
                  </a:lnTo>
                  <a:lnTo>
                    <a:pt x="2081" y="2362"/>
                  </a:lnTo>
                  <a:lnTo>
                    <a:pt x="2098" y="2357"/>
                  </a:lnTo>
                  <a:lnTo>
                    <a:pt x="2116" y="2352"/>
                  </a:lnTo>
                  <a:lnTo>
                    <a:pt x="2133" y="2346"/>
                  </a:lnTo>
                  <a:lnTo>
                    <a:pt x="2150" y="2340"/>
                  </a:lnTo>
                  <a:lnTo>
                    <a:pt x="2183" y="2328"/>
                  </a:lnTo>
                  <a:lnTo>
                    <a:pt x="2200" y="2321"/>
                  </a:lnTo>
                  <a:lnTo>
                    <a:pt x="2215" y="2314"/>
                  </a:lnTo>
                  <a:lnTo>
                    <a:pt x="2246" y="2300"/>
                  </a:lnTo>
                  <a:lnTo>
                    <a:pt x="2261" y="2292"/>
                  </a:lnTo>
                  <a:lnTo>
                    <a:pt x="2275" y="2285"/>
                  </a:lnTo>
                  <a:lnTo>
                    <a:pt x="2302" y="2269"/>
                  </a:lnTo>
                  <a:lnTo>
                    <a:pt x="2315" y="2261"/>
                  </a:lnTo>
                  <a:lnTo>
                    <a:pt x="2327" y="2253"/>
                  </a:lnTo>
                  <a:lnTo>
                    <a:pt x="2339" y="2244"/>
                  </a:lnTo>
                  <a:lnTo>
                    <a:pt x="2350" y="2236"/>
                  </a:lnTo>
                  <a:lnTo>
                    <a:pt x="2360" y="2228"/>
                  </a:lnTo>
                  <a:lnTo>
                    <a:pt x="2370" y="2219"/>
                  </a:lnTo>
                  <a:lnTo>
                    <a:pt x="2378" y="2211"/>
                  </a:lnTo>
                  <a:lnTo>
                    <a:pt x="2386" y="2203"/>
                  </a:lnTo>
                  <a:lnTo>
                    <a:pt x="2381" y="218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7"/>
            <p:cNvSpPr>
              <a:spLocks noEditPoints="1"/>
            </p:cNvSpPr>
            <p:nvPr userDrawn="1"/>
          </p:nvSpPr>
          <p:spPr bwMode="auto">
            <a:xfrm>
              <a:off x="3840163" y="4584700"/>
              <a:ext cx="4511675" cy="652463"/>
            </a:xfrm>
            <a:custGeom>
              <a:avLst/>
              <a:gdLst>
                <a:gd name="T0" fmla="*/ 2826 w 2842"/>
                <a:gd name="T1" fmla="*/ 2 h 411"/>
                <a:gd name="T2" fmla="*/ 2840 w 2842"/>
                <a:gd name="T3" fmla="*/ 16 h 411"/>
                <a:gd name="T4" fmla="*/ 2842 w 2842"/>
                <a:gd name="T5" fmla="*/ 32 h 411"/>
                <a:gd name="T6" fmla="*/ 2835 w 2842"/>
                <a:gd name="T7" fmla="*/ 45 h 411"/>
                <a:gd name="T8" fmla="*/ 2821 w 2842"/>
                <a:gd name="T9" fmla="*/ 52 h 411"/>
                <a:gd name="T10" fmla="*/ 2806 w 2842"/>
                <a:gd name="T11" fmla="*/ 51 h 411"/>
                <a:gd name="T12" fmla="*/ 2791 w 2842"/>
                <a:gd name="T13" fmla="*/ 37 h 411"/>
                <a:gd name="T14" fmla="*/ 2790 w 2842"/>
                <a:gd name="T15" fmla="*/ 21 h 411"/>
                <a:gd name="T16" fmla="*/ 2797 w 2842"/>
                <a:gd name="T17" fmla="*/ 8 h 411"/>
                <a:gd name="T18" fmla="*/ 2811 w 2842"/>
                <a:gd name="T19" fmla="*/ 1 h 411"/>
                <a:gd name="T20" fmla="*/ 234 w 2842"/>
                <a:gd name="T21" fmla="*/ 23 h 411"/>
                <a:gd name="T22" fmla="*/ 47 w 2842"/>
                <a:gd name="T23" fmla="*/ 233 h 411"/>
                <a:gd name="T24" fmla="*/ 47 w 2842"/>
                <a:gd name="T25" fmla="*/ 23 h 411"/>
                <a:gd name="T26" fmla="*/ 576 w 2842"/>
                <a:gd name="T27" fmla="*/ 23 h 411"/>
                <a:gd name="T28" fmla="*/ 482 w 2842"/>
                <a:gd name="T29" fmla="*/ 411 h 411"/>
                <a:gd name="T30" fmla="*/ 506 w 2842"/>
                <a:gd name="T31" fmla="*/ 200 h 411"/>
                <a:gd name="T32" fmla="*/ 913 w 2842"/>
                <a:gd name="T33" fmla="*/ 411 h 411"/>
                <a:gd name="T34" fmla="*/ 885 w 2842"/>
                <a:gd name="T35" fmla="*/ 364 h 411"/>
                <a:gd name="T36" fmla="*/ 1206 w 2842"/>
                <a:gd name="T37" fmla="*/ 411 h 411"/>
                <a:gd name="T38" fmla="*/ 1633 w 2842"/>
                <a:gd name="T39" fmla="*/ 23 h 411"/>
                <a:gd name="T40" fmla="*/ 1430 w 2842"/>
                <a:gd name="T41" fmla="*/ 411 h 411"/>
                <a:gd name="T42" fmla="*/ 1589 w 2842"/>
                <a:gd name="T43" fmla="*/ 340 h 411"/>
                <a:gd name="T44" fmla="*/ 1994 w 2842"/>
                <a:gd name="T45" fmla="*/ 411 h 411"/>
                <a:gd name="T46" fmla="*/ 1814 w 2842"/>
                <a:gd name="T47" fmla="*/ 411 h 411"/>
                <a:gd name="T48" fmla="*/ 1984 w 2842"/>
                <a:gd name="T49" fmla="*/ 23 h 411"/>
                <a:gd name="T50" fmla="*/ 2307 w 2842"/>
                <a:gd name="T51" fmla="*/ 64 h 411"/>
                <a:gd name="T52" fmla="*/ 2440 w 2842"/>
                <a:gd name="T53" fmla="*/ 411 h 411"/>
                <a:gd name="T54" fmla="*/ 2223 w 2842"/>
                <a:gd name="T55" fmla="*/ 411 h 411"/>
                <a:gd name="T56" fmla="*/ 2749 w 2842"/>
                <a:gd name="T57" fmla="*/ 258 h 411"/>
                <a:gd name="T58" fmla="*/ 2733 w 2842"/>
                <a:gd name="T59" fmla="*/ 23 h 411"/>
                <a:gd name="T60" fmla="*/ 2645 w 2842"/>
                <a:gd name="T61" fmla="*/ 298 h 411"/>
                <a:gd name="T62" fmla="*/ 2223 w 2842"/>
                <a:gd name="T63" fmla="*/ 26 h 411"/>
                <a:gd name="T64" fmla="*/ 2218 w 2842"/>
                <a:gd name="T65" fmla="*/ 41 h 411"/>
                <a:gd name="T66" fmla="*/ 2204 w 2842"/>
                <a:gd name="T67" fmla="*/ 52 h 411"/>
                <a:gd name="T68" fmla="*/ 2188 w 2842"/>
                <a:gd name="T69" fmla="*/ 52 h 411"/>
                <a:gd name="T70" fmla="*/ 2174 w 2842"/>
                <a:gd name="T71" fmla="*/ 41 h 411"/>
                <a:gd name="T72" fmla="*/ 2170 w 2842"/>
                <a:gd name="T73" fmla="*/ 26 h 411"/>
                <a:gd name="T74" fmla="*/ 2174 w 2842"/>
                <a:gd name="T75" fmla="*/ 12 h 411"/>
                <a:gd name="T76" fmla="*/ 2188 w 2842"/>
                <a:gd name="T77" fmla="*/ 1 h 411"/>
                <a:gd name="T78" fmla="*/ 2204 w 2842"/>
                <a:gd name="T79" fmla="*/ 1 h 411"/>
                <a:gd name="T80" fmla="*/ 2218 w 2842"/>
                <a:gd name="T81" fmla="*/ 12 h 411"/>
                <a:gd name="T82" fmla="*/ 2223 w 2842"/>
                <a:gd name="T83" fmla="*/ 26 h 411"/>
                <a:gd name="T84" fmla="*/ 2432 w 2842"/>
                <a:gd name="T85" fmla="*/ 2 h 411"/>
                <a:gd name="T86" fmla="*/ 2446 w 2842"/>
                <a:gd name="T87" fmla="*/ 16 h 411"/>
                <a:gd name="T88" fmla="*/ 2448 w 2842"/>
                <a:gd name="T89" fmla="*/ 32 h 411"/>
                <a:gd name="T90" fmla="*/ 2441 w 2842"/>
                <a:gd name="T91" fmla="*/ 45 h 411"/>
                <a:gd name="T92" fmla="*/ 2427 w 2842"/>
                <a:gd name="T93" fmla="*/ 52 h 411"/>
                <a:gd name="T94" fmla="*/ 2412 w 2842"/>
                <a:gd name="T95" fmla="*/ 51 h 411"/>
                <a:gd name="T96" fmla="*/ 2398 w 2842"/>
                <a:gd name="T97" fmla="*/ 37 h 411"/>
                <a:gd name="T98" fmla="*/ 2396 w 2842"/>
                <a:gd name="T99" fmla="*/ 21 h 411"/>
                <a:gd name="T100" fmla="*/ 2403 w 2842"/>
                <a:gd name="T101" fmla="*/ 8 h 411"/>
                <a:gd name="T102" fmla="*/ 2417 w 2842"/>
                <a:gd name="T103" fmla="*/ 1 h 411"/>
                <a:gd name="T104" fmla="*/ 2615 w 2842"/>
                <a:gd name="T105" fmla="*/ 34 h 411"/>
                <a:gd name="T106" fmla="*/ 2605 w 2842"/>
                <a:gd name="T107" fmla="*/ 48 h 411"/>
                <a:gd name="T108" fmla="*/ 2590 w 2842"/>
                <a:gd name="T109" fmla="*/ 53 h 411"/>
                <a:gd name="T110" fmla="*/ 2575 w 2842"/>
                <a:gd name="T111" fmla="*/ 48 h 411"/>
                <a:gd name="T112" fmla="*/ 2565 w 2842"/>
                <a:gd name="T113" fmla="*/ 34 h 411"/>
                <a:gd name="T114" fmla="*/ 2565 w 2842"/>
                <a:gd name="T115" fmla="*/ 19 h 411"/>
                <a:gd name="T116" fmla="*/ 2575 w 2842"/>
                <a:gd name="T117" fmla="*/ 4 h 411"/>
                <a:gd name="T118" fmla="*/ 2590 w 2842"/>
                <a:gd name="T119" fmla="*/ 0 h 411"/>
                <a:gd name="T120" fmla="*/ 2605 w 2842"/>
                <a:gd name="T121" fmla="*/ 4 h 411"/>
                <a:gd name="T122" fmla="*/ 2615 w 2842"/>
                <a:gd name="T123" fmla="*/ 19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42" h="411">
                  <a:moveTo>
                    <a:pt x="2816" y="0"/>
                  </a:moveTo>
                  <a:lnTo>
                    <a:pt x="2821" y="1"/>
                  </a:lnTo>
                  <a:lnTo>
                    <a:pt x="2824" y="1"/>
                  </a:lnTo>
                  <a:lnTo>
                    <a:pt x="2826" y="2"/>
                  </a:lnTo>
                  <a:lnTo>
                    <a:pt x="2831" y="4"/>
                  </a:lnTo>
                  <a:lnTo>
                    <a:pt x="2835" y="8"/>
                  </a:lnTo>
                  <a:lnTo>
                    <a:pt x="2838" y="12"/>
                  </a:lnTo>
                  <a:lnTo>
                    <a:pt x="2840" y="16"/>
                  </a:lnTo>
                  <a:lnTo>
                    <a:pt x="2841" y="19"/>
                  </a:lnTo>
                  <a:lnTo>
                    <a:pt x="2842" y="21"/>
                  </a:lnTo>
                  <a:lnTo>
                    <a:pt x="2842" y="26"/>
                  </a:lnTo>
                  <a:lnTo>
                    <a:pt x="2842" y="32"/>
                  </a:lnTo>
                  <a:lnTo>
                    <a:pt x="2841" y="34"/>
                  </a:lnTo>
                  <a:lnTo>
                    <a:pt x="2840" y="37"/>
                  </a:lnTo>
                  <a:lnTo>
                    <a:pt x="2838" y="41"/>
                  </a:lnTo>
                  <a:lnTo>
                    <a:pt x="2835" y="45"/>
                  </a:lnTo>
                  <a:lnTo>
                    <a:pt x="2831" y="48"/>
                  </a:lnTo>
                  <a:lnTo>
                    <a:pt x="2826" y="51"/>
                  </a:lnTo>
                  <a:lnTo>
                    <a:pt x="2824" y="52"/>
                  </a:lnTo>
                  <a:lnTo>
                    <a:pt x="2821" y="52"/>
                  </a:lnTo>
                  <a:lnTo>
                    <a:pt x="2816" y="53"/>
                  </a:lnTo>
                  <a:lnTo>
                    <a:pt x="2811" y="52"/>
                  </a:lnTo>
                  <a:lnTo>
                    <a:pt x="2808" y="52"/>
                  </a:lnTo>
                  <a:lnTo>
                    <a:pt x="2806" y="51"/>
                  </a:lnTo>
                  <a:lnTo>
                    <a:pt x="2801" y="48"/>
                  </a:lnTo>
                  <a:lnTo>
                    <a:pt x="2797" y="45"/>
                  </a:lnTo>
                  <a:lnTo>
                    <a:pt x="2794" y="41"/>
                  </a:lnTo>
                  <a:lnTo>
                    <a:pt x="2791" y="37"/>
                  </a:lnTo>
                  <a:lnTo>
                    <a:pt x="2791" y="34"/>
                  </a:lnTo>
                  <a:lnTo>
                    <a:pt x="2790" y="32"/>
                  </a:lnTo>
                  <a:lnTo>
                    <a:pt x="2789" y="26"/>
                  </a:lnTo>
                  <a:lnTo>
                    <a:pt x="2790" y="21"/>
                  </a:lnTo>
                  <a:lnTo>
                    <a:pt x="2791" y="19"/>
                  </a:lnTo>
                  <a:lnTo>
                    <a:pt x="2791" y="16"/>
                  </a:lnTo>
                  <a:lnTo>
                    <a:pt x="2794" y="12"/>
                  </a:lnTo>
                  <a:lnTo>
                    <a:pt x="2797" y="8"/>
                  </a:lnTo>
                  <a:lnTo>
                    <a:pt x="2801" y="4"/>
                  </a:lnTo>
                  <a:lnTo>
                    <a:pt x="2806" y="2"/>
                  </a:lnTo>
                  <a:lnTo>
                    <a:pt x="2808" y="1"/>
                  </a:lnTo>
                  <a:lnTo>
                    <a:pt x="2811" y="1"/>
                  </a:lnTo>
                  <a:lnTo>
                    <a:pt x="2816" y="0"/>
                  </a:lnTo>
                  <a:close/>
                  <a:moveTo>
                    <a:pt x="188" y="190"/>
                  </a:moveTo>
                  <a:lnTo>
                    <a:pt x="188" y="23"/>
                  </a:lnTo>
                  <a:lnTo>
                    <a:pt x="234" y="23"/>
                  </a:lnTo>
                  <a:lnTo>
                    <a:pt x="234" y="411"/>
                  </a:lnTo>
                  <a:lnTo>
                    <a:pt x="188" y="411"/>
                  </a:lnTo>
                  <a:lnTo>
                    <a:pt x="188" y="233"/>
                  </a:lnTo>
                  <a:lnTo>
                    <a:pt x="47" y="233"/>
                  </a:lnTo>
                  <a:lnTo>
                    <a:pt x="47" y="411"/>
                  </a:lnTo>
                  <a:lnTo>
                    <a:pt x="0" y="411"/>
                  </a:lnTo>
                  <a:lnTo>
                    <a:pt x="0" y="23"/>
                  </a:lnTo>
                  <a:lnTo>
                    <a:pt x="47" y="23"/>
                  </a:lnTo>
                  <a:lnTo>
                    <a:pt x="47" y="190"/>
                  </a:lnTo>
                  <a:lnTo>
                    <a:pt x="188" y="190"/>
                  </a:lnTo>
                  <a:close/>
                  <a:moveTo>
                    <a:pt x="506" y="200"/>
                  </a:moveTo>
                  <a:lnTo>
                    <a:pt x="576" y="23"/>
                  </a:lnTo>
                  <a:lnTo>
                    <a:pt x="621" y="23"/>
                  </a:lnTo>
                  <a:lnTo>
                    <a:pt x="529" y="243"/>
                  </a:lnTo>
                  <a:lnTo>
                    <a:pt x="529" y="411"/>
                  </a:lnTo>
                  <a:lnTo>
                    <a:pt x="482" y="411"/>
                  </a:lnTo>
                  <a:lnTo>
                    <a:pt x="482" y="243"/>
                  </a:lnTo>
                  <a:lnTo>
                    <a:pt x="381" y="23"/>
                  </a:lnTo>
                  <a:lnTo>
                    <a:pt x="429" y="23"/>
                  </a:lnTo>
                  <a:lnTo>
                    <a:pt x="506" y="200"/>
                  </a:lnTo>
                  <a:close/>
                  <a:moveTo>
                    <a:pt x="885" y="364"/>
                  </a:moveTo>
                  <a:lnTo>
                    <a:pt x="964" y="23"/>
                  </a:lnTo>
                  <a:lnTo>
                    <a:pt x="1009" y="23"/>
                  </a:lnTo>
                  <a:lnTo>
                    <a:pt x="913" y="411"/>
                  </a:lnTo>
                  <a:lnTo>
                    <a:pt x="853" y="411"/>
                  </a:lnTo>
                  <a:lnTo>
                    <a:pt x="752" y="23"/>
                  </a:lnTo>
                  <a:lnTo>
                    <a:pt x="798" y="23"/>
                  </a:lnTo>
                  <a:lnTo>
                    <a:pt x="885" y="364"/>
                  </a:lnTo>
                  <a:close/>
                  <a:moveTo>
                    <a:pt x="1160" y="411"/>
                  </a:moveTo>
                  <a:lnTo>
                    <a:pt x="1160" y="23"/>
                  </a:lnTo>
                  <a:lnTo>
                    <a:pt x="1206" y="23"/>
                  </a:lnTo>
                  <a:lnTo>
                    <a:pt x="1206" y="411"/>
                  </a:lnTo>
                  <a:lnTo>
                    <a:pt x="1160" y="411"/>
                  </a:lnTo>
                  <a:close/>
                  <a:moveTo>
                    <a:pt x="1589" y="340"/>
                  </a:moveTo>
                  <a:lnTo>
                    <a:pt x="1589" y="23"/>
                  </a:lnTo>
                  <a:lnTo>
                    <a:pt x="1633" y="23"/>
                  </a:lnTo>
                  <a:lnTo>
                    <a:pt x="1633" y="411"/>
                  </a:lnTo>
                  <a:lnTo>
                    <a:pt x="1577" y="411"/>
                  </a:lnTo>
                  <a:lnTo>
                    <a:pt x="1430" y="89"/>
                  </a:lnTo>
                  <a:lnTo>
                    <a:pt x="1430" y="411"/>
                  </a:lnTo>
                  <a:lnTo>
                    <a:pt x="1386" y="411"/>
                  </a:lnTo>
                  <a:lnTo>
                    <a:pt x="1386" y="23"/>
                  </a:lnTo>
                  <a:lnTo>
                    <a:pt x="1444" y="23"/>
                  </a:lnTo>
                  <a:lnTo>
                    <a:pt x="1589" y="340"/>
                  </a:lnTo>
                  <a:close/>
                  <a:moveTo>
                    <a:pt x="2035" y="23"/>
                  </a:moveTo>
                  <a:lnTo>
                    <a:pt x="1921" y="194"/>
                  </a:lnTo>
                  <a:lnTo>
                    <a:pt x="2047" y="411"/>
                  </a:lnTo>
                  <a:lnTo>
                    <a:pt x="1994" y="411"/>
                  </a:lnTo>
                  <a:lnTo>
                    <a:pt x="1890" y="229"/>
                  </a:lnTo>
                  <a:lnTo>
                    <a:pt x="1861" y="275"/>
                  </a:lnTo>
                  <a:lnTo>
                    <a:pt x="1861" y="411"/>
                  </a:lnTo>
                  <a:lnTo>
                    <a:pt x="1814" y="411"/>
                  </a:lnTo>
                  <a:lnTo>
                    <a:pt x="1814" y="23"/>
                  </a:lnTo>
                  <a:lnTo>
                    <a:pt x="1861" y="23"/>
                  </a:lnTo>
                  <a:lnTo>
                    <a:pt x="1861" y="212"/>
                  </a:lnTo>
                  <a:lnTo>
                    <a:pt x="1984" y="23"/>
                  </a:lnTo>
                  <a:lnTo>
                    <a:pt x="2035" y="23"/>
                  </a:lnTo>
                  <a:close/>
                  <a:moveTo>
                    <a:pt x="2260" y="258"/>
                  </a:moveTo>
                  <a:lnTo>
                    <a:pt x="2355" y="258"/>
                  </a:lnTo>
                  <a:lnTo>
                    <a:pt x="2307" y="64"/>
                  </a:lnTo>
                  <a:lnTo>
                    <a:pt x="2260" y="258"/>
                  </a:lnTo>
                  <a:close/>
                  <a:moveTo>
                    <a:pt x="2279" y="23"/>
                  </a:moveTo>
                  <a:lnTo>
                    <a:pt x="2339" y="23"/>
                  </a:lnTo>
                  <a:lnTo>
                    <a:pt x="2440" y="411"/>
                  </a:lnTo>
                  <a:lnTo>
                    <a:pt x="2393" y="411"/>
                  </a:lnTo>
                  <a:lnTo>
                    <a:pt x="2365" y="298"/>
                  </a:lnTo>
                  <a:lnTo>
                    <a:pt x="2251" y="298"/>
                  </a:lnTo>
                  <a:lnTo>
                    <a:pt x="2223" y="411"/>
                  </a:lnTo>
                  <a:lnTo>
                    <a:pt x="2179" y="411"/>
                  </a:lnTo>
                  <a:lnTo>
                    <a:pt x="2279" y="23"/>
                  </a:lnTo>
                  <a:close/>
                  <a:moveTo>
                    <a:pt x="2654" y="258"/>
                  </a:moveTo>
                  <a:lnTo>
                    <a:pt x="2749" y="258"/>
                  </a:lnTo>
                  <a:lnTo>
                    <a:pt x="2701" y="64"/>
                  </a:lnTo>
                  <a:lnTo>
                    <a:pt x="2654" y="258"/>
                  </a:lnTo>
                  <a:close/>
                  <a:moveTo>
                    <a:pt x="2673" y="23"/>
                  </a:moveTo>
                  <a:lnTo>
                    <a:pt x="2733" y="23"/>
                  </a:lnTo>
                  <a:lnTo>
                    <a:pt x="2834" y="411"/>
                  </a:lnTo>
                  <a:lnTo>
                    <a:pt x="2787" y="411"/>
                  </a:lnTo>
                  <a:lnTo>
                    <a:pt x="2759" y="298"/>
                  </a:lnTo>
                  <a:lnTo>
                    <a:pt x="2645" y="298"/>
                  </a:lnTo>
                  <a:lnTo>
                    <a:pt x="2617" y="411"/>
                  </a:lnTo>
                  <a:lnTo>
                    <a:pt x="2572" y="411"/>
                  </a:lnTo>
                  <a:lnTo>
                    <a:pt x="2673" y="23"/>
                  </a:lnTo>
                  <a:close/>
                  <a:moveTo>
                    <a:pt x="2223" y="26"/>
                  </a:moveTo>
                  <a:lnTo>
                    <a:pt x="2222" y="32"/>
                  </a:lnTo>
                  <a:lnTo>
                    <a:pt x="2222" y="34"/>
                  </a:lnTo>
                  <a:lnTo>
                    <a:pt x="2221" y="37"/>
                  </a:lnTo>
                  <a:lnTo>
                    <a:pt x="2218" y="41"/>
                  </a:lnTo>
                  <a:lnTo>
                    <a:pt x="2215" y="45"/>
                  </a:lnTo>
                  <a:lnTo>
                    <a:pt x="2211" y="48"/>
                  </a:lnTo>
                  <a:lnTo>
                    <a:pt x="2207" y="51"/>
                  </a:lnTo>
                  <a:lnTo>
                    <a:pt x="2204" y="52"/>
                  </a:lnTo>
                  <a:lnTo>
                    <a:pt x="2202" y="52"/>
                  </a:lnTo>
                  <a:lnTo>
                    <a:pt x="2196" y="53"/>
                  </a:lnTo>
                  <a:lnTo>
                    <a:pt x="2191" y="52"/>
                  </a:lnTo>
                  <a:lnTo>
                    <a:pt x="2188" y="52"/>
                  </a:lnTo>
                  <a:lnTo>
                    <a:pt x="2186" y="51"/>
                  </a:lnTo>
                  <a:lnTo>
                    <a:pt x="2182" y="48"/>
                  </a:lnTo>
                  <a:lnTo>
                    <a:pt x="2178" y="45"/>
                  </a:lnTo>
                  <a:lnTo>
                    <a:pt x="2174" y="41"/>
                  </a:lnTo>
                  <a:lnTo>
                    <a:pt x="2172" y="37"/>
                  </a:lnTo>
                  <a:lnTo>
                    <a:pt x="2171" y="34"/>
                  </a:lnTo>
                  <a:lnTo>
                    <a:pt x="2170" y="32"/>
                  </a:lnTo>
                  <a:lnTo>
                    <a:pt x="2170" y="26"/>
                  </a:lnTo>
                  <a:lnTo>
                    <a:pt x="2170" y="21"/>
                  </a:lnTo>
                  <a:lnTo>
                    <a:pt x="2171" y="19"/>
                  </a:lnTo>
                  <a:lnTo>
                    <a:pt x="2172" y="16"/>
                  </a:lnTo>
                  <a:lnTo>
                    <a:pt x="2174" y="12"/>
                  </a:lnTo>
                  <a:lnTo>
                    <a:pt x="2178" y="8"/>
                  </a:lnTo>
                  <a:lnTo>
                    <a:pt x="2182" y="4"/>
                  </a:lnTo>
                  <a:lnTo>
                    <a:pt x="2186" y="2"/>
                  </a:lnTo>
                  <a:lnTo>
                    <a:pt x="2188" y="1"/>
                  </a:lnTo>
                  <a:lnTo>
                    <a:pt x="2191" y="1"/>
                  </a:lnTo>
                  <a:lnTo>
                    <a:pt x="2196" y="0"/>
                  </a:lnTo>
                  <a:lnTo>
                    <a:pt x="2202" y="1"/>
                  </a:lnTo>
                  <a:lnTo>
                    <a:pt x="2204" y="1"/>
                  </a:lnTo>
                  <a:lnTo>
                    <a:pt x="2207" y="2"/>
                  </a:lnTo>
                  <a:lnTo>
                    <a:pt x="2211" y="4"/>
                  </a:lnTo>
                  <a:lnTo>
                    <a:pt x="2215" y="8"/>
                  </a:lnTo>
                  <a:lnTo>
                    <a:pt x="2218" y="12"/>
                  </a:lnTo>
                  <a:lnTo>
                    <a:pt x="2221" y="16"/>
                  </a:lnTo>
                  <a:lnTo>
                    <a:pt x="2222" y="19"/>
                  </a:lnTo>
                  <a:lnTo>
                    <a:pt x="2222" y="21"/>
                  </a:lnTo>
                  <a:lnTo>
                    <a:pt x="2223" y="26"/>
                  </a:lnTo>
                  <a:close/>
                  <a:moveTo>
                    <a:pt x="2422" y="0"/>
                  </a:moveTo>
                  <a:lnTo>
                    <a:pt x="2427" y="1"/>
                  </a:lnTo>
                  <a:lnTo>
                    <a:pt x="2430" y="1"/>
                  </a:lnTo>
                  <a:lnTo>
                    <a:pt x="2432" y="2"/>
                  </a:lnTo>
                  <a:lnTo>
                    <a:pt x="2437" y="4"/>
                  </a:lnTo>
                  <a:lnTo>
                    <a:pt x="2441" y="8"/>
                  </a:lnTo>
                  <a:lnTo>
                    <a:pt x="2444" y="12"/>
                  </a:lnTo>
                  <a:lnTo>
                    <a:pt x="2446" y="16"/>
                  </a:lnTo>
                  <a:lnTo>
                    <a:pt x="2447" y="19"/>
                  </a:lnTo>
                  <a:lnTo>
                    <a:pt x="2448" y="21"/>
                  </a:lnTo>
                  <a:lnTo>
                    <a:pt x="2448" y="26"/>
                  </a:lnTo>
                  <a:lnTo>
                    <a:pt x="2448" y="32"/>
                  </a:lnTo>
                  <a:lnTo>
                    <a:pt x="2447" y="34"/>
                  </a:lnTo>
                  <a:lnTo>
                    <a:pt x="2446" y="37"/>
                  </a:lnTo>
                  <a:lnTo>
                    <a:pt x="2444" y="41"/>
                  </a:lnTo>
                  <a:lnTo>
                    <a:pt x="2441" y="45"/>
                  </a:lnTo>
                  <a:lnTo>
                    <a:pt x="2437" y="48"/>
                  </a:lnTo>
                  <a:lnTo>
                    <a:pt x="2432" y="51"/>
                  </a:lnTo>
                  <a:lnTo>
                    <a:pt x="2430" y="52"/>
                  </a:lnTo>
                  <a:lnTo>
                    <a:pt x="2427" y="52"/>
                  </a:lnTo>
                  <a:lnTo>
                    <a:pt x="2422" y="53"/>
                  </a:lnTo>
                  <a:lnTo>
                    <a:pt x="2417" y="52"/>
                  </a:lnTo>
                  <a:lnTo>
                    <a:pt x="2414" y="52"/>
                  </a:lnTo>
                  <a:lnTo>
                    <a:pt x="2412" y="51"/>
                  </a:lnTo>
                  <a:lnTo>
                    <a:pt x="2407" y="48"/>
                  </a:lnTo>
                  <a:lnTo>
                    <a:pt x="2403" y="45"/>
                  </a:lnTo>
                  <a:lnTo>
                    <a:pt x="2400" y="41"/>
                  </a:lnTo>
                  <a:lnTo>
                    <a:pt x="2398" y="37"/>
                  </a:lnTo>
                  <a:lnTo>
                    <a:pt x="2397" y="34"/>
                  </a:lnTo>
                  <a:lnTo>
                    <a:pt x="2396" y="32"/>
                  </a:lnTo>
                  <a:lnTo>
                    <a:pt x="2396" y="26"/>
                  </a:lnTo>
                  <a:lnTo>
                    <a:pt x="2396" y="21"/>
                  </a:lnTo>
                  <a:lnTo>
                    <a:pt x="2397" y="19"/>
                  </a:lnTo>
                  <a:lnTo>
                    <a:pt x="2398" y="16"/>
                  </a:lnTo>
                  <a:lnTo>
                    <a:pt x="2400" y="12"/>
                  </a:lnTo>
                  <a:lnTo>
                    <a:pt x="2403" y="8"/>
                  </a:lnTo>
                  <a:lnTo>
                    <a:pt x="2407" y="4"/>
                  </a:lnTo>
                  <a:lnTo>
                    <a:pt x="2412" y="2"/>
                  </a:lnTo>
                  <a:lnTo>
                    <a:pt x="2414" y="1"/>
                  </a:lnTo>
                  <a:lnTo>
                    <a:pt x="2417" y="1"/>
                  </a:lnTo>
                  <a:lnTo>
                    <a:pt x="2422" y="0"/>
                  </a:lnTo>
                  <a:close/>
                  <a:moveTo>
                    <a:pt x="2617" y="26"/>
                  </a:moveTo>
                  <a:lnTo>
                    <a:pt x="2616" y="32"/>
                  </a:lnTo>
                  <a:lnTo>
                    <a:pt x="2615" y="34"/>
                  </a:lnTo>
                  <a:lnTo>
                    <a:pt x="2614" y="37"/>
                  </a:lnTo>
                  <a:lnTo>
                    <a:pt x="2612" y="41"/>
                  </a:lnTo>
                  <a:lnTo>
                    <a:pt x="2609" y="45"/>
                  </a:lnTo>
                  <a:lnTo>
                    <a:pt x="2605" y="48"/>
                  </a:lnTo>
                  <a:lnTo>
                    <a:pt x="2600" y="51"/>
                  </a:lnTo>
                  <a:lnTo>
                    <a:pt x="2598" y="52"/>
                  </a:lnTo>
                  <a:lnTo>
                    <a:pt x="2595" y="52"/>
                  </a:lnTo>
                  <a:lnTo>
                    <a:pt x="2590" y="53"/>
                  </a:lnTo>
                  <a:lnTo>
                    <a:pt x="2585" y="52"/>
                  </a:lnTo>
                  <a:lnTo>
                    <a:pt x="2582" y="52"/>
                  </a:lnTo>
                  <a:lnTo>
                    <a:pt x="2580" y="51"/>
                  </a:lnTo>
                  <a:lnTo>
                    <a:pt x="2575" y="48"/>
                  </a:lnTo>
                  <a:lnTo>
                    <a:pt x="2571" y="45"/>
                  </a:lnTo>
                  <a:lnTo>
                    <a:pt x="2568" y="41"/>
                  </a:lnTo>
                  <a:lnTo>
                    <a:pt x="2566" y="37"/>
                  </a:lnTo>
                  <a:lnTo>
                    <a:pt x="2565" y="34"/>
                  </a:lnTo>
                  <a:lnTo>
                    <a:pt x="2564" y="32"/>
                  </a:lnTo>
                  <a:lnTo>
                    <a:pt x="2564" y="26"/>
                  </a:lnTo>
                  <a:lnTo>
                    <a:pt x="2564" y="21"/>
                  </a:lnTo>
                  <a:lnTo>
                    <a:pt x="2565" y="19"/>
                  </a:lnTo>
                  <a:lnTo>
                    <a:pt x="2566" y="16"/>
                  </a:lnTo>
                  <a:lnTo>
                    <a:pt x="2568" y="12"/>
                  </a:lnTo>
                  <a:lnTo>
                    <a:pt x="2571" y="8"/>
                  </a:lnTo>
                  <a:lnTo>
                    <a:pt x="2575" y="4"/>
                  </a:lnTo>
                  <a:lnTo>
                    <a:pt x="2580" y="2"/>
                  </a:lnTo>
                  <a:lnTo>
                    <a:pt x="2582" y="1"/>
                  </a:lnTo>
                  <a:lnTo>
                    <a:pt x="2585" y="1"/>
                  </a:lnTo>
                  <a:lnTo>
                    <a:pt x="2590" y="0"/>
                  </a:lnTo>
                  <a:lnTo>
                    <a:pt x="2595" y="1"/>
                  </a:lnTo>
                  <a:lnTo>
                    <a:pt x="2598" y="1"/>
                  </a:lnTo>
                  <a:lnTo>
                    <a:pt x="2600" y="2"/>
                  </a:lnTo>
                  <a:lnTo>
                    <a:pt x="2605" y="4"/>
                  </a:lnTo>
                  <a:lnTo>
                    <a:pt x="2609" y="8"/>
                  </a:lnTo>
                  <a:lnTo>
                    <a:pt x="2612" y="12"/>
                  </a:lnTo>
                  <a:lnTo>
                    <a:pt x="2614" y="16"/>
                  </a:lnTo>
                  <a:lnTo>
                    <a:pt x="2615" y="19"/>
                  </a:lnTo>
                  <a:lnTo>
                    <a:pt x="2616" y="21"/>
                  </a:lnTo>
                  <a:lnTo>
                    <a:pt x="2617"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6" name="Freeform 7">
            <a:hlinkClick r:id="rId2" tooltip="Twitter"/>
          </p:cNvPr>
          <p:cNvSpPr>
            <a:spLocks noChangeAspect="1" noEditPoints="1"/>
          </p:cNvSpPr>
          <p:nvPr userDrawn="1"/>
        </p:nvSpPr>
        <p:spPr bwMode="auto">
          <a:xfrm>
            <a:off x="1415480" y="6165734"/>
            <a:ext cx="288000" cy="288000"/>
          </a:xfrm>
          <a:custGeom>
            <a:avLst/>
            <a:gdLst>
              <a:gd name="T0" fmla="*/ 1215 w 2806"/>
              <a:gd name="T1" fmla="*/ 2154 h 2806"/>
              <a:gd name="T2" fmla="*/ 1391 w 2806"/>
              <a:gd name="T3" fmla="*/ 2115 h 2806"/>
              <a:gd name="T4" fmla="*/ 1549 w 2806"/>
              <a:gd name="T5" fmla="*/ 2052 h 2806"/>
              <a:gd name="T6" fmla="*/ 1690 w 2806"/>
              <a:gd name="T7" fmla="*/ 1968 h 2806"/>
              <a:gd name="T8" fmla="*/ 1813 w 2806"/>
              <a:gd name="T9" fmla="*/ 1866 h 2806"/>
              <a:gd name="T10" fmla="*/ 1917 w 2806"/>
              <a:gd name="T11" fmla="*/ 1747 h 2806"/>
              <a:gd name="T12" fmla="*/ 2002 w 2806"/>
              <a:gd name="T13" fmla="*/ 1618 h 2806"/>
              <a:gd name="T14" fmla="*/ 2069 w 2806"/>
              <a:gd name="T15" fmla="*/ 1479 h 2806"/>
              <a:gd name="T16" fmla="*/ 2115 w 2806"/>
              <a:gd name="T17" fmla="*/ 1336 h 2806"/>
              <a:gd name="T18" fmla="*/ 2144 w 2806"/>
              <a:gd name="T19" fmla="*/ 1166 h 2806"/>
              <a:gd name="T20" fmla="*/ 2148 w 2806"/>
              <a:gd name="T21" fmla="*/ 1022 h 2806"/>
              <a:gd name="T22" fmla="*/ 2264 w 2806"/>
              <a:gd name="T23" fmla="*/ 918 h 2806"/>
              <a:gd name="T24" fmla="*/ 2340 w 2806"/>
              <a:gd name="T25" fmla="*/ 822 h 2806"/>
              <a:gd name="T26" fmla="*/ 2176 w 2806"/>
              <a:gd name="T27" fmla="*/ 873 h 2806"/>
              <a:gd name="T28" fmla="*/ 2175 w 2806"/>
              <a:gd name="T29" fmla="*/ 842 h 2806"/>
              <a:gd name="T30" fmla="*/ 2242 w 2806"/>
              <a:gd name="T31" fmla="*/ 764 h 2806"/>
              <a:gd name="T32" fmla="*/ 2288 w 2806"/>
              <a:gd name="T33" fmla="*/ 670 h 2806"/>
              <a:gd name="T34" fmla="*/ 2139 w 2806"/>
              <a:gd name="T35" fmla="*/ 738 h 2806"/>
              <a:gd name="T36" fmla="*/ 2016 w 2806"/>
              <a:gd name="T37" fmla="*/ 737 h 2806"/>
              <a:gd name="T38" fmla="*/ 1919 w 2806"/>
              <a:gd name="T39" fmla="*/ 674 h 2806"/>
              <a:gd name="T40" fmla="*/ 1804 w 2806"/>
              <a:gd name="T41" fmla="*/ 644 h 2806"/>
              <a:gd name="T42" fmla="*/ 1685 w 2806"/>
              <a:gd name="T43" fmla="*/ 649 h 2806"/>
              <a:gd name="T44" fmla="*/ 1580 w 2806"/>
              <a:gd name="T45" fmla="*/ 689 h 2806"/>
              <a:gd name="T46" fmla="*/ 1491 w 2806"/>
              <a:gd name="T47" fmla="*/ 754 h 2806"/>
              <a:gd name="T48" fmla="*/ 1425 w 2806"/>
              <a:gd name="T49" fmla="*/ 844 h 2806"/>
              <a:gd name="T50" fmla="*/ 1391 w 2806"/>
              <a:gd name="T51" fmla="*/ 930 h 2806"/>
              <a:gd name="T52" fmla="*/ 1380 w 2806"/>
              <a:gd name="T53" fmla="*/ 1049 h 2806"/>
              <a:gd name="T54" fmla="*/ 1329 w 2806"/>
              <a:gd name="T55" fmla="*/ 1110 h 2806"/>
              <a:gd name="T56" fmla="*/ 1157 w 2806"/>
              <a:gd name="T57" fmla="*/ 1077 h 2806"/>
              <a:gd name="T58" fmla="*/ 995 w 2806"/>
              <a:gd name="T59" fmla="*/ 1019 h 2806"/>
              <a:gd name="T60" fmla="*/ 846 w 2806"/>
              <a:gd name="T61" fmla="*/ 938 h 2806"/>
              <a:gd name="T62" fmla="*/ 713 w 2806"/>
              <a:gd name="T63" fmla="*/ 835 h 2806"/>
              <a:gd name="T64" fmla="*/ 596 w 2806"/>
              <a:gd name="T65" fmla="*/ 712 h 2806"/>
              <a:gd name="T66" fmla="*/ 558 w 2806"/>
              <a:gd name="T67" fmla="*/ 804 h 2806"/>
              <a:gd name="T68" fmla="*/ 544 w 2806"/>
              <a:gd name="T69" fmla="*/ 892 h 2806"/>
              <a:gd name="T70" fmla="*/ 549 w 2806"/>
              <a:gd name="T71" fmla="*/ 967 h 2806"/>
              <a:gd name="T72" fmla="*/ 577 w 2806"/>
              <a:gd name="T73" fmla="*/ 1058 h 2806"/>
              <a:gd name="T74" fmla="*/ 630 w 2806"/>
              <a:gd name="T75" fmla="*/ 1148 h 2806"/>
              <a:gd name="T76" fmla="*/ 704 w 2806"/>
              <a:gd name="T77" fmla="*/ 1225 h 2806"/>
              <a:gd name="T78" fmla="*/ 603 w 2806"/>
              <a:gd name="T79" fmla="*/ 1205 h 2806"/>
              <a:gd name="T80" fmla="*/ 542 w 2806"/>
              <a:gd name="T81" fmla="*/ 1200 h 2806"/>
              <a:gd name="T82" fmla="*/ 559 w 2806"/>
              <a:gd name="T83" fmla="*/ 1299 h 2806"/>
              <a:gd name="T84" fmla="*/ 601 w 2806"/>
              <a:gd name="T85" fmla="*/ 1388 h 2806"/>
              <a:gd name="T86" fmla="*/ 652 w 2806"/>
              <a:gd name="T87" fmla="*/ 1451 h 2806"/>
              <a:gd name="T88" fmla="*/ 728 w 2806"/>
              <a:gd name="T89" fmla="*/ 1512 h 2806"/>
              <a:gd name="T90" fmla="*/ 818 w 2806"/>
              <a:gd name="T91" fmla="*/ 1551 h 2806"/>
              <a:gd name="T92" fmla="*/ 775 w 2806"/>
              <a:gd name="T93" fmla="*/ 1571 h 2806"/>
              <a:gd name="T94" fmla="*/ 682 w 2806"/>
              <a:gd name="T95" fmla="*/ 1580 h 2806"/>
              <a:gd name="T96" fmla="*/ 721 w 2806"/>
              <a:gd name="T97" fmla="*/ 1659 h 2806"/>
              <a:gd name="T98" fmla="*/ 777 w 2806"/>
              <a:gd name="T99" fmla="*/ 1727 h 2806"/>
              <a:gd name="T100" fmla="*/ 848 w 2806"/>
              <a:gd name="T101" fmla="*/ 1779 h 2806"/>
              <a:gd name="T102" fmla="*/ 929 w 2806"/>
              <a:gd name="T103" fmla="*/ 1816 h 2806"/>
              <a:gd name="T104" fmla="*/ 1036 w 2806"/>
              <a:gd name="T105" fmla="*/ 1832 h 2806"/>
              <a:gd name="T106" fmla="*/ 930 w 2806"/>
              <a:gd name="T107" fmla="*/ 1901 h 2806"/>
              <a:gd name="T108" fmla="*/ 770 w 2806"/>
              <a:gd name="T109" fmla="*/ 1968 h 2806"/>
              <a:gd name="T110" fmla="*/ 625 w 2806"/>
              <a:gd name="T111" fmla="*/ 1994 h 2806"/>
              <a:gd name="T112" fmla="*/ 489 w 2806"/>
              <a:gd name="T113" fmla="*/ 1994 h 2806"/>
              <a:gd name="T114" fmla="*/ 600 w 2806"/>
              <a:gd name="T115" fmla="*/ 2065 h 2806"/>
              <a:gd name="T116" fmla="*/ 819 w 2806"/>
              <a:gd name="T117" fmla="*/ 2138 h 2806"/>
              <a:gd name="T118" fmla="*/ 935 w 2806"/>
              <a:gd name="T119" fmla="*/ 2158 h 2806"/>
              <a:gd name="T120" fmla="*/ 0 w 2806"/>
              <a:gd name="T121" fmla="*/ 0 h 2806"/>
              <a:gd name="T122" fmla="*/ 2806 w 2806"/>
              <a:gd name="T123" fmla="*/ 1403 h 2806"/>
              <a:gd name="T124" fmla="*/ 0 w 2806"/>
              <a:gd name="T125" fmla="*/ 2806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06" h="2806">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27" name="Freeform 8">
            <a:hlinkClick r:id="rId3" tooltip="Facebook"/>
          </p:cNvPr>
          <p:cNvSpPr>
            <a:spLocks noChangeAspect="1" noEditPoints="1"/>
          </p:cNvSpPr>
          <p:nvPr userDrawn="1"/>
        </p:nvSpPr>
        <p:spPr bwMode="auto">
          <a:xfrm>
            <a:off x="695325" y="6165188"/>
            <a:ext cx="288514" cy="288000"/>
          </a:xfrm>
          <a:custGeom>
            <a:avLst/>
            <a:gdLst>
              <a:gd name="T0" fmla="*/ 1541 w 2807"/>
              <a:gd name="T1" fmla="*/ 2287 h 2806"/>
              <a:gd name="T2" fmla="*/ 1541 w 2807"/>
              <a:gd name="T3" fmla="*/ 1481 h 2806"/>
              <a:gd name="T4" fmla="*/ 1812 w 2807"/>
              <a:gd name="T5" fmla="*/ 1481 h 2806"/>
              <a:gd name="T6" fmla="*/ 1853 w 2807"/>
              <a:gd name="T7" fmla="*/ 1166 h 2806"/>
              <a:gd name="T8" fmla="*/ 1541 w 2807"/>
              <a:gd name="T9" fmla="*/ 1166 h 2806"/>
              <a:gd name="T10" fmla="*/ 1541 w 2807"/>
              <a:gd name="T11" fmla="*/ 965 h 2806"/>
              <a:gd name="T12" fmla="*/ 1542 w 2807"/>
              <a:gd name="T13" fmla="*/ 933 h 2806"/>
              <a:gd name="T14" fmla="*/ 1547 w 2807"/>
              <a:gd name="T15" fmla="*/ 903 h 2806"/>
              <a:gd name="T16" fmla="*/ 1556 w 2807"/>
              <a:gd name="T17" fmla="*/ 877 h 2806"/>
              <a:gd name="T18" fmla="*/ 1569 w 2807"/>
              <a:gd name="T19" fmla="*/ 855 h 2806"/>
              <a:gd name="T20" fmla="*/ 1590 w 2807"/>
              <a:gd name="T21" fmla="*/ 837 h 2806"/>
              <a:gd name="T22" fmla="*/ 1618 w 2807"/>
              <a:gd name="T23" fmla="*/ 824 h 2806"/>
              <a:gd name="T24" fmla="*/ 1652 w 2807"/>
              <a:gd name="T25" fmla="*/ 815 h 2806"/>
              <a:gd name="T26" fmla="*/ 1673 w 2807"/>
              <a:gd name="T27" fmla="*/ 813 h 2806"/>
              <a:gd name="T28" fmla="*/ 1697 w 2807"/>
              <a:gd name="T29" fmla="*/ 813 h 2806"/>
              <a:gd name="T30" fmla="*/ 1862 w 2807"/>
              <a:gd name="T31" fmla="*/ 813 h 2806"/>
              <a:gd name="T32" fmla="*/ 1862 w 2807"/>
              <a:gd name="T33" fmla="*/ 530 h 2806"/>
              <a:gd name="T34" fmla="*/ 1773 w 2807"/>
              <a:gd name="T35" fmla="*/ 523 h 2806"/>
              <a:gd name="T36" fmla="*/ 1703 w 2807"/>
              <a:gd name="T37" fmla="*/ 521 h 2806"/>
              <a:gd name="T38" fmla="*/ 1620 w 2807"/>
              <a:gd name="T39" fmla="*/ 518 h 2806"/>
              <a:gd name="T40" fmla="*/ 1577 w 2807"/>
              <a:gd name="T41" fmla="*/ 521 h 2806"/>
              <a:gd name="T42" fmla="*/ 1535 w 2807"/>
              <a:gd name="T43" fmla="*/ 526 h 2806"/>
              <a:gd name="T44" fmla="*/ 1494 w 2807"/>
              <a:gd name="T45" fmla="*/ 534 h 2806"/>
              <a:gd name="T46" fmla="*/ 1455 w 2807"/>
              <a:gd name="T47" fmla="*/ 545 h 2806"/>
              <a:gd name="T48" fmla="*/ 1420 w 2807"/>
              <a:gd name="T49" fmla="*/ 560 h 2806"/>
              <a:gd name="T50" fmla="*/ 1387 w 2807"/>
              <a:gd name="T51" fmla="*/ 579 h 2806"/>
              <a:gd name="T52" fmla="*/ 1356 w 2807"/>
              <a:gd name="T53" fmla="*/ 601 h 2806"/>
              <a:gd name="T54" fmla="*/ 1328 w 2807"/>
              <a:gd name="T55" fmla="*/ 626 h 2806"/>
              <a:gd name="T56" fmla="*/ 1303 w 2807"/>
              <a:gd name="T57" fmla="*/ 653 h 2806"/>
              <a:gd name="T58" fmla="*/ 1281 w 2807"/>
              <a:gd name="T59" fmla="*/ 684 h 2806"/>
              <a:gd name="T60" fmla="*/ 1261 w 2807"/>
              <a:gd name="T61" fmla="*/ 719 h 2806"/>
              <a:gd name="T62" fmla="*/ 1245 w 2807"/>
              <a:gd name="T63" fmla="*/ 756 h 2806"/>
              <a:gd name="T64" fmla="*/ 1233 w 2807"/>
              <a:gd name="T65" fmla="*/ 796 h 2806"/>
              <a:gd name="T66" fmla="*/ 1224 w 2807"/>
              <a:gd name="T67" fmla="*/ 839 h 2806"/>
              <a:gd name="T68" fmla="*/ 1218 w 2807"/>
              <a:gd name="T69" fmla="*/ 886 h 2806"/>
              <a:gd name="T70" fmla="*/ 1215 w 2807"/>
              <a:gd name="T71" fmla="*/ 934 h 2806"/>
              <a:gd name="T72" fmla="*/ 1215 w 2807"/>
              <a:gd name="T73" fmla="*/ 1166 h 2806"/>
              <a:gd name="T74" fmla="*/ 944 w 2807"/>
              <a:gd name="T75" fmla="*/ 1166 h 2806"/>
              <a:gd name="T76" fmla="*/ 944 w 2807"/>
              <a:gd name="T77" fmla="*/ 1481 h 2806"/>
              <a:gd name="T78" fmla="*/ 1215 w 2807"/>
              <a:gd name="T79" fmla="*/ 1481 h 2806"/>
              <a:gd name="T80" fmla="*/ 1215 w 2807"/>
              <a:gd name="T81" fmla="*/ 2287 h 2806"/>
              <a:gd name="T82" fmla="*/ 1541 w 2807"/>
              <a:gd name="T83" fmla="*/ 2287 h 2806"/>
              <a:gd name="T84" fmla="*/ 0 w 2807"/>
              <a:gd name="T85" fmla="*/ 0 h 2806"/>
              <a:gd name="T86" fmla="*/ 702 w 2807"/>
              <a:gd name="T87" fmla="*/ 0 h 2806"/>
              <a:gd name="T88" fmla="*/ 1403 w 2807"/>
              <a:gd name="T89" fmla="*/ 0 h 2806"/>
              <a:gd name="T90" fmla="*/ 2105 w 2807"/>
              <a:gd name="T91" fmla="*/ 0 h 2806"/>
              <a:gd name="T92" fmla="*/ 2807 w 2807"/>
              <a:gd name="T93" fmla="*/ 0 h 2806"/>
              <a:gd name="T94" fmla="*/ 2807 w 2807"/>
              <a:gd name="T95" fmla="*/ 701 h 2806"/>
              <a:gd name="T96" fmla="*/ 2807 w 2807"/>
              <a:gd name="T97" fmla="*/ 1403 h 2806"/>
              <a:gd name="T98" fmla="*/ 2807 w 2807"/>
              <a:gd name="T99" fmla="*/ 2104 h 2806"/>
              <a:gd name="T100" fmla="*/ 2807 w 2807"/>
              <a:gd name="T101" fmla="*/ 2806 h 2806"/>
              <a:gd name="T102" fmla="*/ 2105 w 2807"/>
              <a:gd name="T103" fmla="*/ 2806 h 2806"/>
              <a:gd name="T104" fmla="*/ 1403 w 2807"/>
              <a:gd name="T105" fmla="*/ 2806 h 2806"/>
              <a:gd name="T106" fmla="*/ 702 w 2807"/>
              <a:gd name="T107" fmla="*/ 2806 h 2806"/>
              <a:gd name="T108" fmla="*/ 0 w 2807"/>
              <a:gd name="T109" fmla="*/ 2806 h 2806"/>
              <a:gd name="T110" fmla="*/ 0 w 2807"/>
              <a:gd name="T111" fmla="*/ 2104 h 2806"/>
              <a:gd name="T112" fmla="*/ 0 w 2807"/>
              <a:gd name="T113" fmla="*/ 1403 h 2806"/>
              <a:gd name="T114" fmla="*/ 0 w 2807"/>
              <a:gd name="T115" fmla="*/ 701 h 2806"/>
              <a:gd name="T116" fmla="*/ 0 w 2807"/>
              <a:gd name="T117" fmla="*/ 0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7" h="2806">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28" name="Freeform 12">
            <a:hlinkClick r:id="rId4" tooltip="LinkedIn"/>
          </p:cNvPr>
          <p:cNvSpPr>
            <a:spLocks noChangeAspect="1" noEditPoints="1"/>
          </p:cNvSpPr>
          <p:nvPr userDrawn="1"/>
        </p:nvSpPr>
        <p:spPr bwMode="auto">
          <a:xfrm>
            <a:off x="1775520" y="6165188"/>
            <a:ext cx="288000" cy="288000"/>
          </a:xfrm>
          <a:custGeom>
            <a:avLst/>
            <a:gdLst>
              <a:gd name="T0" fmla="*/ 962 w 2804"/>
              <a:gd name="T1" fmla="*/ 2198 h 2806"/>
              <a:gd name="T2" fmla="*/ 798 w 2804"/>
              <a:gd name="T3" fmla="*/ 609 h 2806"/>
              <a:gd name="T4" fmla="*/ 845 w 2804"/>
              <a:gd name="T5" fmla="*/ 615 h 2806"/>
              <a:gd name="T6" fmla="*/ 904 w 2804"/>
              <a:gd name="T7" fmla="*/ 641 h 2806"/>
              <a:gd name="T8" fmla="*/ 950 w 2804"/>
              <a:gd name="T9" fmla="*/ 685 h 2806"/>
              <a:gd name="T10" fmla="*/ 973 w 2804"/>
              <a:gd name="T11" fmla="*/ 725 h 2806"/>
              <a:gd name="T12" fmla="*/ 984 w 2804"/>
              <a:gd name="T13" fmla="*/ 761 h 2806"/>
              <a:gd name="T14" fmla="*/ 986 w 2804"/>
              <a:gd name="T15" fmla="*/ 829 h 2806"/>
              <a:gd name="T16" fmla="*/ 973 w 2804"/>
              <a:gd name="T17" fmla="*/ 875 h 2806"/>
              <a:gd name="T18" fmla="*/ 933 w 2804"/>
              <a:gd name="T19" fmla="*/ 935 h 2806"/>
              <a:gd name="T20" fmla="*/ 888 w 2804"/>
              <a:gd name="T21" fmla="*/ 969 h 2806"/>
              <a:gd name="T22" fmla="*/ 855 w 2804"/>
              <a:gd name="T23" fmla="*/ 982 h 2806"/>
              <a:gd name="T24" fmla="*/ 798 w 2804"/>
              <a:gd name="T25" fmla="*/ 991 h 2806"/>
              <a:gd name="T26" fmla="*/ 749 w 2804"/>
              <a:gd name="T27" fmla="*/ 985 h 2806"/>
              <a:gd name="T28" fmla="*/ 690 w 2804"/>
              <a:gd name="T29" fmla="*/ 959 h 2806"/>
              <a:gd name="T30" fmla="*/ 644 w 2804"/>
              <a:gd name="T31" fmla="*/ 914 h 2806"/>
              <a:gd name="T32" fmla="*/ 621 w 2804"/>
              <a:gd name="T33" fmla="*/ 875 h 2806"/>
              <a:gd name="T34" fmla="*/ 610 w 2804"/>
              <a:gd name="T35" fmla="*/ 839 h 2806"/>
              <a:gd name="T36" fmla="*/ 608 w 2804"/>
              <a:gd name="T37" fmla="*/ 771 h 2806"/>
              <a:gd name="T38" fmla="*/ 621 w 2804"/>
              <a:gd name="T39" fmla="*/ 725 h 2806"/>
              <a:gd name="T40" fmla="*/ 662 w 2804"/>
              <a:gd name="T41" fmla="*/ 664 h 2806"/>
              <a:gd name="T42" fmla="*/ 706 w 2804"/>
              <a:gd name="T43" fmla="*/ 632 h 2806"/>
              <a:gd name="T44" fmla="*/ 749 w 2804"/>
              <a:gd name="T45" fmla="*/ 615 h 2806"/>
              <a:gd name="T46" fmla="*/ 798 w 2804"/>
              <a:gd name="T47" fmla="*/ 609 h 2806"/>
              <a:gd name="T48" fmla="*/ 1491 w 2804"/>
              <a:gd name="T49" fmla="*/ 1282 h 2806"/>
              <a:gd name="T50" fmla="*/ 1521 w 2804"/>
              <a:gd name="T51" fmla="*/ 1235 h 2806"/>
              <a:gd name="T52" fmla="*/ 1583 w 2804"/>
              <a:gd name="T53" fmla="*/ 1176 h 2806"/>
              <a:gd name="T54" fmla="*/ 1656 w 2804"/>
              <a:gd name="T55" fmla="*/ 1137 h 2806"/>
              <a:gd name="T56" fmla="*/ 1718 w 2804"/>
              <a:gd name="T57" fmla="*/ 1118 h 2806"/>
              <a:gd name="T58" fmla="*/ 1773 w 2804"/>
              <a:gd name="T59" fmla="*/ 1111 h 2806"/>
              <a:gd name="T60" fmla="*/ 1862 w 2804"/>
              <a:gd name="T61" fmla="*/ 1112 h 2806"/>
              <a:gd name="T62" fmla="*/ 1940 w 2804"/>
              <a:gd name="T63" fmla="*/ 1126 h 2806"/>
              <a:gd name="T64" fmla="*/ 2024 w 2804"/>
              <a:gd name="T65" fmla="*/ 1159 h 2806"/>
              <a:gd name="T66" fmla="*/ 2067 w 2804"/>
              <a:gd name="T67" fmla="*/ 1188 h 2806"/>
              <a:gd name="T68" fmla="*/ 2096 w 2804"/>
              <a:gd name="T69" fmla="*/ 1216 h 2806"/>
              <a:gd name="T70" fmla="*/ 2120 w 2804"/>
              <a:gd name="T71" fmla="*/ 1247 h 2806"/>
              <a:gd name="T72" fmla="*/ 2140 w 2804"/>
              <a:gd name="T73" fmla="*/ 1282 h 2806"/>
              <a:gd name="T74" fmla="*/ 2161 w 2804"/>
              <a:gd name="T75" fmla="*/ 1330 h 2806"/>
              <a:gd name="T76" fmla="*/ 2183 w 2804"/>
              <a:gd name="T77" fmla="*/ 1417 h 2806"/>
              <a:gd name="T78" fmla="*/ 2193 w 2804"/>
              <a:gd name="T79" fmla="*/ 1487 h 2806"/>
              <a:gd name="T80" fmla="*/ 2198 w 2804"/>
              <a:gd name="T81" fmla="*/ 1588 h 2806"/>
              <a:gd name="T82" fmla="*/ 1868 w 2804"/>
              <a:gd name="T83" fmla="*/ 1681 h 2806"/>
              <a:gd name="T84" fmla="*/ 1864 w 2804"/>
              <a:gd name="T85" fmla="*/ 1574 h 2806"/>
              <a:gd name="T86" fmla="*/ 1853 w 2804"/>
              <a:gd name="T87" fmla="*/ 1515 h 2806"/>
              <a:gd name="T88" fmla="*/ 1837 w 2804"/>
              <a:gd name="T89" fmla="*/ 1475 h 2806"/>
              <a:gd name="T90" fmla="*/ 1811 w 2804"/>
              <a:gd name="T91" fmla="*/ 1441 h 2806"/>
              <a:gd name="T92" fmla="*/ 1785 w 2804"/>
              <a:gd name="T93" fmla="*/ 1421 h 2806"/>
              <a:gd name="T94" fmla="*/ 1753 w 2804"/>
              <a:gd name="T95" fmla="*/ 1407 h 2806"/>
              <a:gd name="T96" fmla="*/ 1697 w 2804"/>
              <a:gd name="T97" fmla="*/ 1400 h 2806"/>
              <a:gd name="T98" fmla="*/ 1639 w 2804"/>
              <a:gd name="T99" fmla="*/ 1407 h 2806"/>
              <a:gd name="T100" fmla="*/ 1593 w 2804"/>
              <a:gd name="T101" fmla="*/ 1423 h 2806"/>
              <a:gd name="T102" fmla="*/ 1566 w 2804"/>
              <a:gd name="T103" fmla="*/ 1442 h 2806"/>
              <a:gd name="T104" fmla="*/ 1539 w 2804"/>
              <a:gd name="T105" fmla="*/ 1475 h 2806"/>
              <a:gd name="T106" fmla="*/ 1520 w 2804"/>
              <a:gd name="T107" fmla="*/ 1515 h 2806"/>
              <a:gd name="T108" fmla="*/ 1508 w 2804"/>
              <a:gd name="T109" fmla="*/ 1560 h 2806"/>
              <a:gd name="T110" fmla="*/ 1500 w 2804"/>
              <a:gd name="T111" fmla="*/ 1622 h 2806"/>
              <a:gd name="T112" fmla="*/ 1169 w 2804"/>
              <a:gd name="T113" fmla="*/ 2198 h 2806"/>
              <a:gd name="T114" fmla="*/ 700 w 2804"/>
              <a:gd name="T115" fmla="*/ 0 h 2806"/>
              <a:gd name="T116" fmla="*/ 2804 w 2804"/>
              <a:gd name="T117" fmla="*/ 701 h 2806"/>
              <a:gd name="T118" fmla="*/ 2103 w 2804"/>
              <a:gd name="T119" fmla="*/ 2806 h 2806"/>
              <a:gd name="T120" fmla="*/ 0 w 2804"/>
              <a:gd name="T121" fmla="*/ 2104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04" h="2806">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29" name="Freeform 11">
            <a:hlinkClick r:id="rId5" tooltip="YouTube"/>
          </p:cNvPr>
          <p:cNvSpPr>
            <a:spLocks noChangeAspect="1" noEditPoints="1"/>
          </p:cNvSpPr>
          <p:nvPr userDrawn="1"/>
        </p:nvSpPr>
        <p:spPr bwMode="auto">
          <a:xfrm>
            <a:off x="2135906" y="6165734"/>
            <a:ext cx="287622" cy="288000"/>
          </a:xfrm>
          <a:custGeom>
            <a:avLst/>
            <a:gdLst>
              <a:gd name="T0" fmla="*/ 1892 w 2281"/>
              <a:gd name="T1" fmla="*/ 717 h 2282"/>
              <a:gd name="T2" fmla="*/ 1867 w 2281"/>
              <a:gd name="T3" fmla="*/ 679 h 2282"/>
              <a:gd name="T4" fmla="*/ 1834 w 2281"/>
              <a:gd name="T5" fmla="*/ 647 h 2282"/>
              <a:gd name="T6" fmla="*/ 1789 w 2281"/>
              <a:gd name="T7" fmla="*/ 621 h 2282"/>
              <a:gd name="T8" fmla="*/ 1751 w 2281"/>
              <a:gd name="T9" fmla="*/ 609 h 2282"/>
              <a:gd name="T10" fmla="*/ 1638 w 2281"/>
              <a:gd name="T11" fmla="*/ 595 h 2282"/>
              <a:gd name="T12" fmla="*/ 1459 w 2281"/>
              <a:gd name="T13" fmla="*/ 585 h 2282"/>
              <a:gd name="T14" fmla="*/ 1141 w 2281"/>
              <a:gd name="T15" fmla="*/ 579 h 2282"/>
              <a:gd name="T16" fmla="*/ 875 w 2281"/>
              <a:gd name="T17" fmla="*/ 583 h 2282"/>
              <a:gd name="T18" fmla="*/ 667 w 2281"/>
              <a:gd name="T19" fmla="*/ 593 h 2282"/>
              <a:gd name="T20" fmla="*/ 561 w 2281"/>
              <a:gd name="T21" fmla="*/ 604 h 2282"/>
              <a:gd name="T22" fmla="*/ 504 w 2281"/>
              <a:gd name="T23" fmla="*/ 616 h 2282"/>
              <a:gd name="T24" fmla="*/ 458 w 2281"/>
              <a:gd name="T25" fmla="*/ 640 h 2282"/>
              <a:gd name="T26" fmla="*/ 418 w 2281"/>
              <a:gd name="T27" fmla="*/ 674 h 2282"/>
              <a:gd name="T28" fmla="*/ 395 w 2281"/>
              <a:gd name="T29" fmla="*/ 705 h 2282"/>
              <a:gd name="T30" fmla="*/ 375 w 2281"/>
              <a:gd name="T31" fmla="*/ 755 h 2282"/>
              <a:gd name="T32" fmla="*/ 360 w 2281"/>
              <a:gd name="T33" fmla="*/ 836 h 2282"/>
              <a:gd name="T34" fmla="*/ 350 w 2281"/>
              <a:gd name="T35" fmla="*/ 932 h 2282"/>
              <a:gd name="T36" fmla="*/ 343 w 2281"/>
              <a:gd name="T37" fmla="*/ 1099 h 2282"/>
              <a:gd name="T38" fmla="*/ 345 w 2281"/>
              <a:gd name="T39" fmla="*/ 1258 h 2282"/>
              <a:gd name="T40" fmla="*/ 353 w 2281"/>
              <a:gd name="T41" fmla="*/ 1382 h 2282"/>
              <a:gd name="T42" fmla="*/ 365 w 2281"/>
              <a:gd name="T43" fmla="*/ 1476 h 2282"/>
              <a:gd name="T44" fmla="*/ 379 w 2281"/>
              <a:gd name="T45" fmla="*/ 1541 h 2282"/>
              <a:gd name="T46" fmla="*/ 402 w 2281"/>
              <a:gd name="T47" fmla="*/ 1588 h 2282"/>
              <a:gd name="T48" fmla="*/ 427 w 2281"/>
              <a:gd name="T49" fmla="*/ 1618 h 2282"/>
              <a:gd name="T50" fmla="*/ 469 w 2281"/>
              <a:gd name="T51" fmla="*/ 1650 h 2282"/>
              <a:gd name="T52" fmla="*/ 510 w 2281"/>
              <a:gd name="T53" fmla="*/ 1668 h 2282"/>
              <a:gd name="T54" fmla="*/ 579 w 2281"/>
              <a:gd name="T55" fmla="*/ 1681 h 2282"/>
              <a:gd name="T56" fmla="*/ 716 w 2281"/>
              <a:gd name="T57" fmla="*/ 1693 h 2282"/>
              <a:gd name="T58" fmla="*/ 976 w 2281"/>
              <a:gd name="T59" fmla="*/ 1702 h 2282"/>
              <a:gd name="T60" fmla="*/ 1305 w 2281"/>
              <a:gd name="T61" fmla="*/ 1702 h 2282"/>
              <a:gd name="T62" fmla="*/ 1513 w 2281"/>
              <a:gd name="T63" fmla="*/ 1695 h 2282"/>
              <a:gd name="T64" fmla="*/ 1682 w 2281"/>
              <a:gd name="T65" fmla="*/ 1683 h 2282"/>
              <a:gd name="T66" fmla="*/ 1751 w 2281"/>
              <a:gd name="T67" fmla="*/ 1673 h 2282"/>
              <a:gd name="T68" fmla="*/ 1801 w 2281"/>
              <a:gd name="T69" fmla="*/ 1656 h 2282"/>
              <a:gd name="T70" fmla="*/ 1845 w 2281"/>
              <a:gd name="T71" fmla="*/ 1627 h 2282"/>
              <a:gd name="T72" fmla="*/ 1879 w 2281"/>
              <a:gd name="T73" fmla="*/ 1588 h 2282"/>
              <a:gd name="T74" fmla="*/ 1897 w 2281"/>
              <a:gd name="T75" fmla="*/ 1554 h 2282"/>
              <a:gd name="T76" fmla="*/ 1911 w 2281"/>
              <a:gd name="T77" fmla="*/ 1503 h 2282"/>
              <a:gd name="T78" fmla="*/ 1925 w 2281"/>
              <a:gd name="T79" fmla="*/ 1415 h 2282"/>
              <a:gd name="T80" fmla="*/ 1935 w 2281"/>
              <a:gd name="T81" fmla="*/ 1288 h 2282"/>
              <a:gd name="T82" fmla="*/ 1938 w 2281"/>
              <a:gd name="T83" fmla="*/ 1099 h 2282"/>
              <a:gd name="T84" fmla="*/ 1933 w 2281"/>
              <a:gd name="T85" fmla="*/ 964 h 2282"/>
              <a:gd name="T86" fmla="*/ 1921 w 2281"/>
              <a:gd name="T87" fmla="*/ 836 h 2282"/>
              <a:gd name="T88" fmla="*/ 1909 w 2281"/>
              <a:gd name="T89" fmla="*/ 767 h 2282"/>
              <a:gd name="T90" fmla="*/ 978 w 2281"/>
              <a:gd name="T91" fmla="*/ 904 h 2282"/>
              <a:gd name="T92" fmla="*/ 1141 w 2281"/>
              <a:gd name="T93" fmla="*/ 0 h 2282"/>
              <a:gd name="T94" fmla="*/ 2281 w 2281"/>
              <a:gd name="T95" fmla="*/ 1141 h 2282"/>
              <a:gd name="T96" fmla="*/ 1141 w 2281"/>
              <a:gd name="T97" fmla="*/ 2282 h 2282"/>
              <a:gd name="T98" fmla="*/ 0 w 2281"/>
              <a:gd name="T99" fmla="*/ 1141 h 2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81" h="2282">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30" name="Freeform 6">
            <a:hlinkClick r:id="rId6" tooltip="Instagram"/>
          </p:cNvPr>
          <p:cNvSpPr>
            <a:spLocks noEditPoints="1"/>
          </p:cNvSpPr>
          <p:nvPr userDrawn="1"/>
        </p:nvSpPr>
        <p:spPr bwMode="auto">
          <a:xfrm>
            <a:off x="1055440" y="6165285"/>
            <a:ext cx="288031" cy="287904"/>
          </a:xfrm>
          <a:custGeom>
            <a:avLst/>
            <a:gdLst>
              <a:gd name="T0" fmla="*/ 1535 w 2270"/>
              <a:gd name="T1" fmla="*/ 570 h 2269"/>
              <a:gd name="T2" fmla="*/ 1648 w 2270"/>
              <a:gd name="T3" fmla="*/ 640 h 2269"/>
              <a:gd name="T4" fmla="*/ 1711 w 2270"/>
              <a:gd name="T5" fmla="*/ 779 h 2269"/>
              <a:gd name="T6" fmla="*/ 1720 w 2270"/>
              <a:gd name="T7" fmla="*/ 1374 h 2269"/>
              <a:gd name="T8" fmla="*/ 1676 w 2270"/>
              <a:gd name="T9" fmla="*/ 1591 h 2269"/>
              <a:gd name="T10" fmla="*/ 1580 w 2270"/>
              <a:gd name="T11" fmla="*/ 1682 h 2269"/>
              <a:gd name="T12" fmla="*/ 1374 w 2270"/>
              <a:gd name="T13" fmla="*/ 1719 h 2269"/>
              <a:gd name="T14" fmla="*/ 763 w 2270"/>
              <a:gd name="T15" fmla="*/ 1707 h 2269"/>
              <a:gd name="T16" fmla="*/ 641 w 2270"/>
              <a:gd name="T17" fmla="*/ 1648 h 2269"/>
              <a:gd name="T18" fmla="*/ 566 w 2270"/>
              <a:gd name="T19" fmla="*/ 1522 h 2269"/>
              <a:gd name="T20" fmla="*/ 548 w 2270"/>
              <a:gd name="T21" fmla="*/ 979 h 2269"/>
              <a:gd name="T22" fmla="*/ 583 w 2270"/>
              <a:gd name="T23" fmla="*/ 701 h 2269"/>
              <a:gd name="T24" fmla="*/ 669 w 2270"/>
              <a:gd name="T25" fmla="*/ 599 h 2269"/>
              <a:gd name="T26" fmla="*/ 833 w 2270"/>
              <a:gd name="T27" fmla="*/ 553 h 2269"/>
              <a:gd name="T28" fmla="*/ 813 w 2270"/>
              <a:gd name="T29" fmla="*/ 425 h 2269"/>
              <a:gd name="T30" fmla="*/ 617 w 2270"/>
              <a:gd name="T31" fmla="*/ 481 h 2269"/>
              <a:gd name="T32" fmla="*/ 480 w 2270"/>
              <a:gd name="T33" fmla="*/ 616 h 2269"/>
              <a:gd name="T34" fmla="*/ 423 w 2270"/>
              <a:gd name="T35" fmla="*/ 840 h 2269"/>
              <a:gd name="T36" fmla="*/ 431 w 2270"/>
              <a:gd name="T37" fmla="*/ 1506 h 2269"/>
              <a:gd name="T38" fmla="*/ 500 w 2270"/>
              <a:gd name="T39" fmla="*/ 1685 h 2269"/>
              <a:gd name="T40" fmla="*/ 633 w 2270"/>
              <a:gd name="T41" fmla="*/ 1798 h 2269"/>
              <a:gd name="T42" fmla="*/ 891 w 2270"/>
              <a:gd name="T43" fmla="*/ 1848 h 2269"/>
              <a:gd name="T44" fmla="*/ 1528 w 2270"/>
              <a:gd name="T45" fmla="*/ 1834 h 2269"/>
              <a:gd name="T46" fmla="*/ 1692 w 2270"/>
              <a:gd name="T47" fmla="*/ 1763 h 2269"/>
              <a:gd name="T48" fmla="*/ 1813 w 2270"/>
              <a:gd name="T49" fmla="*/ 1603 h 2269"/>
              <a:gd name="T50" fmla="*/ 1851 w 2270"/>
              <a:gd name="T51" fmla="*/ 1252 h 2269"/>
              <a:gd name="T52" fmla="*/ 1828 w 2270"/>
              <a:gd name="T53" fmla="*/ 711 h 2269"/>
              <a:gd name="T54" fmla="*/ 1752 w 2270"/>
              <a:gd name="T55" fmla="*/ 562 h 2269"/>
              <a:gd name="T56" fmla="*/ 1586 w 2270"/>
              <a:gd name="T57" fmla="*/ 451 h 2269"/>
              <a:gd name="T58" fmla="*/ 1135 w 2270"/>
              <a:gd name="T59" fmla="*/ 419 h 2269"/>
              <a:gd name="T60" fmla="*/ 945 w 2270"/>
              <a:gd name="T61" fmla="*/ 820 h 2269"/>
              <a:gd name="T62" fmla="*/ 804 w 2270"/>
              <a:gd name="T63" fmla="*/ 975 h 2269"/>
              <a:gd name="T64" fmla="*/ 770 w 2270"/>
              <a:gd name="T65" fmla="*/ 1173 h 2269"/>
              <a:gd name="T66" fmla="*/ 852 w 2270"/>
              <a:gd name="T67" fmla="*/ 1369 h 2269"/>
              <a:gd name="T68" fmla="*/ 1026 w 2270"/>
              <a:gd name="T69" fmla="*/ 1486 h 2269"/>
              <a:gd name="T70" fmla="*/ 1227 w 2270"/>
              <a:gd name="T71" fmla="*/ 1491 h 2269"/>
              <a:gd name="T72" fmla="*/ 1407 w 2270"/>
              <a:gd name="T73" fmla="*/ 1382 h 2269"/>
              <a:gd name="T74" fmla="*/ 1495 w 2270"/>
              <a:gd name="T75" fmla="*/ 1209 h 2269"/>
              <a:gd name="T76" fmla="*/ 1473 w 2270"/>
              <a:gd name="T77" fmla="*/ 991 h 2269"/>
              <a:gd name="T78" fmla="*/ 1340 w 2270"/>
              <a:gd name="T79" fmla="*/ 830 h 2269"/>
              <a:gd name="T80" fmla="*/ 1154 w 2270"/>
              <a:gd name="T81" fmla="*/ 768 h 2269"/>
              <a:gd name="T82" fmla="*/ 1021 w 2270"/>
              <a:gd name="T83" fmla="*/ 1345 h 2269"/>
              <a:gd name="T84" fmla="*/ 925 w 2270"/>
              <a:gd name="T85" fmla="*/ 1249 h 2269"/>
              <a:gd name="T86" fmla="*/ 898 w 2270"/>
              <a:gd name="T87" fmla="*/ 1110 h 2269"/>
              <a:gd name="T88" fmla="*/ 951 w 2270"/>
              <a:gd name="T89" fmla="*/ 983 h 2269"/>
              <a:gd name="T90" fmla="*/ 1064 w 2270"/>
              <a:gd name="T91" fmla="*/ 907 h 2269"/>
              <a:gd name="T92" fmla="*/ 1206 w 2270"/>
              <a:gd name="T93" fmla="*/ 907 h 2269"/>
              <a:gd name="T94" fmla="*/ 1319 w 2270"/>
              <a:gd name="T95" fmla="*/ 983 h 2269"/>
              <a:gd name="T96" fmla="*/ 1372 w 2270"/>
              <a:gd name="T97" fmla="*/ 1110 h 2269"/>
              <a:gd name="T98" fmla="*/ 1344 w 2270"/>
              <a:gd name="T99" fmla="*/ 1249 h 2269"/>
              <a:gd name="T100" fmla="*/ 1249 w 2270"/>
              <a:gd name="T101" fmla="*/ 1345 h 2269"/>
              <a:gd name="T102" fmla="*/ 1431 w 2270"/>
              <a:gd name="T103" fmla="*/ 744 h 2269"/>
              <a:gd name="T104" fmla="*/ 1483 w 2270"/>
              <a:gd name="T105" fmla="*/ 674 h 2269"/>
              <a:gd name="T106" fmla="*/ 1574 w 2270"/>
              <a:gd name="T107" fmla="*/ 689 h 2269"/>
              <a:gd name="T108" fmla="*/ 1598 w 2270"/>
              <a:gd name="T109" fmla="*/ 778 h 2269"/>
              <a:gd name="T110" fmla="*/ 1534 w 2270"/>
              <a:gd name="T111" fmla="*/ 837 h 2269"/>
              <a:gd name="T112" fmla="*/ 1450 w 2270"/>
              <a:gd name="T113" fmla="*/ 807 h 2269"/>
              <a:gd name="T114" fmla="*/ 2270 w 2270"/>
              <a:gd name="T115" fmla="*/ 0 h 2269"/>
              <a:gd name="T116" fmla="*/ 0 w 2270"/>
              <a:gd name="T117" fmla="*/ 0 h 2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70" h="2269">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Picture Placeholder 8">
            <a:extLst>
              <a:ext uri="{FF2B5EF4-FFF2-40B4-BE49-F238E27FC236}">
                <a16:creationId xmlns:a16="http://schemas.microsoft.com/office/drawing/2014/main" id="{3C8FD9FC-12E8-42B0-95BB-13996F9E2AB0}"/>
              </a:ext>
            </a:extLst>
          </p:cNvPr>
          <p:cNvSpPr>
            <a:spLocks noGrp="1"/>
          </p:cNvSpPr>
          <p:nvPr>
            <p:ph type="pic" sz="quarter" idx="13"/>
          </p:nvPr>
        </p:nvSpPr>
        <p:spPr>
          <a:xfrm>
            <a:off x="6096000" y="0"/>
            <a:ext cx="6096000" cy="6858000"/>
          </a:xfrm>
          <a:solidFill>
            <a:schemeClr val="bg1">
              <a:lumMod val="95000"/>
            </a:schemeClr>
          </a:solidFill>
        </p:spPr>
        <p:txBody>
          <a:bodyPr/>
          <a:lstStyle>
            <a:lvl1pPr>
              <a:defRPr sz="1000"/>
            </a:lvl1pPr>
          </a:lstStyle>
          <a:p>
            <a:r>
              <a:rPr lang="fi-FI" dirty="0"/>
              <a:t>Lisää kuva napsauttamalla kuvaketta</a:t>
            </a:r>
          </a:p>
        </p:txBody>
      </p:sp>
    </p:spTree>
    <p:extLst>
      <p:ext uri="{BB962C8B-B14F-4D97-AF65-F5344CB8AC3E}">
        <p14:creationId xmlns:p14="http://schemas.microsoft.com/office/powerpoint/2010/main" val="14828358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äliotsikko ">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F70F1B5-F5C7-4C8B-AE34-AB3421492090}"/>
              </a:ext>
            </a:extLst>
          </p:cNvPr>
          <p:cNvSpPr>
            <a:spLocks noGrp="1"/>
          </p:cNvSpPr>
          <p:nvPr>
            <p:ph type="ctrTitle"/>
          </p:nvPr>
        </p:nvSpPr>
        <p:spPr>
          <a:xfrm>
            <a:off x="695325" y="3573016"/>
            <a:ext cx="8208963" cy="1728192"/>
          </a:xfrm>
        </p:spPr>
        <p:txBody>
          <a:bodyPr anchor="b"/>
          <a:lstStyle>
            <a:lvl1pPr algn="l">
              <a:defRPr sz="4000"/>
            </a:lvl1pPr>
          </a:lstStyle>
          <a:p>
            <a:r>
              <a:rPr lang="fi-FI"/>
              <a:t>Muokkaa ots. perustyyl. napsautt.</a:t>
            </a:r>
          </a:p>
        </p:txBody>
      </p:sp>
      <p:sp>
        <p:nvSpPr>
          <p:cNvPr id="14" name="Subtitle 2">
            <a:extLst>
              <a:ext uri="{FF2B5EF4-FFF2-40B4-BE49-F238E27FC236}">
                <a16:creationId xmlns:a16="http://schemas.microsoft.com/office/drawing/2014/main" id="{6D384699-AB97-4D53-AB7B-07AE76854726}"/>
              </a:ext>
            </a:extLst>
          </p:cNvPr>
          <p:cNvSpPr>
            <a:spLocks noGrp="1"/>
          </p:cNvSpPr>
          <p:nvPr>
            <p:ph type="subTitle" idx="1"/>
          </p:nvPr>
        </p:nvSpPr>
        <p:spPr>
          <a:xfrm>
            <a:off x="695325" y="5517232"/>
            <a:ext cx="8208963" cy="276999"/>
          </a:xfrm>
        </p:spPr>
        <p:txBody>
          <a:bodyPr wrap="square">
            <a:sp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grpSp>
        <p:nvGrpSpPr>
          <p:cNvPr id="15" name="Group 14"/>
          <p:cNvGrpSpPr>
            <a:grpSpLocks noChangeAspect="1"/>
          </p:cNvGrpSpPr>
          <p:nvPr userDrawn="1"/>
        </p:nvGrpSpPr>
        <p:grpSpPr>
          <a:xfrm>
            <a:off x="695324" y="0"/>
            <a:ext cx="1224000" cy="1346316"/>
            <a:chOff x="3840163" y="274637"/>
            <a:chExt cx="4511675" cy="4962526"/>
          </a:xfrm>
        </p:grpSpPr>
        <p:sp>
          <p:nvSpPr>
            <p:cNvPr id="16" name="Freeform 6"/>
            <p:cNvSpPr>
              <a:spLocks/>
            </p:cNvSpPr>
            <p:nvPr userDrawn="1"/>
          </p:nvSpPr>
          <p:spPr bwMode="auto">
            <a:xfrm>
              <a:off x="4308476" y="274637"/>
              <a:ext cx="3787775" cy="3787775"/>
            </a:xfrm>
            <a:custGeom>
              <a:avLst/>
              <a:gdLst>
                <a:gd name="T0" fmla="*/ 2341 w 2386"/>
                <a:gd name="T1" fmla="*/ 2207 h 2386"/>
                <a:gd name="T2" fmla="*/ 2274 w 2386"/>
                <a:gd name="T3" fmla="*/ 2223 h 2386"/>
                <a:gd name="T4" fmla="*/ 2209 w 2386"/>
                <a:gd name="T5" fmla="*/ 2223 h 2386"/>
                <a:gd name="T6" fmla="*/ 2162 w 2386"/>
                <a:gd name="T7" fmla="*/ 2215 h 2386"/>
                <a:gd name="T8" fmla="*/ 2106 w 2386"/>
                <a:gd name="T9" fmla="*/ 2190 h 2386"/>
                <a:gd name="T10" fmla="*/ 2048 w 2386"/>
                <a:gd name="T11" fmla="*/ 2140 h 2386"/>
                <a:gd name="T12" fmla="*/ 1993 w 2386"/>
                <a:gd name="T13" fmla="*/ 2064 h 2386"/>
                <a:gd name="T14" fmla="*/ 1940 w 2386"/>
                <a:gd name="T15" fmla="*/ 1956 h 2386"/>
                <a:gd name="T16" fmla="*/ 1885 w 2386"/>
                <a:gd name="T17" fmla="*/ 1813 h 2386"/>
                <a:gd name="T18" fmla="*/ 1763 w 2386"/>
                <a:gd name="T19" fmla="*/ 1442 h 2386"/>
                <a:gd name="T20" fmla="*/ 1703 w 2386"/>
                <a:gd name="T21" fmla="*/ 1295 h 2386"/>
                <a:gd name="T22" fmla="*/ 1652 w 2386"/>
                <a:gd name="T23" fmla="*/ 1207 h 2386"/>
                <a:gd name="T24" fmla="*/ 1599 w 2386"/>
                <a:gd name="T25" fmla="*/ 1146 h 2386"/>
                <a:gd name="T26" fmla="*/ 1527 w 2386"/>
                <a:gd name="T27" fmla="*/ 1094 h 2386"/>
                <a:gd name="T28" fmla="*/ 1460 w 2386"/>
                <a:gd name="T29" fmla="*/ 1068 h 2386"/>
                <a:gd name="T30" fmla="*/ 1368 w 2386"/>
                <a:gd name="T31" fmla="*/ 1051 h 2386"/>
                <a:gd name="T32" fmla="*/ 1257 w 2386"/>
                <a:gd name="T33" fmla="*/ 1050 h 2386"/>
                <a:gd name="T34" fmla="*/ 1169 w 2386"/>
                <a:gd name="T35" fmla="*/ 1063 h 2386"/>
                <a:gd name="T36" fmla="*/ 1065 w 2386"/>
                <a:gd name="T37" fmla="*/ 1094 h 2386"/>
                <a:gd name="T38" fmla="*/ 969 w 2386"/>
                <a:gd name="T39" fmla="*/ 1136 h 2386"/>
                <a:gd name="T40" fmla="*/ 886 w 2386"/>
                <a:gd name="T41" fmla="*/ 1186 h 2386"/>
                <a:gd name="T42" fmla="*/ 820 w 2386"/>
                <a:gd name="T43" fmla="*/ 1236 h 2386"/>
                <a:gd name="T44" fmla="*/ 775 w 2386"/>
                <a:gd name="T45" fmla="*/ 1284 h 2386"/>
                <a:gd name="T46" fmla="*/ 797 w 2386"/>
                <a:gd name="T47" fmla="*/ 0 h 2386"/>
                <a:gd name="T48" fmla="*/ 427 w 2386"/>
                <a:gd name="T49" fmla="*/ 2268 h 2386"/>
                <a:gd name="T50" fmla="*/ 780 w 2386"/>
                <a:gd name="T51" fmla="*/ 1305 h 2386"/>
                <a:gd name="T52" fmla="*/ 843 w 2386"/>
                <a:gd name="T53" fmla="*/ 1259 h 2386"/>
                <a:gd name="T54" fmla="*/ 925 w 2386"/>
                <a:gd name="T55" fmla="*/ 1222 h 2386"/>
                <a:gd name="T56" fmla="*/ 1020 w 2386"/>
                <a:gd name="T57" fmla="*/ 1206 h 2386"/>
                <a:gd name="T58" fmla="*/ 1090 w 2386"/>
                <a:gd name="T59" fmla="*/ 1211 h 2386"/>
                <a:gd name="T60" fmla="*/ 1138 w 2386"/>
                <a:gd name="T61" fmla="*/ 1223 h 2386"/>
                <a:gd name="T62" fmla="*/ 1187 w 2386"/>
                <a:gd name="T63" fmla="*/ 1248 h 2386"/>
                <a:gd name="T64" fmla="*/ 1228 w 2386"/>
                <a:gd name="T65" fmla="*/ 1288 h 2386"/>
                <a:gd name="T66" fmla="*/ 1261 w 2386"/>
                <a:gd name="T67" fmla="*/ 1345 h 2386"/>
                <a:gd name="T68" fmla="*/ 1287 w 2386"/>
                <a:gd name="T69" fmla="*/ 1420 h 2386"/>
                <a:gd name="T70" fmla="*/ 1321 w 2386"/>
                <a:gd name="T71" fmla="*/ 1577 h 2386"/>
                <a:gd name="T72" fmla="*/ 1364 w 2386"/>
                <a:gd name="T73" fmla="*/ 1848 h 2386"/>
                <a:gd name="T74" fmla="*/ 1394 w 2386"/>
                <a:gd name="T75" fmla="*/ 1988 h 2386"/>
                <a:gd name="T76" fmla="*/ 1424 w 2386"/>
                <a:gd name="T77" fmla="*/ 2081 h 2386"/>
                <a:gd name="T78" fmla="*/ 1465 w 2386"/>
                <a:gd name="T79" fmla="*/ 2167 h 2386"/>
                <a:gd name="T80" fmla="*/ 1513 w 2386"/>
                <a:gd name="T81" fmla="*/ 2236 h 2386"/>
                <a:gd name="T82" fmla="*/ 1570 w 2386"/>
                <a:gd name="T83" fmla="*/ 2291 h 2386"/>
                <a:gd name="T84" fmla="*/ 1634 w 2386"/>
                <a:gd name="T85" fmla="*/ 2333 h 2386"/>
                <a:gd name="T86" fmla="*/ 1708 w 2386"/>
                <a:gd name="T87" fmla="*/ 2362 h 2386"/>
                <a:gd name="T88" fmla="*/ 1791 w 2386"/>
                <a:gd name="T89" fmla="*/ 2379 h 2386"/>
                <a:gd name="T90" fmla="*/ 1885 w 2386"/>
                <a:gd name="T91" fmla="*/ 2386 h 2386"/>
                <a:gd name="T92" fmla="*/ 1975 w 2386"/>
                <a:gd name="T93" fmla="*/ 2382 h 2386"/>
                <a:gd name="T94" fmla="*/ 2081 w 2386"/>
                <a:gd name="T95" fmla="*/ 2362 h 2386"/>
                <a:gd name="T96" fmla="*/ 2183 w 2386"/>
                <a:gd name="T97" fmla="*/ 2328 h 2386"/>
                <a:gd name="T98" fmla="*/ 2275 w 2386"/>
                <a:gd name="T99" fmla="*/ 2285 h 2386"/>
                <a:gd name="T100" fmla="*/ 2350 w 2386"/>
                <a:gd name="T101" fmla="*/ 2236 h 2386"/>
                <a:gd name="T102" fmla="*/ 2381 w 2386"/>
                <a:gd name="T103" fmla="*/ 2187 h 2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86" h="2386">
                  <a:moveTo>
                    <a:pt x="2381" y="2187"/>
                  </a:moveTo>
                  <a:lnTo>
                    <a:pt x="2376" y="2191"/>
                  </a:lnTo>
                  <a:lnTo>
                    <a:pt x="2370" y="2194"/>
                  </a:lnTo>
                  <a:lnTo>
                    <a:pt x="2356" y="2201"/>
                  </a:lnTo>
                  <a:lnTo>
                    <a:pt x="2341" y="2207"/>
                  </a:lnTo>
                  <a:lnTo>
                    <a:pt x="2324" y="2213"/>
                  </a:lnTo>
                  <a:lnTo>
                    <a:pt x="2305" y="2218"/>
                  </a:lnTo>
                  <a:lnTo>
                    <a:pt x="2295" y="2220"/>
                  </a:lnTo>
                  <a:lnTo>
                    <a:pt x="2285" y="2221"/>
                  </a:lnTo>
                  <a:lnTo>
                    <a:pt x="2274" y="2223"/>
                  </a:lnTo>
                  <a:lnTo>
                    <a:pt x="2262" y="2224"/>
                  </a:lnTo>
                  <a:lnTo>
                    <a:pt x="2251" y="2224"/>
                  </a:lnTo>
                  <a:lnTo>
                    <a:pt x="2238" y="2224"/>
                  </a:lnTo>
                  <a:lnTo>
                    <a:pt x="2224" y="2224"/>
                  </a:lnTo>
                  <a:lnTo>
                    <a:pt x="2209" y="2223"/>
                  </a:lnTo>
                  <a:lnTo>
                    <a:pt x="2195" y="2222"/>
                  </a:lnTo>
                  <a:lnTo>
                    <a:pt x="2182" y="2219"/>
                  </a:lnTo>
                  <a:lnTo>
                    <a:pt x="2175" y="2218"/>
                  </a:lnTo>
                  <a:lnTo>
                    <a:pt x="2168" y="2216"/>
                  </a:lnTo>
                  <a:lnTo>
                    <a:pt x="2162" y="2215"/>
                  </a:lnTo>
                  <a:lnTo>
                    <a:pt x="2155" y="2213"/>
                  </a:lnTo>
                  <a:lnTo>
                    <a:pt x="2143" y="2208"/>
                  </a:lnTo>
                  <a:lnTo>
                    <a:pt x="2130" y="2203"/>
                  </a:lnTo>
                  <a:lnTo>
                    <a:pt x="2118" y="2197"/>
                  </a:lnTo>
                  <a:lnTo>
                    <a:pt x="2106" y="2190"/>
                  </a:lnTo>
                  <a:lnTo>
                    <a:pt x="2094" y="2182"/>
                  </a:lnTo>
                  <a:lnTo>
                    <a:pt x="2082" y="2173"/>
                  </a:lnTo>
                  <a:lnTo>
                    <a:pt x="2070" y="2163"/>
                  </a:lnTo>
                  <a:lnTo>
                    <a:pt x="2059" y="2152"/>
                  </a:lnTo>
                  <a:lnTo>
                    <a:pt x="2048" y="2140"/>
                  </a:lnTo>
                  <a:lnTo>
                    <a:pt x="2037" y="2127"/>
                  </a:lnTo>
                  <a:lnTo>
                    <a:pt x="2026" y="2113"/>
                  </a:lnTo>
                  <a:lnTo>
                    <a:pt x="2015" y="2098"/>
                  </a:lnTo>
                  <a:lnTo>
                    <a:pt x="2004" y="2082"/>
                  </a:lnTo>
                  <a:lnTo>
                    <a:pt x="1993" y="2064"/>
                  </a:lnTo>
                  <a:lnTo>
                    <a:pt x="1982" y="2045"/>
                  </a:lnTo>
                  <a:lnTo>
                    <a:pt x="1972" y="2025"/>
                  </a:lnTo>
                  <a:lnTo>
                    <a:pt x="1961" y="2004"/>
                  </a:lnTo>
                  <a:lnTo>
                    <a:pt x="1950" y="1980"/>
                  </a:lnTo>
                  <a:lnTo>
                    <a:pt x="1940" y="1956"/>
                  </a:lnTo>
                  <a:lnTo>
                    <a:pt x="1929" y="1930"/>
                  </a:lnTo>
                  <a:lnTo>
                    <a:pt x="1918" y="1903"/>
                  </a:lnTo>
                  <a:lnTo>
                    <a:pt x="1907" y="1875"/>
                  </a:lnTo>
                  <a:lnTo>
                    <a:pt x="1896" y="1845"/>
                  </a:lnTo>
                  <a:lnTo>
                    <a:pt x="1885" y="1813"/>
                  </a:lnTo>
                  <a:lnTo>
                    <a:pt x="1874" y="1780"/>
                  </a:lnTo>
                  <a:lnTo>
                    <a:pt x="1862" y="1745"/>
                  </a:lnTo>
                  <a:lnTo>
                    <a:pt x="1792" y="1529"/>
                  </a:lnTo>
                  <a:lnTo>
                    <a:pt x="1772" y="1470"/>
                  </a:lnTo>
                  <a:lnTo>
                    <a:pt x="1763" y="1442"/>
                  </a:lnTo>
                  <a:lnTo>
                    <a:pt x="1753" y="1415"/>
                  </a:lnTo>
                  <a:lnTo>
                    <a:pt x="1734" y="1364"/>
                  </a:lnTo>
                  <a:lnTo>
                    <a:pt x="1724" y="1340"/>
                  </a:lnTo>
                  <a:lnTo>
                    <a:pt x="1714" y="1317"/>
                  </a:lnTo>
                  <a:lnTo>
                    <a:pt x="1703" y="1295"/>
                  </a:lnTo>
                  <a:lnTo>
                    <a:pt x="1693" y="1274"/>
                  </a:lnTo>
                  <a:lnTo>
                    <a:pt x="1682" y="1253"/>
                  </a:lnTo>
                  <a:lnTo>
                    <a:pt x="1670" y="1234"/>
                  </a:lnTo>
                  <a:lnTo>
                    <a:pt x="1659" y="1216"/>
                  </a:lnTo>
                  <a:lnTo>
                    <a:pt x="1652" y="1207"/>
                  </a:lnTo>
                  <a:lnTo>
                    <a:pt x="1646" y="1199"/>
                  </a:lnTo>
                  <a:lnTo>
                    <a:pt x="1634" y="1182"/>
                  </a:lnTo>
                  <a:lnTo>
                    <a:pt x="1620" y="1167"/>
                  </a:lnTo>
                  <a:lnTo>
                    <a:pt x="1607" y="1152"/>
                  </a:lnTo>
                  <a:lnTo>
                    <a:pt x="1599" y="1146"/>
                  </a:lnTo>
                  <a:lnTo>
                    <a:pt x="1592" y="1139"/>
                  </a:lnTo>
                  <a:lnTo>
                    <a:pt x="1577" y="1126"/>
                  </a:lnTo>
                  <a:lnTo>
                    <a:pt x="1561" y="1115"/>
                  </a:lnTo>
                  <a:lnTo>
                    <a:pt x="1545" y="1104"/>
                  </a:lnTo>
                  <a:lnTo>
                    <a:pt x="1527" y="1094"/>
                  </a:lnTo>
                  <a:lnTo>
                    <a:pt x="1509" y="1085"/>
                  </a:lnTo>
                  <a:lnTo>
                    <a:pt x="1500" y="1081"/>
                  </a:lnTo>
                  <a:lnTo>
                    <a:pt x="1490" y="1078"/>
                  </a:lnTo>
                  <a:lnTo>
                    <a:pt x="1470" y="1071"/>
                  </a:lnTo>
                  <a:lnTo>
                    <a:pt x="1460" y="1068"/>
                  </a:lnTo>
                  <a:lnTo>
                    <a:pt x="1449" y="1065"/>
                  </a:lnTo>
                  <a:lnTo>
                    <a:pt x="1428" y="1060"/>
                  </a:lnTo>
                  <a:lnTo>
                    <a:pt x="1405" y="1055"/>
                  </a:lnTo>
                  <a:lnTo>
                    <a:pt x="1381" y="1052"/>
                  </a:lnTo>
                  <a:lnTo>
                    <a:pt x="1368" y="1051"/>
                  </a:lnTo>
                  <a:lnTo>
                    <a:pt x="1355" y="1050"/>
                  </a:lnTo>
                  <a:lnTo>
                    <a:pt x="1329" y="1049"/>
                  </a:lnTo>
                  <a:lnTo>
                    <a:pt x="1302" y="1048"/>
                  </a:lnTo>
                  <a:lnTo>
                    <a:pt x="1279" y="1049"/>
                  </a:lnTo>
                  <a:lnTo>
                    <a:pt x="1257" y="1050"/>
                  </a:lnTo>
                  <a:lnTo>
                    <a:pt x="1246" y="1051"/>
                  </a:lnTo>
                  <a:lnTo>
                    <a:pt x="1235" y="1052"/>
                  </a:lnTo>
                  <a:lnTo>
                    <a:pt x="1213" y="1055"/>
                  </a:lnTo>
                  <a:lnTo>
                    <a:pt x="1191" y="1059"/>
                  </a:lnTo>
                  <a:lnTo>
                    <a:pt x="1169" y="1063"/>
                  </a:lnTo>
                  <a:lnTo>
                    <a:pt x="1148" y="1068"/>
                  </a:lnTo>
                  <a:lnTo>
                    <a:pt x="1127" y="1074"/>
                  </a:lnTo>
                  <a:lnTo>
                    <a:pt x="1106" y="1080"/>
                  </a:lnTo>
                  <a:lnTo>
                    <a:pt x="1085" y="1087"/>
                  </a:lnTo>
                  <a:lnTo>
                    <a:pt x="1065" y="1094"/>
                  </a:lnTo>
                  <a:lnTo>
                    <a:pt x="1045" y="1102"/>
                  </a:lnTo>
                  <a:lnTo>
                    <a:pt x="1025" y="1110"/>
                  </a:lnTo>
                  <a:lnTo>
                    <a:pt x="1006" y="1118"/>
                  </a:lnTo>
                  <a:lnTo>
                    <a:pt x="987" y="1127"/>
                  </a:lnTo>
                  <a:lnTo>
                    <a:pt x="969" y="1136"/>
                  </a:lnTo>
                  <a:lnTo>
                    <a:pt x="951" y="1146"/>
                  </a:lnTo>
                  <a:lnTo>
                    <a:pt x="934" y="1156"/>
                  </a:lnTo>
                  <a:lnTo>
                    <a:pt x="918" y="1165"/>
                  </a:lnTo>
                  <a:lnTo>
                    <a:pt x="902" y="1175"/>
                  </a:lnTo>
                  <a:lnTo>
                    <a:pt x="886" y="1186"/>
                  </a:lnTo>
                  <a:lnTo>
                    <a:pt x="872" y="1196"/>
                  </a:lnTo>
                  <a:lnTo>
                    <a:pt x="858" y="1206"/>
                  </a:lnTo>
                  <a:lnTo>
                    <a:pt x="845" y="1216"/>
                  </a:lnTo>
                  <a:lnTo>
                    <a:pt x="832" y="1226"/>
                  </a:lnTo>
                  <a:lnTo>
                    <a:pt x="820" y="1236"/>
                  </a:lnTo>
                  <a:lnTo>
                    <a:pt x="810" y="1246"/>
                  </a:lnTo>
                  <a:lnTo>
                    <a:pt x="800" y="1256"/>
                  </a:lnTo>
                  <a:lnTo>
                    <a:pt x="790" y="1266"/>
                  </a:lnTo>
                  <a:lnTo>
                    <a:pt x="782" y="1275"/>
                  </a:lnTo>
                  <a:lnTo>
                    <a:pt x="775" y="1284"/>
                  </a:lnTo>
                  <a:lnTo>
                    <a:pt x="769" y="1293"/>
                  </a:lnTo>
                  <a:lnTo>
                    <a:pt x="767" y="1298"/>
                  </a:lnTo>
                  <a:lnTo>
                    <a:pt x="994" y="648"/>
                  </a:lnTo>
                  <a:lnTo>
                    <a:pt x="1222" y="0"/>
                  </a:lnTo>
                  <a:lnTo>
                    <a:pt x="797" y="0"/>
                  </a:lnTo>
                  <a:lnTo>
                    <a:pt x="598" y="566"/>
                  </a:lnTo>
                  <a:lnTo>
                    <a:pt x="398" y="1134"/>
                  </a:lnTo>
                  <a:lnTo>
                    <a:pt x="199" y="1700"/>
                  </a:lnTo>
                  <a:lnTo>
                    <a:pt x="0" y="2268"/>
                  </a:lnTo>
                  <a:lnTo>
                    <a:pt x="427" y="2268"/>
                  </a:lnTo>
                  <a:lnTo>
                    <a:pt x="591" y="1798"/>
                  </a:lnTo>
                  <a:lnTo>
                    <a:pt x="755" y="1330"/>
                  </a:lnTo>
                  <a:lnTo>
                    <a:pt x="764" y="1321"/>
                  </a:lnTo>
                  <a:lnTo>
                    <a:pt x="774" y="1310"/>
                  </a:lnTo>
                  <a:lnTo>
                    <a:pt x="780" y="1305"/>
                  </a:lnTo>
                  <a:lnTo>
                    <a:pt x="786" y="1300"/>
                  </a:lnTo>
                  <a:lnTo>
                    <a:pt x="798" y="1290"/>
                  </a:lnTo>
                  <a:lnTo>
                    <a:pt x="812" y="1279"/>
                  </a:lnTo>
                  <a:lnTo>
                    <a:pt x="827" y="1269"/>
                  </a:lnTo>
                  <a:lnTo>
                    <a:pt x="843" y="1259"/>
                  </a:lnTo>
                  <a:lnTo>
                    <a:pt x="860" y="1249"/>
                  </a:lnTo>
                  <a:lnTo>
                    <a:pt x="877" y="1241"/>
                  </a:lnTo>
                  <a:lnTo>
                    <a:pt x="896" y="1232"/>
                  </a:lnTo>
                  <a:lnTo>
                    <a:pt x="915" y="1225"/>
                  </a:lnTo>
                  <a:lnTo>
                    <a:pt x="925" y="1222"/>
                  </a:lnTo>
                  <a:lnTo>
                    <a:pt x="935" y="1219"/>
                  </a:lnTo>
                  <a:lnTo>
                    <a:pt x="956" y="1214"/>
                  </a:lnTo>
                  <a:lnTo>
                    <a:pt x="977" y="1210"/>
                  </a:lnTo>
                  <a:lnTo>
                    <a:pt x="998" y="1207"/>
                  </a:lnTo>
                  <a:lnTo>
                    <a:pt x="1020" y="1206"/>
                  </a:lnTo>
                  <a:lnTo>
                    <a:pt x="1035" y="1207"/>
                  </a:lnTo>
                  <a:lnTo>
                    <a:pt x="1050" y="1207"/>
                  </a:lnTo>
                  <a:lnTo>
                    <a:pt x="1064" y="1208"/>
                  </a:lnTo>
                  <a:lnTo>
                    <a:pt x="1077" y="1209"/>
                  </a:lnTo>
                  <a:lnTo>
                    <a:pt x="1090" y="1211"/>
                  </a:lnTo>
                  <a:lnTo>
                    <a:pt x="1097" y="1212"/>
                  </a:lnTo>
                  <a:lnTo>
                    <a:pt x="1103" y="1213"/>
                  </a:lnTo>
                  <a:lnTo>
                    <a:pt x="1115" y="1216"/>
                  </a:lnTo>
                  <a:lnTo>
                    <a:pt x="1126" y="1219"/>
                  </a:lnTo>
                  <a:lnTo>
                    <a:pt x="1138" y="1223"/>
                  </a:lnTo>
                  <a:lnTo>
                    <a:pt x="1148" y="1227"/>
                  </a:lnTo>
                  <a:lnTo>
                    <a:pt x="1159" y="1231"/>
                  </a:lnTo>
                  <a:lnTo>
                    <a:pt x="1169" y="1236"/>
                  </a:lnTo>
                  <a:lnTo>
                    <a:pt x="1178" y="1242"/>
                  </a:lnTo>
                  <a:lnTo>
                    <a:pt x="1187" y="1248"/>
                  </a:lnTo>
                  <a:lnTo>
                    <a:pt x="1196" y="1255"/>
                  </a:lnTo>
                  <a:lnTo>
                    <a:pt x="1205" y="1262"/>
                  </a:lnTo>
                  <a:lnTo>
                    <a:pt x="1213" y="1270"/>
                  </a:lnTo>
                  <a:lnTo>
                    <a:pt x="1220" y="1279"/>
                  </a:lnTo>
                  <a:lnTo>
                    <a:pt x="1228" y="1288"/>
                  </a:lnTo>
                  <a:lnTo>
                    <a:pt x="1235" y="1298"/>
                  </a:lnTo>
                  <a:lnTo>
                    <a:pt x="1242" y="1309"/>
                  </a:lnTo>
                  <a:lnTo>
                    <a:pt x="1248" y="1320"/>
                  </a:lnTo>
                  <a:lnTo>
                    <a:pt x="1255" y="1332"/>
                  </a:lnTo>
                  <a:lnTo>
                    <a:pt x="1261" y="1345"/>
                  </a:lnTo>
                  <a:lnTo>
                    <a:pt x="1266" y="1359"/>
                  </a:lnTo>
                  <a:lnTo>
                    <a:pt x="1272" y="1373"/>
                  </a:lnTo>
                  <a:lnTo>
                    <a:pt x="1277" y="1388"/>
                  </a:lnTo>
                  <a:lnTo>
                    <a:pt x="1282" y="1404"/>
                  </a:lnTo>
                  <a:lnTo>
                    <a:pt x="1287" y="1420"/>
                  </a:lnTo>
                  <a:lnTo>
                    <a:pt x="1292" y="1438"/>
                  </a:lnTo>
                  <a:lnTo>
                    <a:pt x="1296" y="1456"/>
                  </a:lnTo>
                  <a:lnTo>
                    <a:pt x="1301" y="1476"/>
                  </a:lnTo>
                  <a:lnTo>
                    <a:pt x="1311" y="1527"/>
                  </a:lnTo>
                  <a:lnTo>
                    <a:pt x="1321" y="1577"/>
                  </a:lnTo>
                  <a:lnTo>
                    <a:pt x="1329" y="1626"/>
                  </a:lnTo>
                  <a:lnTo>
                    <a:pt x="1337" y="1673"/>
                  </a:lnTo>
                  <a:lnTo>
                    <a:pt x="1351" y="1763"/>
                  </a:lnTo>
                  <a:lnTo>
                    <a:pt x="1357" y="1806"/>
                  </a:lnTo>
                  <a:lnTo>
                    <a:pt x="1364" y="1848"/>
                  </a:lnTo>
                  <a:lnTo>
                    <a:pt x="1372" y="1889"/>
                  </a:lnTo>
                  <a:lnTo>
                    <a:pt x="1380" y="1929"/>
                  </a:lnTo>
                  <a:lnTo>
                    <a:pt x="1384" y="1949"/>
                  </a:lnTo>
                  <a:lnTo>
                    <a:pt x="1389" y="1968"/>
                  </a:lnTo>
                  <a:lnTo>
                    <a:pt x="1394" y="1988"/>
                  </a:lnTo>
                  <a:lnTo>
                    <a:pt x="1399" y="2007"/>
                  </a:lnTo>
                  <a:lnTo>
                    <a:pt x="1404" y="2026"/>
                  </a:lnTo>
                  <a:lnTo>
                    <a:pt x="1410" y="2044"/>
                  </a:lnTo>
                  <a:lnTo>
                    <a:pt x="1417" y="2062"/>
                  </a:lnTo>
                  <a:lnTo>
                    <a:pt x="1424" y="2081"/>
                  </a:lnTo>
                  <a:lnTo>
                    <a:pt x="1431" y="2098"/>
                  </a:lnTo>
                  <a:lnTo>
                    <a:pt x="1439" y="2116"/>
                  </a:lnTo>
                  <a:lnTo>
                    <a:pt x="1448" y="2134"/>
                  </a:lnTo>
                  <a:lnTo>
                    <a:pt x="1457" y="2151"/>
                  </a:lnTo>
                  <a:lnTo>
                    <a:pt x="1465" y="2167"/>
                  </a:lnTo>
                  <a:lnTo>
                    <a:pt x="1474" y="2182"/>
                  </a:lnTo>
                  <a:lnTo>
                    <a:pt x="1484" y="2196"/>
                  </a:lnTo>
                  <a:lnTo>
                    <a:pt x="1493" y="2210"/>
                  </a:lnTo>
                  <a:lnTo>
                    <a:pt x="1503" y="2224"/>
                  </a:lnTo>
                  <a:lnTo>
                    <a:pt x="1513" y="2236"/>
                  </a:lnTo>
                  <a:lnTo>
                    <a:pt x="1524" y="2248"/>
                  </a:lnTo>
                  <a:lnTo>
                    <a:pt x="1535" y="2260"/>
                  </a:lnTo>
                  <a:lnTo>
                    <a:pt x="1546" y="2271"/>
                  </a:lnTo>
                  <a:lnTo>
                    <a:pt x="1558" y="2281"/>
                  </a:lnTo>
                  <a:lnTo>
                    <a:pt x="1570" y="2291"/>
                  </a:lnTo>
                  <a:lnTo>
                    <a:pt x="1582" y="2301"/>
                  </a:lnTo>
                  <a:lnTo>
                    <a:pt x="1594" y="2309"/>
                  </a:lnTo>
                  <a:lnTo>
                    <a:pt x="1607" y="2318"/>
                  </a:lnTo>
                  <a:lnTo>
                    <a:pt x="1621" y="2326"/>
                  </a:lnTo>
                  <a:lnTo>
                    <a:pt x="1634" y="2333"/>
                  </a:lnTo>
                  <a:lnTo>
                    <a:pt x="1648" y="2340"/>
                  </a:lnTo>
                  <a:lnTo>
                    <a:pt x="1663" y="2346"/>
                  </a:lnTo>
                  <a:lnTo>
                    <a:pt x="1677" y="2352"/>
                  </a:lnTo>
                  <a:lnTo>
                    <a:pt x="1692" y="2357"/>
                  </a:lnTo>
                  <a:lnTo>
                    <a:pt x="1708" y="2362"/>
                  </a:lnTo>
                  <a:lnTo>
                    <a:pt x="1724" y="2366"/>
                  </a:lnTo>
                  <a:lnTo>
                    <a:pt x="1740" y="2370"/>
                  </a:lnTo>
                  <a:lnTo>
                    <a:pt x="1757" y="2374"/>
                  </a:lnTo>
                  <a:lnTo>
                    <a:pt x="1774" y="2377"/>
                  </a:lnTo>
                  <a:lnTo>
                    <a:pt x="1791" y="2379"/>
                  </a:lnTo>
                  <a:lnTo>
                    <a:pt x="1809" y="2381"/>
                  </a:lnTo>
                  <a:lnTo>
                    <a:pt x="1827" y="2383"/>
                  </a:lnTo>
                  <a:lnTo>
                    <a:pt x="1847" y="2385"/>
                  </a:lnTo>
                  <a:lnTo>
                    <a:pt x="1866" y="2386"/>
                  </a:lnTo>
                  <a:lnTo>
                    <a:pt x="1885" y="2386"/>
                  </a:lnTo>
                  <a:lnTo>
                    <a:pt x="1905" y="2386"/>
                  </a:lnTo>
                  <a:lnTo>
                    <a:pt x="1922" y="2386"/>
                  </a:lnTo>
                  <a:lnTo>
                    <a:pt x="1939" y="2385"/>
                  </a:lnTo>
                  <a:lnTo>
                    <a:pt x="1957" y="2384"/>
                  </a:lnTo>
                  <a:lnTo>
                    <a:pt x="1975" y="2382"/>
                  </a:lnTo>
                  <a:lnTo>
                    <a:pt x="1992" y="2380"/>
                  </a:lnTo>
                  <a:lnTo>
                    <a:pt x="2010" y="2377"/>
                  </a:lnTo>
                  <a:lnTo>
                    <a:pt x="2045" y="2370"/>
                  </a:lnTo>
                  <a:lnTo>
                    <a:pt x="2063" y="2366"/>
                  </a:lnTo>
                  <a:lnTo>
                    <a:pt x="2081" y="2362"/>
                  </a:lnTo>
                  <a:lnTo>
                    <a:pt x="2098" y="2357"/>
                  </a:lnTo>
                  <a:lnTo>
                    <a:pt x="2116" y="2352"/>
                  </a:lnTo>
                  <a:lnTo>
                    <a:pt x="2133" y="2346"/>
                  </a:lnTo>
                  <a:lnTo>
                    <a:pt x="2150" y="2340"/>
                  </a:lnTo>
                  <a:lnTo>
                    <a:pt x="2183" y="2328"/>
                  </a:lnTo>
                  <a:lnTo>
                    <a:pt x="2200" y="2321"/>
                  </a:lnTo>
                  <a:lnTo>
                    <a:pt x="2215" y="2314"/>
                  </a:lnTo>
                  <a:lnTo>
                    <a:pt x="2246" y="2300"/>
                  </a:lnTo>
                  <a:lnTo>
                    <a:pt x="2261" y="2292"/>
                  </a:lnTo>
                  <a:lnTo>
                    <a:pt x="2275" y="2285"/>
                  </a:lnTo>
                  <a:lnTo>
                    <a:pt x="2302" y="2269"/>
                  </a:lnTo>
                  <a:lnTo>
                    <a:pt x="2315" y="2261"/>
                  </a:lnTo>
                  <a:lnTo>
                    <a:pt x="2327" y="2253"/>
                  </a:lnTo>
                  <a:lnTo>
                    <a:pt x="2339" y="2244"/>
                  </a:lnTo>
                  <a:lnTo>
                    <a:pt x="2350" y="2236"/>
                  </a:lnTo>
                  <a:lnTo>
                    <a:pt x="2360" y="2228"/>
                  </a:lnTo>
                  <a:lnTo>
                    <a:pt x="2370" y="2219"/>
                  </a:lnTo>
                  <a:lnTo>
                    <a:pt x="2378" y="2211"/>
                  </a:lnTo>
                  <a:lnTo>
                    <a:pt x="2386" y="2203"/>
                  </a:lnTo>
                  <a:lnTo>
                    <a:pt x="2381" y="218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 name="Freeform 7"/>
            <p:cNvSpPr>
              <a:spLocks noEditPoints="1"/>
            </p:cNvSpPr>
            <p:nvPr userDrawn="1"/>
          </p:nvSpPr>
          <p:spPr bwMode="auto">
            <a:xfrm>
              <a:off x="3840163" y="4584700"/>
              <a:ext cx="4511675" cy="652463"/>
            </a:xfrm>
            <a:custGeom>
              <a:avLst/>
              <a:gdLst>
                <a:gd name="T0" fmla="*/ 2826 w 2842"/>
                <a:gd name="T1" fmla="*/ 2 h 411"/>
                <a:gd name="T2" fmla="*/ 2840 w 2842"/>
                <a:gd name="T3" fmla="*/ 16 h 411"/>
                <a:gd name="T4" fmla="*/ 2842 w 2842"/>
                <a:gd name="T5" fmla="*/ 32 h 411"/>
                <a:gd name="T6" fmla="*/ 2835 w 2842"/>
                <a:gd name="T7" fmla="*/ 45 h 411"/>
                <a:gd name="T8" fmla="*/ 2821 w 2842"/>
                <a:gd name="T9" fmla="*/ 52 h 411"/>
                <a:gd name="T10" fmla="*/ 2806 w 2842"/>
                <a:gd name="T11" fmla="*/ 51 h 411"/>
                <a:gd name="T12" fmla="*/ 2791 w 2842"/>
                <a:gd name="T13" fmla="*/ 37 h 411"/>
                <a:gd name="T14" fmla="*/ 2790 w 2842"/>
                <a:gd name="T15" fmla="*/ 21 h 411"/>
                <a:gd name="T16" fmla="*/ 2797 w 2842"/>
                <a:gd name="T17" fmla="*/ 8 h 411"/>
                <a:gd name="T18" fmla="*/ 2811 w 2842"/>
                <a:gd name="T19" fmla="*/ 1 h 411"/>
                <a:gd name="T20" fmla="*/ 234 w 2842"/>
                <a:gd name="T21" fmla="*/ 23 h 411"/>
                <a:gd name="T22" fmla="*/ 47 w 2842"/>
                <a:gd name="T23" fmla="*/ 233 h 411"/>
                <a:gd name="T24" fmla="*/ 47 w 2842"/>
                <a:gd name="T25" fmla="*/ 23 h 411"/>
                <a:gd name="T26" fmla="*/ 576 w 2842"/>
                <a:gd name="T27" fmla="*/ 23 h 411"/>
                <a:gd name="T28" fmla="*/ 482 w 2842"/>
                <a:gd name="T29" fmla="*/ 411 h 411"/>
                <a:gd name="T30" fmla="*/ 506 w 2842"/>
                <a:gd name="T31" fmla="*/ 200 h 411"/>
                <a:gd name="T32" fmla="*/ 913 w 2842"/>
                <a:gd name="T33" fmla="*/ 411 h 411"/>
                <a:gd name="T34" fmla="*/ 885 w 2842"/>
                <a:gd name="T35" fmla="*/ 364 h 411"/>
                <a:gd name="T36" fmla="*/ 1206 w 2842"/>
                <a:gd name="T37" fmla="*/ 411 h 411"/>
                <a:gd name="T38" fmla="*/ 1633 w 2842"/>
                <a:gd name="T39" fmla="*/ 23 h 411"/>
                <a:gd name="T40" fmla="*/ 1430 w 2842"/>
                <a:gd name="T41" fmla="*/ 411 h 411"/>
                <a:gd name="T42" fmla="*/ 1589 w 2842"/>
                <a:gd name="T43" fmla="*/ 340 h 411"/>
                <a:gd name="T44" fmla="*/ 1994 w 2842"/>
                <a:gd name="T45" fmla="*/ 411 h 411"/>
                <a:gd name="T46" fmla="*/ 1814 w 2842"/>
                <a:gd name="T47" fmla="*/ 411 h 411"/>
                <a:gd name="T48" fmla="*/ 1984 w 2842"/>
                <a:gd name="T49" fmla="*/ 23 h 411"/>
                <a:gd name="T50" fmla="*/ 2307 w 2842"/>
                <a:gd name="T51" fmla="*/ 64 h 411"/>
                <a:gd name="T52" fmla="*/ 2440 w 2842"/>
                <a:gd name="T53" fmla="*/ 411 h 411"/>
                <a:gd name="T54" fmla="*/ 2223 w 2842"/>
                <a:gd name="T55" fmla="*/ 411 h 411"/>
                <a:gd name="T56" fmla="*/ 2749 w 2842"/>
                <a:gd name="T57" fmla="*/ 258 h 411"/>
                <a:gd name="T58" fmla="*/ 2733 w 2842"/>
                <a:gd name="T59" fmla="*/ 23 h 411"/>
                <a:gd name="T60" fmla="*/ 2645 w 2842"/>
                <a:gd name="T61" fmla="*/ 298 h 411"/>
                <a:gd name="T62" fmla="*/ 2223 w 2842"/>
                <a:gd name="T63" fmla="*/ 26 h 411"/>
                <a:gd name="T64" fmla="*/ 2218 w 2842"/>
                <a:gd name="T65" fmla="*/ 41 h 411"/>
                <a:gd name="T66" fmla="*/ 2204 w 2842"/>
                <a:gd name="T67" fmla="*/ 52 h 411"/>
                <a:gd name="T68" fmla="*/ 2188 w 2842"/>
                <a:gd name="T69" fmla="*/ 52 h 411"/>
                <a:gd name="T70" fmla="*/ 2174 w 2842"/>
                <a:gd name="T71" fmla="*/ 41 h 411"/>
                <a:gd name="T72" fmla="*/ 2170 w 2842"/>
                <a:gd name="T73" fmla="*/ 26 h 411"/>
                <a:gd name="T74" fmla="*/ 2174 w 2842"/>
                <a:gd name="T75" fmla="*/ 12 h 411"/>
                <a:gd name="T76" fmla="*/ 2188 w 2842"/>
                <a:gd name="T77" fmla="*/ 1 h 411"/>
                <a:gd name="T78" fmla="*/ 2204 w 2842"/>
                <a:gd name="T79" fmla="*/ 1 h 411"/>
                <a:gd name="T80" fmla="*/ 2218 w 2842"/>
                <a:gd name="T81" fmla="*/ 12 h 411"/>
                <a:gd name="T82" fmla="*/ 2223 w 2842"/>
                <a:gd name="T83" fmla="*/ 26 h 411"/>
                <a:gd name="T84" fmla="*/ 2432 w 2842"/>
                <a:gd name="T85" fmla="*/ 2 h 411"/>
                <a:gd name="T86" fmla="*/ 2446 w 2842"/>
                <a:gd name="T87" fmla="*/ 16 h 411"/>
                <a:gd name="T88" fmla="*/ 2448 w 2842"/>
                <a:gd name="T89" fmla="*/ 32 h 411"/>
                <a:gd name="T90" fmla="*/ 2441 w 2842"/>
                <a:gd name="T91" fmla="*/ 45 h 411"/>
                <a:gd name="T92" fmla="*/ 2427 w 2842"/>
                <a:gd name="T93" fmla="*/ 52 h 411"/>
                <a:gd name="T94" fmla="*/ 2412 w 2842"/>
                <a:gd name="T95" fmla="*/ 51 h 411"/>
                <a:gd name="T96" fmla="*/ 2398 w 2842"/>
                <a:gd name="T97" fmla="*/ 37 h 411"/>
                <a:gd name="T98" fmla="*/ 2396 w 2842"/>
                <a:gd name="T99" fmla="*/ 21 h 411"/>
                <a:gd name="T100" fmla="*/ 2403 w 2842"/>
                <a:gd name="T101" fmla="*/ 8 h 411"/>
                <a:gd name="T102" fmla="*/ 2417 w 2842"/>
                <a:gd name="T103" fmla="*/ 1 h 411"/>
                <a:gd name="T104" fmla="*/ 2615 w 2842"/>
                <a:gd name="T105" fmla="*/ 34 h 411"/>
                <a:gd name="T106" fmla="*/ 2605 w 2842"/>
                <a:gd name="T107" fmla="*/ 48 h 411"/>
                <a:gd name="T108" fmla="*/ 2590 w 2842"/>
                <a:gd name="T109" fmla="*/ 53 h 411"/>
                <a:gd name="T110" fmla="*/ 2575 w 2842"/>
                <a:gd name="T111" fmla="*/ 48 h 411"/>
                <a:gd name="T112" fmla="*/ 2565 w 2842"/>
                <a:gd name="T113" fmla="*/ 34 h 411"/>
                <a:gd name="T114" fmla="*/ 2565 w 2842"/>
                <a:gd name="T115" fmla="*/ 19 h 411"/>
                <a:gd name="T116" fmla="*/ 2575 w 2842"/>
                <a:gd name="T117" fmla="*/ 4 h 411"/>
                <a:gd name="T118" fmla="*/ 2590 w 2842"/>
                <a:gd name="T119" fmla="*/ 0 h 411"/>
                <a:gd name="T120" fmla="*/ 2605 w 2842"/>
                <a:gd name="T121" fmla="*/ 4 h 411"/>
                <a:gd name="T122" fmla="*/ 2615 w 2842"/>
                <a:gd name="T123" fmla="*/ 19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42" h="411">
                  <a:moveTo>
                    <a:pt x="2816" y="0"/>
                  </a:moveTo>
                  <a:lnTo>
                    <a:pt x="2821" y="1"/>
                  </a:lnTo>
                  <a:lnTo>
                    <a:pt x="2824" y="1"/>
                  </a:lnTo>
                  <a:lnTo>
                    <a:pt x="2826" y="2"/>
                  </a:lnTo>
                  <a:lnTo>
                    <a:pt x="2831" y="4"/>
                  </a:lnTo>
                  <a:lnTo>
                    <a:pt x="2835" y="8"/>
                  </a:lnTo>
                  <a:lnTo>
                    <a:pt x="2838" y="12"/>
                  </a:lnTo>
                  <a:lnTo>
                    <a:pt x="2840" y="16"/>
                  </a:lnTo>
                  <a:lnTo>
                    <a:pt x="2841" y="19"/>
                  </a:lnTo>
                  <a:lnTo>
                    <a:pt x="2842" y="21"/>
                  </a:lnTo>
                  <a:lnTo>
                    <a:pt x="2842" y="26"/>
                  </a:lnTo>
                  <a:lnTo>
                    <a:pt x="2842" y="32"/>
                  </a:lnTo>
                  <a:lnTo>
                    <a:pt x="2841" y="34"/>
                  </a:lnTo>
                  <a:lnTo>
                    <a:pt x="2840" y="37"/>
                  </a:lnTo>
                  <a:lnTo>
                    <a:pt x="2838" y="41"/>
                  </a:lnTo>
                  <a:lnTo>
                    <a:pt x="2835" y="45"/>
                  </a:lnTo>
                  <a:lnTo>
                    <a:pt x="2831" y="48"/>
                  </a:lnTo>
                  <a:lnTo>
                    <a:pt x="2826" y="51"/>
                  </a:lnTo>
                  <a:lnTo>
                    <a:pt x="2824" y="52"/>
                  </a:lnTo>
                  <a:lnTo>
                    <a:pt x="2821" y="52"/>
                  </a:lnTo>
                  <a:lnTo>
                    <a:pt x="2816" y="53"/>
                  </a:lnTo>
                  <a:lnTo>
                    <a:pt x="2811" y="52"/>
                  </a:lnTo>
                  <a:lnTo>
                    <a:pt x="2808" y="52"/>
                  </a:lnTo>
                  <a:lnTo>
                    <a:pt x="2806" y="51"/>
                  </a:lnTo>
                  <a:lnTo>
                    <a:pt x="2801" y="48"/>
                  </a:lnTo>
                  <a:lnTo>
                    <a:pt x="2797" y="45"/>
                  </a:lnTo>
                  <a:lnTo>
                    <a:pt x="2794" y="41"/>
                  </a:lnTo>
                  <a:lnTo>
                    <a:pt x="2791" y="37"/>
                  </a:lnTo>
                  <a:lnTo>
                    <a:pt x="2791" y="34"/>
                  </a:lnTo>
                  <a:lnTo>
                    <a:pt x="2790" y="32"/>
                  </a:lnTo>
                  <a:lnTo>
                    <a:pt x="2789" y="26"/>
                  </a:lnTo>
                  <a:lnTo>
                    <a:pt x="2790" y="21"/>
                  </a:lnTo>
                  <a:lnTo>
                    <a:pt x="2791" y="19"/>
                  </a:lnTo>
                  <a:lnTo>
                    <a:pt x="2791" y="16"/>
                  </a:lnTo>
                  <a:lnTo>
                    <a:pt x="2794" y="12"/>
                  </a:lnTo>
                  <a:lnTo>
                    <a:pt x="2797" y="8"/>
                  </a:lnTo>
                  <a:lnTo>
                    <a:pt x="2801" y="4"/>
                  </a:lnTo>
                  <a:lnTo>
                    <a:pt x="2806" y="2"/>
                  </a:lnTo>
                  <a:lnTo>
                    <a:pt x="2808" y="1"/>
                  </a:lnTo>
                  <a:lnTo>
                    <a:pt x="2811" y="1"/>
                  </a:lnTo>
                  <a:lnTo>
                    <a:pt x="2816" y="0"/>
                  </a:lnTo>
                  <a:close/>
                  <a:moveTo>
                    <a:pt x="188" y="190"/>
                  </a:moveTo>
                  <a:lnTo>
                    <a:pt x="188" y="23"/>
                  </a:lnTo>
                  <a:lnTo>
                    <a:pt x="234" y="23"/>
                  </a:lnTo>
                  <a:lnTo>
                    <a:pt x="234" y="411"/>
                  </a:lnTo>
                  <a:lnTo>
                    <a:pt x="188" y="411"/>
                  </a:lnTo>
                  <a:lnTo>
                    <a:pt x="188" y="233"/>
                  </a:lnTo>
                  <a:lnTo>
                    <a:pt x="47" y="233"/>
                  </a:lnTo>
                  <a:lnTo>
                    <a:pt x="47" y="411"/>
                  </a:lnTo>
                  <a:lnTo>
                    <a:pt x="0" y="411"/>
                  </a:lnTo>
                  <a:lnTo>
                    <a:pt x="0" y="23"/>
                  </a:lnTo>
                  <a:lnTo>
                    <a:pt x="47" y="23"/>
                  </a:lnTo>
                  <a:lnTo>
                    <a:pt x="47" y="190"/>
                  </a:lnTo>
                  <a:lnTo>
                    <a:pt x="188" y="190"/>
                  </a:lnTo>
                  <a:close/>
                  <a:moveTo>
                    <a:pt x="506" y="200"/>
                  </a:moveTo>
                  <a:lnTo>
                    <a:pt x="576" y="23"/>
                  </a:lnTo>
                  <a:lnTo>
                    <a:pt x="621" y="23"/>
                  </a:lnTo>
                  <a:lnTo>
                    <a:pt x="529" y="243"/>
                  </a:lnTo>
                  <a:lnTo>
                    <a:pt x="529" y="411"/>
                  </a:lnTo>
                  <a:lnTo>
                    <a:pt x="482" y="411"/>
                  </a:lnTo>
                  <a:lnTo>
                    <a:pt x="482" y="243"/>
                  </a:lnTo>
                  <a:lnTo>
                    <a:pt x="381" y="23"/>
                  </a:lnTo>
                  <a:lnTo>
                    <a:pt x="429" y="23"/>
                  </a:lnTo>
                  <a:lnTo>
                    <a:pt x="506" y="200"/>
                  </a:lnTo>
                  <a:close/>
                  <a:moveTo>
                    <a:pt x="885" y="364"/>
                  </a:moveTo>
                  <a:lnTo>
                    <a:pt x="964" y="23"/>
                  </a:lnTo>
                  <a:lnTo>
                    <a:pt x="1009" y="23"/>
                  </a:lnTo>
                  <a:lnTo>
                    <a:pt x="913" y="411"/>
                  </a:lnTo>
                  <a:lnTo>
                    <a:pt x="853" y="411"/>
                  </a:lnTo>
                  <a:lnTo>
                    <a:pt x="752" y="23"/>
                  </a:lnTo>
                  <a:lnTo>
                    <a:pt x="798" y="23"/>
                  </a:lnTo>
                  <a:lnTo>
                    <a:pt x="885" y="364"/>
                  </a:lnTo>
                  <a:close/>
                  <a:moveTo>
                    <a:pt x="1160" y="411"/>
                  </a:moveTo>
                  <a:lnTo>
                    <a:pt x="1160" y="23"/>
                  </a:lnTo>
                  <a:lnTo>
                    <a:pt x="1206" y="23"/>
                  </a:lnTo>
                  <a:lnTo>
                    <a:pt x="1206" y="411"/>
                  </a:lnTo>
                  <a:lnTo>
                    <a:pt x="1160" y="411"/>
                  </a:lnTo>
                  <a:close/>
                  <a:moveTo>
                    <a:pt x="1589" y="340"/>
                  </a:moveTo>
                  <a:lnTo>
                    <a:pt x="1589" y="23"/>
                  </a:lnTo>
                  <a:lnTo>
                    <a:pt x="1633" y="23"/>
                  </a:lnTo>
                  <a:lnTo>
                    <a:pt x="1633" y="411"/>
                  </a:lnTo>
                  <a:lnTo>
                    <a:pt x="1577" y="411"/>
                  </a:lnTo>
                  <a:lnTo>
                    <a:pt x="1430" y="89"/>
                  </a:lnTo>
                  <a:lnTo>
                    <a:pt x="1430" y="411"/>
                  </a:lnTo>
                  <a:lnTo>
                    <a:pt x="1386" y="411"/>
                  </a:lnTo>
                  <a:lnTo>
                    <a:pt x="1386" y="23"/>
                  </a:lnTo>
                  <a:lnTo>
                    <a:pt x="1444" y="23"/>
                  </a:lnTo>
                  <a:lnTo>
                    <a:pt x="1589" y="340"/>
                  </a:lnTo>
                  <a:close/>
                  <a:moveTo>
                    <a:pt x="2035" y="23"/>
                  </a:moveTo>
                  <a:lnTo>
                    <a:pt x="1921" y="194"/>
                  </a:lnTo>
                  <a:lnTo>
                    <a:pt x="2047" y="411"/>
                  </a:lnTo>
                  <a:lnTo>
                    <a:pt x="1994" y="411"/>
                  </a:lnTo>
                  <a:lnTo>
                    <a:pt x="1890" y="229"/>
                  </a:lnTo>
                  <a:lnTo>
                    <a:pt x="1861" y="275"/>
                  </a:lnTo>
                  <a:lnTo>
                    <a:pt x="1861" y="411"/>
                  </a:lnTo>
                  <a:lnTo>
                    <a:pt x="1814" y="411"/>
                  </a:lnTo>
                  <a:lnTo>
                    <a:pt x="1814" y="23"/>
                  </a:lnTo>
                  <a:lnTo>
                    <a:pt x="1861" y="23"/>
                  </a:lnTo>
                  <a:lnTo>
                    <a:pt x="1861" y="212"/>
                  </a:lnTo>
                  <a:lnTo>
                    <a:pt x="1984" y="23"/>
                  </a:lnTo>
                  <a:lnTo>
                    <a:pt x="2035" y="23"/>
                  </a:lnTo>
                  <a:close/>
                  <a:moveTo>
                    <a:pt x="2260" y="258"/>
                  </a:moveTo>
                  <a:lnTo>
                    <a:pt x="2355" y="258"/>
                  </a:lnTo>
                  <a:lnTo>
                    <a:pt x="2307" y="64"/>
                  </a:lnTo>
                  <a:lnTo>
                    <a:pt x="2260" y="258"/>
                  </a:lnTo>
                  <a:close/>
                  <a:moveTo>
                    <a:pt x="2279" y="23"/>
                  </a:moveTo>
                  <a:lnTo>
                    <a:pt x="2339" y="23"/>
                  </a:lnTo>
                  <a:lnTo>
                    <a:pt x="2440" y="411"/>
                  </a:lnTo>
                  <a:lnTo>
                    <a:pt x="2393" y="411"/>
                  </a:lnTo>
                  <a:lnTo>
                    <a:pt x="2365" y="298"/>
                  </a:lnTo>
                  <a:lnTo>
                    <a:pt x="2251" y="298"/>
                  </a:lnTo>
                  <a:lnTo>
                    <a:pt x="2223" y="411"/>
                  </a:lnTo>
                  <a:lnTo>
                    <a:pt x="2179" y="411"/>
                  </a:lnTo>
                  <a:lnTo>
                    <a:pt x="2279" y="23"/>
                  </a:lnTo>
                  <a:close/>
                  <a:moveTo>
                    <a:pt x="2654" y="258"/>
                  </a:moveTo>
                  <a:lnTo>
                    <a:pt x="2749" y="258"/>
                  </a:lnTo>
                  <a:lnTo>
                    <a:pt x="2701" y="64"/>
                  </a:lnTo>
                  <a:lnTo>
                    <a:pt x="2654" y="258"/>
                  </a:lnTo>
                  <a:close/>
                  <a:moveTo>
                    <a:pt x="2673" y="23"/>
                  </a:moveTo>
                  <a:lnTo>
                    <a:pt x="2733" y="23"/>
                  </a:lnTo>
                  <a:lnTo>
                    <a:pt x="2834" y="411"/>
                  </a:lnTo>
                  <a:lnTo>
                    <a:pt x="2787" y="411"/>
                  </a:lnTo>
                  <a:lnTo>
                    <a:pt x="2759" y="298"/>
                  </a:lnTo>
                  <a:lnTo>
                    <a:pt x="2645" y="298"/>
                  </a:lnTo>
                  <a:lnTo>
                    <a:pt x="2617" y="411"/>
                  </a:lnTo>
                  <a:lnTo>
                    <a:pt x="2572" y="411"/>
                  </a:lnTo>
                  <a:lnTo>
                    <a:pt x="2673" y="23"/>
                  </a:lnTo>
                  <a:close/>
                  <a:moveTo>
                    <a:pt x="2223" y="26"/>
                  </a:moveTo>
                  <a:lnTo>
                    <a:pt x="2222" y="32"/>
                  </a:lnTo>
                  <a:lnTo>
                    <a:pt x="2222" y="34"/>
                  </a:lnTo>
                  <a:lnTo>
                    <a:pt x="2221" y="37"/>
                  </a:lnTo>
                  <a:lnTo>
                    <a:pt x="2218" y="41"/>
                  </a:lnTo>
                  <a:lnTo>
                    <a:pt x="2215" y="45"/>
                  </a:lnTo>
                  <a:lnTo>
                    <a:pt x="2211" y="48"/>
                  </a:lnTo>
                  <a:lnTo>
                    <a:pt x="2207" y="51"/>
                  </a:lnTo>
                  <a:lnTo>
                    <a:pt x="2204" y="52"/>
                  </a:lnTo>
                  <a:lnTo>
                    <a:pt x="2202" y="52"/>
                  </a:lnTo>
                  <a:lnTo>
                    <a:pt x="2196" y="53"/>
                  </a:lnTo>
                  <a:lnTo>
                    <a:pt x="2191" y="52"/>
                  </a:lnTo>
                  <a:lnTo>
                    <a:pt x="2188" y="52"/>
                  </a:lnTo>
                  <a:lnTo>
                    <a:pt x="2186" y="51"/>
                  </a:lnTo>
                  <a:lnTo>
                    <a:pt x="2182" y="48"/>
                  </a:lnTo>
                  <a:lnTo>
                    <a:pt x="2178" y="45"/>
                  </a:lnTo>
                  <a:lnTo>
                    <a:pt x="2174" y="41"/>
                  </a:lnTo>
                  <a:lnTo>
                    <a:pt x="2172" y="37"/>
                  </a:lnTo>
                  <a:lnTo>
                    <a:pt x="2171" y="34"/>
                  </a:lnTo>
                  <a:lnTo>
                    <a:pt x="2170" y="32"/>
                  </a:lnTo>
                  <a:lnTo>
                    <a:pt x="2170" y="26"/>
                  </a:lnTo>
                  <a:lnTo>
                    <a:pt x="2170" y="21"/>
                  </a:lnTo>
                  <a:lnTo>
                    <a:pt x="2171" y="19"/>
                  </a:lnTo>
                  <a:lnTo>
                    <a:pt x="2172" y="16"/>
                  </a:lnTo>
                  <a:lnTo>
                    <a:pt x="2174" y="12"/>
                  </a:lnTo>
                  <a:lnTo>
                    <a:pt x="2178" y="8"/>
                  </a:lnTo>
                  <a:lnTo>
                    <a:pt x="2182" y="4"/>
                  </a:lnTo>
                  <a:lnTo>
                    <a:pt x="2186" y="2"/>
                  </a:lnTo>
                  <a:lnTo>
                    <a:pt x="2188" y="1"/>
                  </a:lnTo>
                  <a:lnTo>
                    <a:pt x="2191" y="1"/>
                  </a:lnTo>
                  <a:lnTo>
                    <a:pt x="2196" y="0"/>
                  </a:lnTo>
                  <a:lnTo>
                    <a:pt x="2202" y="1"/>
                  </a:lnTo>
                  <a:lnTo>
                    <a:pt x="2204" y="1"/>
                  </a:lnTo>
                  <a:lnTo>
                    <a:pt x="2207" y="2"/>
                  </a:lnTo>
                  <a:lnTo>
                    <a:pt x="2211" y="4"/>
                  </a:lnTo>
                  <a:lnTo>
                    <a:pt x="2215" y="8"/>
                  </a:lnTo>
                  <a:lnTo>
                    <a:pt x="2218" y="12"/>
                  </a:lnTo>
                  <a:lnTo>
                    <a:pt x="2221" y="16"/>
                  </a:lnTo>
                  <a:lnTo>
                    <a:pt x="2222" y="19"/>
                  </a:lnTo>
                  <a:lnTo>
                    <a:pt x="2222" y="21"/>
                  </a:lnTo>
                  <a:lnTo>
                    <a:pt x="2223" y="26"/>
                  </a:lnTo>
                  <a:close/>
                  <a:moveTo>
                    <a:pt x="2422" y="0"/>
                  </a:moveTo>
                  <a:lnTo>
                    <a:pt x="2427" y="1"/>
                  </a:lnTo>
                  <a:lnTo>
                    <a:pt x="2430" y="1"/>
                  </a:lnTo>
                  <a:lnTo>
                    <a:pt x="2432" y="2"/>
                  </a:lnTo>
                  <a:lnTo>
                    <a:pt x="2437" y="4"/>
                  </a:lnTo>
                  <a:lnTo>
                    <a:pt x="2441" y="8"/>
                  </a:lnTo>
                  <a:lnTo>
                    <a:pt x="2444" y="12"/>
                  </a:lnTo>
                  <a:lnTo>
                    <a:pt x="2446" y="16"/>
                  </a:lnTo>
                  <a:lnTo>
                    <a:pt x="2447" y="19"/>
                  </a:lnTo>
                  <a:lnTo>
                    <a:pt x="2448" y="21"/>
                  </a:lnTo>
                  <a:lnTo>
                    <a:pt x="2448" y="26"/>
                  </a:lnTo>
                  <a:lnTo>
                    <a:pt x="2448" y="32"/>
                  </a:lnTo>
                  <a:lnTo>
                    <a:pt x="2447" y="34"/>
                  </a:lnTo>
                  <a:lnTo>
                    <a:pt x="2446" y="37"/>
                  </a:lnTo>
                  <a:lnTo>
                    <a:pt x="2444" y="41"/>
                  </a:lnTo>
                  <a:lnTo>
                    <a:pt x="2441" y="45"/>
                  </a:lnTo>
                  <a:lnTo>
                    <a:pt x="2437" y="48"/>
                  </a:lnTo>
                  <a:lnTo>
                    <a:pt x="2432" y="51"/>
                  </a:lnTo>
                  <a:lnTo>
                    <a:pt x="2430" y="52"/>
                  </a:lnTo>
                  <a:lnTo>
                    <a:pt x="2427" y="52"/>
                  </a:lnTo>
                  <a:lnTo>
                    <a:pt x="2422" y="53"/>
                  </a:lnTo>
                  <a:lnTo>
                    <a:pt x="2417" y="52"/>
                  </a:lnTo>
                  <a:lnTo>
                    <a:pt x="2414" y="52"/>
                  </a:lnTo>
                  <a:lnTo>
                    <a:pt x="2412" y="51"/>
                  </a:lnTo>
                  <a:lnTo>
                    <a:pt x="2407" y="48"/>
                  </a:lnTo>
                  <a:lnTo>
                    <a:pt x="2403" y="45"/>
                  </a:lnTo>
                  <a:lnTo>
                    <a:pt x="2400" y="41"/>
                  </a:lnTo>
                  <a:lnTo>
                    <a:pt x="2398" y="37"/>
                  </a:lnTo>
                  <a:lnTo>
                    <a:pt x="2397" y="34"/>
                  </a:lnTo>
                  <a:lnTo>
                    <a:pt x="2396" y="32"/>
                  </a:lnTo>
                  <a:lnTo>
                    <a:pt x="2396" y="26"/>
                  </a:lnTo>
                  <a:lnTo>
                    <a:pt x="2396" y="21"/>
                  </a:lnTo>
                  <a:lnTo>
                    <a:pt x="2397" y="19"/>
                  </a:lnTo>
                  <a:lnTo>
                    <a:pt x="2398" y="16"/>
                  </a:lnTo>
                  <a:lnTo>
                    <a:pt x="2400" y="12"/>
                  </a:lnTo>
                  <a:lnTo>
                    <a:pt x="2403" y="8"/>
                  </a:lnTo>
                  <a:lnTo>
                    <a:pt x="2407" y="4"/>
                  </a:lnTo>
                  <a:lnTo>
                    <a:pt x="2412" y="2"/>
                  </a:lnTo>
                  <a:lnTo>
                    <a:pt x="2414" y="1"/>
                  </a:lnTo>
                  <a:lnTo>
                    <a:pt x="2417" y="1"/>
                  </a:lnTo>
                  <a:lnTo>
                    <a:pt x="2422" y="0"/>
                  </a:lnTo>
                  <a:close/>
                  <a:moveTo>
                    <a:pt x="2617" y="26"/>
                  </a:moveTo>
                  <a:lnTo>
                    <a:pt x="2616" y="32"/>
                  </a:lnTo>
                  <a:lnTo>
                    <a:pt x="2615" y="34"/>
                  </a:lnTo>
                  <a:lnTo>
                    <a:pt x="2614" y="37"/>
                  </a:lnTo>
                  <a:lnTo>
                    <a:pt x="2612" y="41"/>
                  </a:lnTo>
                  <a:lnTo>
                    <a:pt x="2609" y="45"/>
                  </a:lnTo>
                  <a:lnTo>
                    <a:pt x="2605" y="48"/>
                  </a:lnTo>
                  <a:lnTo>
                    <a:pt x="2600" y="51"/>
                  </a:lnTo>
                  <a:lnTo>
                    <a:pt x="2598" y="52"/>
                  </a:lnTo>
                  <a:lnTo>
                    <a:pt x="2595" y="52"/>
                  </a:lnTo>
                  <a:lnTo>
                    <a:pt x="2590" y="53"/>
                  </a:lnTo>
                  <a:lnTo>
                    <a:pt x="2585" y="52"/>
                  </a:lnTo>
                  <a:lnTo>
                    <a:pt x="2582" y="52"/>
                  </a:lnTo>
                  <a:lnTo>
                    <a:pt x="2580" y="51"/>
                  </a:lnTo>
                  <a:lnTo>
                    <a:pt x="2575" y="48"/>
                  </a:lnTo>
                  <a:lnTo>
                    <a:pt x="2571" y="45"/>
                  </a:lnTo>
                  <a:lnTo>
                    <a:pt x="2568" y="41"/>
                  </a:lnTo>
                  <a:lnTo>
                    <a:pt x="2566" y="37"/>
                  </a:lnTo>
                  <a:lnTo>
                    <a:pt x="2565" y="34"/>
                  </a:lnTo>
                  <a:lnTo>
                    <a:pt x="2564" y="32"/>
                  </a:lnTo>
                  <a:lnTo>
                    <a:pt x="2564" y="26"/>
                  </a:lnTo>
                  <a:lnTo>
                    <a:pt x="2564" y="21"/>
                  </a:lnTo>
                  <a:lnTo>
                    <a:pt x="2565" y="19"/>
                  </a:lnTo>
                  <a:lnTo>
                    <a:pt x="2566" y="16"/>
                  </a:lnTo>
                  <a:lnTo>
                    <a:pt x="2568" y="12"/>
                  </a:lnTo>
                  <a:lnTo>
                    <a:pt x="2571" y="8"/>
                  </a:lnTo>
                  <a:lnTo>
                    <a:pt x="2575" y="4"/>
                  </a:lnTo>
                  <a:lnTo>
                    <a:pt x="2580" y="2"/>
                  </a:lnTo>
                  <a:lnTo>
                    <a:pt x="2582" y="1"/>
                  </a:lnTo>
                  <a:lnTo>
                    <a:pt x="2585" y="1"/>
                  </a:lnTo>
                  <a:lnTo>
                    <a:pt x="2590" y="0"/>
                  </a:lnTo>
                  <a:lnTo>
                    <a:pt x="2595" y="1"/>
                  </a:lnTo>
                  <a:lnTo>
                    <a:pt x="2598" y="1"/>
                  </a:lnTo>
                  <a:lnTo>
                    <a:pt x="2600" y="2"/>
                  </a:lnTo>
                  <a:lnTo>
                    <a:pt x="2605" y="4"/>
                  </a:lnTo>
                  <a:lnTo>
                    <a:pt x="2609" y="8"/>
                  </a:lnTo>
                  <a:lnTo>
                    <a:pt x="2612" y="12"/>
                  </a:lnTo>
                  <a:lnTo>
                    <a:pt x="2614" y="16"/>
                  </a:lnTo>
                  <a:lnTo>
                    <a:pt x="2615" y="19"/>
                  </a:lnTo>
                  <a:lnTo>
                    <a:pt x="2616" y="21"/>
                  </a:lnTo>
                  <a:lnTo>
                    <a:pt x="2617"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768353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ä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08063-1A6F-4917-8827-C0205C1021A8}"/>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388659A1-E2BF-4BCF-A302-81BA960FF179}"/>
              </a:ext>
            </a:extLst>
          </p:cNvPr>
          <p:cNvSpPr>
            <a:spLocks noGrp="1"/>
          </p:cNvSpPr>
          <p:nvPr>
            <p:ph sz="half" idx="1"/>
          </p:nvPr>
        </p:nvSpPr>
        <p:spPr>
          <a:xfrm>
            <a:off x="695325" y="1628775"/>
            <a:ext cx="5184651" cy="41767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Content Placeholder 3">
            <a:extLst>
              <a:ext uri="{FF2B5EF4-FFF2-40B4-BE49-F238E27FC236}">
                <a16:creationId xmlns:a16="http://schemas.microsoft.com/office/drawing/2014/main" id="{C46C6E38-96C3-4F88-8885-5783A83D52CF}"/>
              </a:ext>
            </a:extLst>
          </p:cNvPr>
          <p:cNvSpPr>
            <a:spLocks noGrp="1"/>
          </p:cNvSpPr>
          <p:nvPr>
            <p:ph sz="half" idx="2"/>
          </p:nvPr>
        </p:nvSpPr>
        <p:spPr>
          <a:xfrm>
            <a:off x="6312024" y="1628775"/>
            <a:ext cx="5184650" cy="41767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815667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alu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0C3CE5-9231-47CE-9D94-A030450EEFB0}"/>
              </a:ext>
            </a:extLst>
          </p:cNvPr>
          <p:cNvSpPr>
            <a:spLocks noGrp="1"/>
          </p:cNvSpPr>
          <p:nvPr>
            <p:ph type="body" idx="1"/>
          </p:nvPr>
        </p:nvSpPr>
        <p:spPr>
          <a:xfrm>
            <a:off x="695326" y="1628775"/>
            <a:ext cx="5184650" cy="648097"/>
          </a:xfrm>
        </p:spPr>
        <p:txBody>
          <a:bodyPr anchor="t" anchorCtr="0"/>
          <a:lstStyle>
            <a:lvl1pPr marL="0" indent="0">
              <a:buNone/>
              <a:defRPr sz="18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a:extLst>
              <a:ext uri="{FF2B5EF4-FFF2-40B4-BE49-F238E27FC236}">
                <a16:creationId xmlns:a16="http://schemas.microsoft.com/office/drawing/2014/main" id="{10866DB3-F826-4481-9484-FA4F87034B2A}"/>
              </a:ext>
            </a:extLst>
          </p:cNvPr>
          <p:cNvSpPr>
            <a:spLocks noGrp="1"/>
          </p:cNvSpPr>
          <p:nvPr>
            <p:ph sz="half" idx="2"/>
          </p:nvPr>
        </p:nvSpPr>
        <p:spPr>
          <a:xfrm>
            <a:off x="695326" y="2276873"/>
            <a:ext cx="5184650" cy="352861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xt Placeholder 4">
            <a:extLst>
              <a:ext uri="{FF2B5EF4-FFF2-40B4-BE49-F238E27FC236}">
                <a16:creationId xmlns:a16="http://schemas.microsoft.com/office/drawing/2014/main" id="{9D1971E6-CD00-474D-9732-D710B2D7C054}"/>
              </a:ext>
            </a:extLst>
          </p:cNvPr>
          <p:cNvSpPr>
            <a:spLocks noGrp="1"/>
          </p:cNvSpPr>
          <p:nvPr>
            <p:ph type="body" sz="quarter" idx="3"/>
          </p:nvPr>
        </p:nvSpPr>
        <p:spPr>
          <a:xfrm>
            <a:off x="6312024" y="1628775"/>
            <a:ext cx="5184650" cy="648097"/>
          </a:xfrm>
        </p:spPr>
        <p:txBody>
          <a:bodyPr anchor="t" anchorCtr="0"/>
          <a:lstStyle>
            <a:lvl1pPr marL="0" indent="0">
              <a:buNone/>
              <a:defRPr sz="18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a:extLst>
              <a:ext uri="{FF2B5EF4-FFF2-40B4-BE49-F238E27FC236}">
                <a16:creationId xmlns:a16="http://schemas.microsoft.com/office/drawing/2014/main" id="{8FF8106E-73B2-4966-9B7D-B10B60DE3A6E}"/>
              </a:ext>
            </a:extLst>
          </p:cNvPr>
          <p:cNvSpPr>
            <a:spLocks noGrp="1"/>
          </p:cNvSpPr>
          <p:nvPr>
            <p:ph sz="quarter" idx="4"/>
          </p:nvPr>
        </p:nvSpPr>
        <p:spPr>
          <a:xfrm>
            <a:off x="6312024" y="2276873"/>
            <a:ext cx="5184650" cy="352861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Title 9"/>
          <p:cNvSpPr>
            <a:spLocks noGrp="1"/>
          </p:cNvSpPr>
          <p:nvPr>
            <p:ph type="title"/>
          </p:nvPr>
        </p:nvSpPr>
        <p:spPr/>
        <p:txBody>
          <a:bodyPr/>
          <a:lstStyle/>
          <a:p>
            <a:r>
              <a:rPr lang="fi-FI"/>
              <a:t>Muokkaa ots. perustyyl. napsautt.</a:t>
            </a:r>
          </a:p>
        </p:txBody>
      </p:sp>
    </p:spTree>
    <p:extLst>
      <p:ext uri="{BB962C8B-B14F-4D97-AF65-F5344CB8AC3E}">
        <p14:creationId xmlns:p14="http://schemas.microsoft.com/office/powerpoint/2010/main" val="3923002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olme vertailua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0C3CE5-9231-47CE-9D94-A030450EEFB0}"/>
              </a:ext>
            </a:extLst>
          </p:cNvPr>
          <p:cNvSpPr>
            <a:spLocks noGrp="1"/>
          </p:cNvSpPr>
          <p:nvPr>
            <p:ph type="body" idx="1"/>
          </p:nvPr>
        </p:nvSpPr>
        <p:spPr>
          <a:xfrm>
            <a:off x="695326" y="1628775"/>
            <a:ext cx="3312442" cy="648097"/>
          </a:xfrm>
        </p:spPr>
        <p:txBody>
          <a:bodyPr anchor="t" anchorCtr="0"/>
          <a:lstStyle>
            <a:lvl1pPr marL="0" indent="0">
              <a:buNone/>
              <a:defRPr sz="18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a:extLst>
              <a:ext uri="{FF2B5EF4-FFF2-40B4-BE49-F238E27FC236}">
                <a16:creationId xmlns:a16="http://schemas.microsoft.com/office/drawing/2014/main" id="{10866DB3-F826-4481-9484-FA4F87034B2A}"/>
              </a:ext>
            </a:extLst>
          </p:cNvPr>
          <p:cNvSpPr>
            <a:spLocks noGrp="1"/>
          </p:cNvSpPr>
          <p:nvPr>
            <p:ph sz="half" idx="2"/>
          </p:nvPr>
        </p:nvSpPr>
        <p:spPr>
          <a:xfrm>
            <a:off x="695326" y="2276873"/>
            <a:ext cx="3312442" cy="352861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xt Placeholder 4">
            <a:extLst>
              <a:ext uri="{FF2B5EF4-FFF2-40B4-BE49-F238E27FC236}">
                <a16:creationId xmlns:a16="http://schemas.microsoft.com/office/drawing/2014/main" id="{9D1971E6-CD00-474D-9732-D710B2D7C054}"/>
              </a:ext>
            </a:extLst>
          </p:cNvPr>
          <p:cNvSpPr>
            <a:spLocks noGrp="1"/>
          </p:cNvSpPr>
          <p:nvPr>
            <p:ph type="body" sz="quarter" idx="3"/>
          </p:nvPr>
        </p:nvSpPr>
        <p:spPr>
          <a:xfrm>
            <a:off x="4439816" y="1628775"/>
            <a:ext cx="3312368" cy="648097"/>
          </a:xfrm>
        </p:spPr>
        <p:txBody>
          <a:bodyPr anchor="t" anchorCtr="0"/>
          <a:lstStyle>
            <a:lvl1pPr marL="0" indent="0">
              <a:buNone/>
              <a:defRPr sz="18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a:extLst>
              <a:ext uri="{FF2B5EF4-FFF2-40B4-BE49-F238E27FC236}">
                <a16:creationId xmlns:a16="http://schemas.microsoft.com/office/drawing/2014/main" id="{8FF8106E-73B2-4966-9B7D-B10B60DE3A6E}"/>
              </a:ext>
            </a:extLst>
          </p:cNvPr>
          <p:cNvSpPr>
            <a:spLocks noGrp="1"/>
          </p:cNvSpPr>
          <p:nvPr>
            <p:ph sz="quarter" idx="4"/>
          </p:nvPr>
        </p:nvSpPr>
        <p:spPr>
          <a:xfrm>
            <a:off x="4439816" y="2276873"/>
            <a:ext cx="3312368" cy="352861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Title 9"/>
          <p:cNvSpPr>
            <a:spLocks noGrp="1"/>
          </p:cNvSpPr>
          <p:nvPr>
            <p:ph type="title"/>
          </p:nvPr>
        </p:nvSpPr>
        <p:spPr/>
        <p:txBody>
          <a:bodyPr/>
          <a:lstStyle/>
          <a:p>
            <a:r>
              <a:rPr lang="fi-FI"/>
              <a:t>Muokkaa ots. perustyyl. napsautt.</a:t>
            </a:r>
          </a:p>
        </p:txBody>
      </p:sp>
      <p:sp>
        <p:nvSpPr>
          <p:cNvPr id="14" name="Text Placeholder 4">
            <a:extLst>
              <a:ext uri="{FF2B5EF4-FFF2-40B4-BE49-F238E27FC236}">
                <a16:creationId xmlns:a16="http://schemas.microsoft.com/office/drawing/2014/main" id="{9D1971E6-CD00-474D-9732-D710B2D7C054}"/>
              </a:ext>
            </a:extLst>
          </p:cNvPr>
          <p:cNvSpPr>
            <a:spLocks noGrp="1"/>
          </p:cNvSpPr>
          <p:nvPr>
            <p:ph type="body" sz="quarter" idx="13"/>
          </p:nvPr>
        </p:nvSpPr>
        <p:spPr>
          <a:xfrm>
            <a:off x="8184232" y="1628775"/>
            <a:ext cx="3312443" cy="648097"/>
          </a:xfrm>
        </p:spPr>
        <p:txBody>
          <a:bodyPr anchor="t" anchorCtr="0"/>
          <a:lstStyle>
            <a:lvl1pPr marL="0" indent="0">
              <a:buNone/>
              <a:defRPr sz="18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5" name="Content Placeholder 5">
            <a:extLst>
              <a:ext uri="{FF2B5EF4-FFF2-40B4-BE49-F238E27FC236}">
                <a16:creationId xmlns:a16="http://schemas.microsoft.com/office/drawing/2014/main" id="{8FF8106E-73B2-4966-9B7D-B10B60DE3A6E}"/>
              </a:ext>
            </a:extLst>
          </p:cNvPr>
          <p:cNvSpPr>
            <a:spLocks noGrp="1"/>
          </p:cNvSpPr>
          <p:nvPr>
            <p:ph sz="quarter" idx="14"/>
          </p:nvPr>
        </p:nvSpPr>
        <p:spPr>
          <a:xfrm>
            <a:off x="8184232" y="2276873"/>
            <a:ext cx="3312443" cy="352861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0034972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sältö ja kaavio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08063-1A6F-4917-8827-C0205C1021A8}"/>
              </a:ext>
            </a:extLst>
          </p:cNvPr>
          <p:cNvSpPr>
            <a:spLocks noGrp="1"/>
          </p:cNvSpPr>
          <p:nvPr>
            <p:ph type="title"/>
          </p:nvPr>
        </p:nvSpPr>
        <p:spPr>
          <a:xfrm>
            <a:off x="695325" y="548680"/>
            <a:ext cx="5184651" cy="864096"/>
          </a:xfrm>
        </p:spPr>
        <p:txBody>
          <a:bodyPr/>
          <a:lstStyle/>
          <a:p>
            <a:r>
              <a:rPr lang="fi-FI"/>
              <a:t>Muokkaa ots. perustyyl. napsautt.</a:t>
            </a:r>
          </a:p>
        </p:txBody>
      </p:sp>
      <p:sp>
        <p:nvSpPr>
          <p:cNvPr id="3" name="Content Placeholder 2">
            <a:extLst>
              <a:ext uri="{FF2B5EF4-FFF2-40B4-BE49-F238E27FC236}">
                <a16:creationId xmlns:a16="http://schemas.microsoft.com/office/drawing/2014/main" id="{388659A1-E2BF-4BCF-A302-81BA960FF179}"/>
              </a:ext>
            </a:extLst>
          </p:cNvPr>
          <p:cNvSpPr>
            <a:spLocks noGrp="1"/>
          </p:cNvSpPr>
          <p:nvPr>
            <p:ph sz="half" idx="1"/>
          </p:nvPr>
        </p:nvSpPr>
        <p:spPr>
          <a:xfrm>
            <a:off x="695325" y="1628775"/>
            <a:ext cx="5184651" cy="41767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Chart Placeholder 8"/>
          <p:cNvSpPr>
            <a:spLocks noGrp="1"/>
          </p:cNvSpPr>
          <p:nvPr>
            <p:ph type="chart" sz="quarter" idx="13"/>
          </p:nvPr>
        </p:nvSpPr>
        <p:spPr>
          <a:xfrm>
            <a:off x="6312024" y="549275"/>
            <a:ext cx="5184651" cy="5256213"/>
          </a:xfrm>
        </p:spPr>
        <p:txBody>
          <a:bodyPr/>
          <a:lstStyle>
            <a:lvl1pPr>
              <a:defRPr sz="1000"/>
            </a:lvl1pPr>
          </a:lstStyle>
          <a:p>
            <a:r>
              <a:rPr lang="fi-FI"/>
              <a:t>Lisää kaavio napsauttamalla kuvaketta</a:t>
            </a:r>
          </a:p>
        </p:txBody>
      </p:sp>
    </p:spTree>
    <p:extLst>
      <p:ext uri="{BB962C8B-B14F-4D97-AF65-F5344CB8AC3E}">
        <p14:creationId xmlns:p14="http://schemas.microsoft.com/office/powerpoint/2010/main" val="5059324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sältö ja kaavi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08063-1A6F-4917-8827-C0205C1021A8}"/>
              </a:ext>
            </a:extLst>
          </p:cNvPr>
          <p:cNvSpPr>
            <a:spLocks noGrp="1"/>
          </p:cNvSpPr>
          <p:nvPr>
            <p:ph type="title"/>
          </p:nvPr>
        </p:nvSpPr>
        <p:spPr>
          <a:xfrm>
            <a:off x="6312023" y="548680"/>
            <a:ext cx="5184651" cy="864096"/>
          </a:xfrm>
        </p:spPr>
        <p:txBody>
          <a:bodyPr/>
          <a:lstStyle/>
          <a:p>
            <a:r>
              <a:rPr lang="fi-FI"/>
              <a:t>Muokkaa ots. perustyyl. napsautt.</a:t>
            </a:r>
          </a:p>
        </p:txBody>
      </p:sp>
      <p:sp>
        <p:nvSpPr>
          <p:cNvPr id="3" name="Content Placeholder 2">
            <a:extLst>
              <a:ext uri="{FF2B5EF4-FFF2-40B4-BE49-F238E27FC236}">
                <a16:creationId xmlns:a16="http://schemas.microsoft.com/office/drawing/2014/main" id="{388659A1-E2BF-4BCF-A302-81BA960FF179}"/>
              </a:ext>
            </a:extLst>
          </p:cNvPr>
          <p:cNvSpPr>
            <a:spLocks noGrp="1"/>
          </p:cNvSpPr>
          <p:nvPr>
            <p:ph sz="half" idx="1"/>
          </p:nvPr>
        </p:nvSpPr>
        <p:spPr>
          <a:xfrm>
            <a:off x="6312023" y="1628775"/>
            <a:ext cx="5184651" cy="41767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Chart Placeholder 8"/>
          <p:cNvSpPr>
            <a:spLocks noGrp="1"/>
          </p:cNvSpPr>
          <p:nvPr>
            <p:ph type="chart" sz="quarter" idx="13"/>
          </p:nvPr>
        </p:nvSpPr>
        <p:spPr>
          <a:xfrm>
            <a:off x="695324" y="549275"/>
            <a:ext cx="5184651" cy="5256213"/>
          </a:xfrm>
        </p:spPr>
        <p:txBody>
          <a:bodyPr/>
          <a:lstStyle>
            <a:lvl1pPr>
              <a:defRPr sz="1000"/>
            </a:lvl1pPr>
          </a:lstStyle>
          <a:p>
            <a:r>
              <a:rPr lang="fi-FI"/>
              <a:t>Lisää kaavio napsauttamalla kuvaketta</a:t>
            </a:r>
          </a:p>
        </p:txBody>
      </p:sp>
    </p:spTree>
    <p:extLst>
      <p:ext uri="{BB962C8B-B14F-4D97-AF65-F5344CB8AC3E}">
        <p14:creationId xmlns:p14="http://schemas.microsoft.com/office/powerpoint/2010/main" val="749845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tsikko ja kaksi sisältöä">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FF8106E-73B2-4966-9B7D-B10B60DE3A6E}"/>
              </a:ext>
            </a:extLst>
          </p:cNvPr>
          <p:cNvSpPr>
            <a:spLocks noGrp="1"/>
          </p:cNvSpPr>
          <p:nvPr>
            <p:ph sz="quarter" idx="4"/>
          </p:nvPr>
        </p:nvSpPr>
        <p:spPr>
          <a:xfrm>
            <a:off x="4439815" y="549275"/>
            <a:ext cx="7056859" cy="525621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Title 9"/>
          <p:cNvSpPr>
            <a:spLocks noGrp="1"/>
          </p:cNvSpPr>
          <p:nvPr>
            <p:ph type="title"/>
          </p:nvPr>
        </p:nvSpPr>
        <p:spPr>
          <a:xfrm>
            <a:off x="695325" y="549275"/>
            <a:ext cx="3313113" cy="1727597"/>
          </a:xfrm>
        </p:spPr>
        <p:txBody>
          <a:bodyPr bIns="36000"/>
          <a:lstStyle/>
          <a:p>
            <a:r>
              <a:rPr lang="fi-FI"/>
              <a:t>Muokkaa ots. perustyyl. napsautt.</a:t>
            </a:r>
          </a:p>
        </p:txBody>
      </p:sp>
      <p:sp>
        <p:nvSpPr>
          <p:cNvPr id="12" name="Content Placeholder 3">
            <a:extLst>
              <a:ext uri="{FF2B5EF4-FFF2-40B4-BE49-F238E27FC236}">
                <a16:creationId xmlns:a16="http://schemas.microsoft.com/office/drawing/2014/main" id="{10866DB3-F826-4481-9484-FA4F87034B2A}"/>
              </a:ext>
            </a:extLst>
          </p:cNvPr>
          <p:cNvSpPr>
            <a:spLocks noGrp="1"/>
          </p:cNvSpPr>
          <p:nvPr>
            <p:ph sz="half" idx="2"/>
          </p:nvPr>
        </p:nvSpPr>
        <p:spPr>
          <a:xfrm>
            <a:off x="695326" y="2492895"/>
            <a:ext cx="3312442" cy="331259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629225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92612B-1FCD-4004-8986-43F808AE24C2}"/>
              </a:ext>
            </a:extLst>
          </p:cNvPr>
          <p:cNvSpPr>
            <a:spLocks noGrp="1"/>
          </p:cNvSpPr>
          <p:nvPr>
            <p:ph type="title"/>
          </p:nvPr>
        </p:nvSpPr>
        <p:spPr>
          <a:xfrm>
            <a:off x="695325" y="548680"/>
            <a:ext cx="10801350" cy="864096"/>
          </a:xfrm>
          <a:prstGeom prst="rect">
            <a:avLst/>
          </a:prstGeom>
        </p:spPr>
        <p:txBody>
          <a:bodyPr vert="horz" lIns="0" tIns="0" rIns="0" bIns="0" rtlCol="0" anchor="b" anchorCtr="0">
            <a:noAutofit/>
          </a:bodyPr>
          <a:lstStyle/>
          <a:p>
            <a:r>
              <a:rPr lang="fi-FI"/>
              <a:t>Muokkaa ots. perustyyl. napsautt.</a:t>
            </a:r>
          </a:p>
        </p:txBody>
      </p:sp>
      <p:sp>
        <p:nvSpPr>
          <p:cNvPr id="3" name="Text Placeholder 2">
            <a:extLst>
              <a:ext uri="{FF2B5EF4-FFF2-40B4-BE49-F238E27FC236}">
                <a16:creationId xmlns:a16="http://schemas.microsoft.com/office/drawing/2014/main" id="{50568DDF-C8E9-44E1-B842-16107C092CB5}"/>
              </a:ext>
            </a:extLst>
          </p:cNvPr>
          <p:cNvSpPr>
            <a:spLocks noGrp="1"/>
          </p:cNvSpPr>
          <p:nvPr>
            <p:ph type="body" idx="1"/>
          </p:nvPr>
        </p:nvSpPr>
        <p:spPr>
          <a:xfrm>
            <a:off x="695325" y="1628800"/>
            <a:ext cx="10801350" cy="4176465"/>
          </a:xfrm>
          <a:prstGeom prst="rect">
            <a:avLst/>
          </a:prstGeom>
        </p:spPr>
        <p:txBody>
          <a:bodyPr vert="horz" lIns="0" tIns="0" rIns="0" bIns="0" rtlCol="0" anchor="t" anchorCtr="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4" name="(c)" hidden="1"/>
          <p:cNvSpPr txBox="1"/>
          <p:nvPr userDrawn="1"/>
        </p:nvSpPr>
        <p:spPr>
          <a:xfrm>
            <a:off x="11943236" y="6891795"/>
            <a:ext cx="242054" cy="30778"/>
          </a:xfrm>
          <a:prstGeom prst="rect">
            <a:avLst/>
          </a:prstGeom>
          <a:noFill/>
        </p:spPr>
        <p:txBody>
          <a:bodyPr wrap="none" lIns="0" tIns="0" rIns="0" bIns="0" rtlCol="0">
            <a:spAutoFit/>
          </a:bodyPr>
          <a:lstStyle/>
          <a:p>
            <a:pPr algn="r"/>
            <a:r>
              <a:rPr lang="fi-FI" sz="200">
                <a:solidFill>
                  <a:schemeClr val="bg1"/>
                </a:solidFill>
                <a:latin typeface="+mn-lt"/>
              </a:rPr>
              <a:t>©grow. for</a:t>
            </a:r>
            <a:r>
              <a:rPr lang="fi-FI" sz="200" baseline="0">
                <a:solidFill>
                  <a:schemeClr val="bg1"/>
                </a:solidFill>
                <a:latin typeface="+mn-lt"/>
              </a:rPr>
              <a:t> hyvinkaa</a:t>
            </a:r>
            <a:endParaRPr lang="en-GB" sz="200" err="1">
              <a:solidFill>
                <a:schemeClr val="bg1"/>
              </a:solidFill>
              <a:latin typeface="+mn-lt"/>
            </a:endParaRPr>
          </a:p>
        </p:txBody>
      </p:sp>
      <p:pic>
        <p:nvPicPr>
          <p:cNvPr id="15" name="(logo)" descr="Z:\GRW (grow)\logot\copyright_grow.png" hidden="1"/>
          <p:cNvPicPr>
            <a:picLocks noChangeAspect="1" noChangeArrowheads="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384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2" r:id="rId4"/>
    <p:sldLayoutId id="2147483653" r:id="rId5"/>
    <p:sldLayoutId id="2147483665" r:id="rId6"/>
    <p:sldLayoutId id="2147483666" r:id="rId7"/>
    <p:sldLayoutId id="2147483667" r:id="rId8"/>
    <p:sldLayoutId id="2147483670" r:id="rId9"/>
    <p:sldLayoutId id="2147483656" r:id="rId10"/>
    <p:sldLayoutId id="2147483657" r:id="rId11"/>
    <p:sldLayoutId id="2147483658" r:id="rId12"/>
    <p:sldLayoutId id="2147483659" r:id="rId13"/>
    <p:sldLayoutId id="2147483660" r:id="rId14"/>
    <p:sldLayoutId id="2147483661" r:id="rId15"/>
    <p:sldLayoutId id="2147483668" r:id="rId16"/>
    <p:sldLayoutId id="2147483676" r:id="rId17"/>
    <p:sldLayoutId id="2147483655" r:id="rId18"/>
    <p:sldLayoutId id="2147483675" r:id="rId19"/>
    <p:sldLayoutId id="2147483654" r:id="rId20"/>
    <p:sldLayoutId id="2147483671" r:id="rId21"/>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sldNum="0" hdr="0" ftr="0" dt="0"/>
  <p:txStyles>
    <p:titleStyle>
      <a:lvl1pPr algn="l" defTabSz="9144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600"/>
        </a:spcBef>
        <a:buClr>
          <a:schemeClr val="accent1"/>
        </a:buClr>
        <a:buFontTx/>
        <a:buNone/>
        <a:defRPr sz="2000" kern="1200">
          <a:solidFill>
            <a:schemeClr val="tx1"/>
          </a:solidFill>
          <a:latin typeface="+mn-lt"/>
          <a:ea typeface="+mn-ea"/>
          <a:cs typeface="+mn-cs"/>
        </a:defRPr>
      </a:lvl1pPr>
      <a:lvl2pPr marL="268288" indent="-268288"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38163" indent="-27305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809625" indent="-271463"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1074738" indent="-265113"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1347788" indent="-273050"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6pPr>
      <a:lvl7pPr marL="1612900" indent="-265113"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7pPr>
      <a:lvl8pPr marL="1884363" indent="-271463"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8pPr>
      <a:lvl9pPr marL="2149475" indent="-265113"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2.jpeg"/><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4.jpeg"/><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6.jpeg"/><Relationship Id="rId1" Type="http://schemas.openxmlformats.org/officeDocument/2006/relationships/slideLayout" Target="../slideLayouts/slideLayout1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8.jpeg"/><Relationship Id="rId1" Type="http://schemas.openxmlformats.org/officeDocument/2006/relationships/slideLayout" Target="../slideLayouts/slideLayout1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3A8AF573-8D5E-7810-40DF-2B473FF1F0CD}"/>
              </a:ext>
            </a:extLst>
          </p:cNvPr>
          <p:cNvSpPr txBox="1"/>
          <p:nvPr/>
        </p:nvSpPr>
        <p:spPr>
          <a:xfrm>
            <a:off x="9144000" y="292963"/>
            <a:ext cx="3047999" cy="276999"/>
          </a:xfrm>
          <a:prstGeom prst="rect">
            <a:avLst/>
          </a:prstGeom>
          <a:solidFill>
            <a:schemeClr val="bg1"/>
          </a:solidFill>
          <a:ln>
            <a:solidFill>
              <a:srgbClr val="FF0000"/>
            </a:solidFill>
          </a:ln>
        </p:spPr>
        <p:txBody>
          <a:bodyPr wrap="square" rtlCol="0">
            <a:spAutoFit/>
          </a:bodyPr>
          <a:lstStyle/>
          <a:p>
            <a:r>
              <a:rPr lang="fi-FI" sz="1200" dirty="0">
                <a:solidFill>
                  <a:srgbClr val="FF0000"/>
                </a:solidFill>
              </a:rPr>
              <a:t>Vaihda tähän oman koulun kuva</a:t>
            </a:r>
          </a:p>
        </p:txBody>
      </p:sp>
      <p:pic>
        <p:nvPicPr>
          <p:cNvPr id="15" name="Kuva 14" descr="Kuva, joka sisältää kohteen piha-, puu, taivas, rakennus&#10;&#10;Tekoälyllä luotu sisältö voi olla virheellistä.">
            <a:extLst>
              <a:ext uri="{FF2B5EF4-FFF2-40B4-BE49-F238E27FC236}">
                <a16:creationId xmlns:a16="http://schemas.microsoft.com/office/drawing/2014/main" id="{D55FA92C-3C62-DBC2-35AD-9397A97C7F24}"/>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4" y="0"/>
            <a:ext cx="12191999" cy="6858000"/>
          </a:xfrm>
          <a:prstGeom prst="rect">
            <a:avLst/>
          </a:prstGeom>
        </p:spPr>
      </p:pic>
      <p:sp>
        <p:nvSpPr>
          <p:cNvPr id="6" name="Title 5">
            <a:extLst>
              <a:ext uri="{FF2B5EF4-FFF2-40B4-BE49-F238E27FC236}">
                <a16:creationId xmlns:a16="http://schemas.microsoft.com/office/drawing/2014/main" id="{A21556BB-F628-489E-806D-AC8AA10AF119}"/>
              </a:ext>
            </a:extLst>
          </p:cNvPr>
          <p:cNvSpPr>
            <a:spLocks noGrp="1"/>
          </p:cNvSpPr>
          <p:nvPr>
            <p:ph type="title"/>
          </p:nvPr>
        </p:nvSpPr>
        <p:spPr>
          <a:xfrm>
            <a:off x="2532889" y="291466"/>
            <a:ext cx="5669280" cy="430896"/>
          </a:xfrm>
        </p:spPr>
        <p:txBody>
          <a:bodyPr/>
          <a:lstStyle/>
          <a:p>
            <a:r>
              <a:rPr lang="fi-FI" sz="2400" dirty="0"/>
              <a:t>Lukuvuosisuunnitelma 2025 - 2026</a:t>
            </a:r>
            <a:endParaRPr lang="fi-FI" sz="2400">
              <a:ea typeface="Open Sans Semibold"/>
              <a:cs typeface="Open Sans Semibold"/>
            </a:endParaRPr>
          </a:p>
        </p:txBody>
      </p:sp>
      <p:sp>
        <p:nvSpPr>
          <p:cNvPr id="7" name="Subtitle 6">
            <a:extLst>
              <a:ext uri="{FF2B5EF4-FFF2-40B4-BE49-F238E27FC236}">
                <a16:creationId xmlns:a16="http://schemas.microsoft.com/office/drawing/2014/main" id="{67132BD6-6B4B-4D61-B5F8-90C0B3200BDD}"/>
              </a:ext>
            </a:extLst>
          </p:cNvPr>
          <p:cNvSpPr>
            <a:spLocks noGrp="1"/>
          </p:cNvSpPr>
          <p:nvPr>
            <p:ph type="subTitle" idx="1"/>
          </p:nvPr>
        </p:nvSpPr>
        <p:spPr>
          <a:xfrm>
            <a:off x="3319272" y="870531"/>
            <a:ext cx="3828288" cy="496878"/>
          </a:xfrm>
        </p:spPr>
        <p:txBody>
          <a:bodyPr/>
          <a:lstStyle/>
          <a:p>
            <a:endParaRPr lang="fi-FI" dirty="0">
              <a:ea typeface="Open Sans Light"/>
              <a:cs typeface="Open Sans Light"/>
            </a:endParaRPr>
          </a:p>
          <a:p>
            <a:r>
              <a:rPr lang="fi-FI" sz="2400" b="1" dirty="0">
                <a:latin typeface="Open Sans Light"/>
                <a:ea typeface="Open Sans Light"/>
                <a:cs typeface="Open Sans Light"/>
              </a:rPr>
              <a:t>Hämeenkadun koulu</a:t>
            </a:r>
            <a:endParaRPr lang="fi-FI" sz="2400" dirty="0">
              <a:ea typeface="Open Sans Light"/>
              <a:cs typeface="Open Sans Light"/>
            </a:endParaRPr>
          </a:p>
        </p:txBody>
      </p:sp>
      <p:pic>
        <p:nvPicPr>
          <p:cNvPr id="3" name="Kuva 2" descr="Kuva, joka sisältää kohteen Fontti, Grafiikka, logo, graafinen suunnittelu&#10;&#10;Kuvaus luotu automaattisesti">
            <a:extLst>
              <a:ext uri="{FF2B5EF4-FFF2-40B4-BE49-F238E27FC236}">
                <a16:creationId xmlns:a16="http://schemas.microsoft.com/office/drawing/2014/main" id="{1C0B2BDA-21B6-61A7-D2CD-47411ACD90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513" y="0"/>
            <a:ext cx="1181378" cy="1181378"/>
          </a:xfrm>
          <a:prstGeom prst="rect">
            <a:avLst/>
          </a:prstGeom>
        </p:spPr>
      </p:pic>
    </p:spTree>
    <p:extLst>
      <p:ext uri="{BB962C8B-B14F-4D97-AF65-F5344CB8AC3E}">
        <p14:creationId xmlns:p14="http://schemas.microsoft.com/office/powerpoint/2010/main" val="119219724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descr="Lukiolaisia Kipinän portailla.">
            <a:extLst>
              <a:ext uri="{FF2B5EF4-FFF2-40B4-BE49-F238E27FC236}">
                <a16:creationId xmlns:a16="http://schemas.microsoft.com/office/drawing/2014/main" id="{EDAACBAC-5E79-EF26-B3E5-5004625C80B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18" name="Title 2">
            <a:extLst>
              <a:ext uri="{FF2B5EF4-FFF2-40B4-BE49-F238E27FC236}">
                <a16:creationId xmlns:a16="http://schemas.microsoft.com/office/drawing/2014/main" id="{713222D7-6E35-FE45-1EE0-F83352512C7F}"/>
              </a:ext>
            </a:extLst>
          </p:cNvPr>
          <p:cNvSpPr>
            <a:spLocks noGrp="1"/>
          </p:cNvSpPr>
          <p:nvPr>
            <p:ph type="title"/>
          </p:nvPr>
        </p:nvSpPr>
        <p:spPr>
          <a:xfrm>
            <a:off x="2462252" y="1679787"/>
            <a:ext cx="7267491" cy="2006600"/>
          </a:xfrm>
        </p:spPr>
        <p:txBody>
          <a:bodyPr anchor="b">
            <a:normAutofit/>
          </a:bodyPr>
          <a:lstStyle/>
          <a:p>
            <a:r>
              <a:rPr lang="fi-FI"/>
              <a:t>Opintoretket, leirikoulut </a:t>
            </a:r>
            <a:br>
              <a:rPr lang="fi-FI"/>
            </a:br>
            <a:r>
              <a:rPr lang="fi-FI"/>
              <a:t>ja muu koulun </a:t>
            </a:r>
            <a:br>
              <a:rPr lang="fi-FI"/>
            </a:br>
            <a:r>
              <a:rPr lang="fi-FI"/>
              <a:t>ulkopuolinen toiminta </a:t>
            </a:r>
            <a:br>
              <a:rPr lang="en-US"/>
            </a:br>
            <a:endParaRPr lang="en-US"/>
          </a:p>
        </p:txBody>
      </p:sp>
      <p:sp>
        <p:nvSpPr>
          <p:cNvPr id="16" name="Tekstiruutu 15">
            <a:extLst>
              <a:ext uri="{FF2B5EF4-FFF2-40B4-BE49-F238E27FC236}">
                <a16:creationId xmlns:a16="http://schemas.microsoft.com/office/drawing/2014/main" id="{BAD01D2D-1810-F9DD-520A-78C92386E980}"/>
              </a:ext>
            </a:extLst>
          </p:cNvPr>
          <p:cNvSpPr txBox="1"/>
          <p:nvPr/>
        </p:nvSpPr>
        <p:spPr>
          <a:xfrm>
            <a:off x="2462252" y="3686387"/>
            <a:ext cx="7267491" cy="1754326"/>
          </a:xfrm>
          <a:prstGeom prst="rect">
            <a:avLst/>
          </a:prstGeom>
          <a:solidFill>
            <a:srgbClr val="FFFFFF">
              <a:alpha val="89804"/>
            </a:srgbClr>
          </a:solidFill>
        </p:spPr>
        <p:txBody>
          <a:bodyPr wrap="square" rtlCol="0">
            <a:spAutoFit/>
          </a:bodyPr>
          <a:lstStyle/>
          <a:p>
            <a:pPr marL="176213" lvl="0">
              <a:tabLst>
                <a:tab pos="176213" algn="l"/>
              </a:tabLst>
            </a:pPr>
            <a:r>
              <a:rPr lang="fi-FI"/>
              <a:t>Kaikissa kouluissa osallistutaan Kulttuuripolku –suunnitelman mukaisesti kulttuuriopetukseen. </a:t>
            </a:r>
          </a:p>
          <a:p>
            <a:pPr marL="176213" lvl="0">
              <a:tabLst>
                <a:tab pos="176213" algn="l"/>
              </a:tabLst>
            </a:pPr>
            <a:endParaRPr lang="fi-FI"/>
          </a:p>
          <a:p>
            <a:pPr marL="176213" lvl="0">
              <a:tabLst>
                <a:tab pos="176213" algn="l"/>
              </a:tabLst>
            </a:pPr>
            <a:r>
              <a:rPr lang="fi-FI"/>
              <a:t>Lukuvuosisuunnitelman kirjataan vain vuoisittain vaihtuva muu koulun ulkopuolinen opetus. </a:t>
            </a:r>
          </a:p>
          <a:p>
            <a:pPr lvl="0"/>
            <a:endParaRPr lang="fi-FI"/>
          </a:p>
        </p:txBody>
      </p:sp>
    </p:spTree>
    <p:extLst>
      <p:ext uri="{BB962C8B-B14F-4D97-AF65-F5344CB8AC3E}">
        <p14:creationId xmlns:p14="http://schemas.microsoft.com/office/powerpoint/2010/main" val="421456035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a:extLst>
              <a:ext uri="{FF2B5EF4-FFF2-40B4-BE49-F238E27FC236}">
                <a16:creationId xmlns:a16="http://schemas.microsoft.com/office/drawing/2014/main" id="{DCEEE7CD-8978-53CB-9CAF-31B1C9A7DF8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020" b="1020"/>
          <a:stretch/>
        </p:blipFill>
        <p:spPr/>
      </p:pic>
      <p:sp>
        <p:nvSpPr>
          <p:cNvPr id="9" name="Otsikko 8">
            <a:extLst>
              <a:ext uri="{FF2B5EF4-FFF2-40B4-BE49-F238E27FC236}">
                <a16:creationId xmlns:a16="http://schemas.microsoft.com/office/drawing/2014/main" id="{DC41A167-75A7-16A8-F596-CD41024B7A84}"/>
              </a:ext>
            </a:extLst>
          </p:cNvPr>
          <p:cNvSpPr>
            <a:spLocks noGrp="1"/>
          </p:cNvSpPr>
          <p:nvPr>
            <p:ph type="title"/>
          </p:nvPr>
        </p:nvSpPr>
        <p:spPr>
          <a:xfrm>
            <a:off x="3287686" y="456316"/>
            <a:ext cx="8208987" cy="864096"/>
          </a:xfrm>
        </p:spPr>
        <p:txBody>
          <a:bodyPr vert="horz" lIns="0" tIns="0" rIns="0" bIns="0" rtlCol="0" anchor="b" anchorCtr="0">
            <a:noAutofit/>
          </a:bodyPr>
          <a:lstStyle/>
          <a:p>
            <a:r>
              <a:rPr lang="fi-FI"/>
              <a:t>Lista opintoretkistä yms.</a:t>
            </a:r>
          </a:p>
        </p:txBody>
      </p:sp>
      <p:graphicFrame>
        <p:nvGraphicFramePr>
          <p:cNvPr id="3" name="Sisällön paikkamerkki 2">
            <a:extLst>
              <a:ext uri="{FF2B5EF4-FFF2-40B4-BE49-F238E27FC236}">
                <a16:creationId xmlns:a16="http://schemas.microsoft.com/office/drawing/2014/main" id="{2826B435-1E3C-1025-8524-751357E4A9F4}"/>
              </a:ext>
            </a:extLst>
          </p:cNvPr>
          <p:cNvGraphicFramePr>
            <a:graphicFrameLocks noGrp="1"/>
          </p:cNvGraphicFramePr>
          <p:nvPr>
            <p:ph sz="half" idx="1"/>
            <p:extLst>
              <p:ext uri="{D42A27DB-BD31-4B8C-83A1-F6EECF244321}">
                <p14:modId xmlns:p14="http://schemas.microsoft.com/office/powerpoint/2010/main" val="2559362758"/>
              </p:ext>
            </p:extLst>
          </p:nvPr>
        </p:nvGraphicFramePr>
        <p:xfrm>
          <a:off x="3287686" y="1718441"/>
          <a:ext cx="7756125" cy="4545797"/>
        </p:xfrm>
        <a:graphic>
          <a:graphicData uri="http://schemas.openxmlformats.org/drawingml/2006/table">
            <a:tbl>
              <a:tblPr firstRow="1" bandRow="1">
                <a:tableStyleId>{0E3FDE45-AF77-4B5C-9715-49D594BDF05E}</a:tableStyleId>
              </a:tblPr>
              <a:tblGrid>
                <a:gridCol w="3079006">
                  <a:extLst>
                    <a:ext uri="{9D8B030D-6E8A-4147-A177-3AD203B41FA5}">
                      <a16:colId xmlns:a16="http://schemas.microsoft.com/office/drawing/2014/main" val="3328245448"/>
                    </a:ext>
                  </a:extLst>
                </a:gridCol>
                <a:gridCol w="1997012">
                  <a:extLst>
                    <a:ext uri="{9D8B030D-6E8A-4147-A177-3AD203B41FA5}">
                      <a16:colId xmlns:a16="http://schemas.microsoft.com/office/drawing/2014/main" val="1728477609"/>
                    </a:ext>
                  </a:extLst>
                </a:gridCol>
                <a:gridCol w="2680107">
                  <a:extLst>
                    <a:ext uri="{9D8B030D-6E8A-4147-A177-3AD203B41FA5}">
                      <a16:colId xmlns:a16="http://schemas.microsoft.com/office/drawing/2014/main" val="3117914615"/>
                    </a:ext>
                  </a:extLst>
                </a:gridCol>
              </a:tblGrid>
              <a:tr h="369781">
                <a:tc>
                  <a:txBody>
                    <a:bodyPr/>
                    <a:lstStyle/>
                    <a:p>
                      <a:r>
                        <a:rPr lang="fi-FI" sz="1600" b="0"/>
                        <a:t>Osallistuva luokka</a:t>
                      </a:r>
                    </a:p>
                  </a:txBody>
                  <a:tcPr/>
                </a:tc>
                <a:tc>
                  <a:txBody>
                    <a:bodyPr/>
                    <a:lstStyle/>
                    <a:p>
                      <a:r>
                        <a:rPr lang="fi-FI" sz="1600" b="0"/>
                        <a:t>Ajankohta</a:t>
                      </a:r>
                    </a:p>
                  </a:txBody>
                  <a:tcPr/>
                </a:tc>
                <a:tc>
                  <a:txBody>
                    <a:bodyPr/>
                    <a:lstStyle/>
                    <a:p>
                      <a:r>
                        <a:rPr lang="fi-FI" sz="1600" b="0"/>
                        <a:t>                Kohteet</a:t>
                      </a:r>
                    </a:p>
                  </a:txBody>
                  <a:tcPr/>
                </a:tc>
                <a:extLst>
                  <a:ext uri="{0D108BD9-81ED-4DB2-BD59-A6C34878D82A}">
                    <a16:rowId xmlns:a16="http://schemas.microsoft.com/office/drawing/2014/main" val="3396650772"/>
                  </a:ext>
                </a:extLst>
              </a:tr>
              <a:tr h="332957">
                <a:tc>
                  <a:txBody>
                    <a:bodyPr/>
                    <a:lstStyle/>
                    <a:p>
                      <a:r>
                        <a:rPr lang="fi-FI" sz="1400" b="0" i="0" kern="1200">
                          <a:solidFill>
                            <a:schemeClr val="tx1"/>
                          </a:solidFill>
                          <a:effectLst/>
                          <a:latin typeface="+mn-lt"/>
                          <a:ea typeface="+mn-ea"/>
                          <a:cs typeface="+mn-cs"/>
                        </a:rPr>
                        <a:t>2 C                                                                                            </a:t>
                      </a:r>
                    </a:p>
                  </a:txBody>
                  <a:tcPr/>
                </a:tc>
                <a:tc>
                  <a:txBody>
                    <a:bodyPr/>
                    <a:lstStyle/>
                    <a:p>
                      <a:r>
                        <a:rPr lang="fi-FI" sz="1400"/>
                        <a:t>Lokakuu 2025</a:t>
                      </a:r>
                    </a:p>
                  </a:txBody>
                  <a:tcPr/>
                </a:tc>
                <a:tc>
                  <a:txBody>
                    <a:bodyPr/>
                    <a:lstStyle/>
                    <a:p>
                      <a:pPr algn="ctr"/>
                      <a:r>
                        <a:rPr lang="fi-FI" sz="1400"/>
                        <a:t>                   Heureka</a:t>
                      </a:r>
                    </a:p>
                  </a:txBody>
                  <a:tcPr/>
                </a:tc>
                <a:extLst>
                  <a:ext uri="{0D108BD9-81ED-4DB2-BD59-A6C34878D82A}">
                    <a16:rowId xmlns:a16="http://schemas.microsoft.com/office/drawing/2014/main" val="4030282778"/>
                  </a:ext>
                </a:extLst>
              </a:tr>
              <a:tr h="369781">
                <a:tc>
                  <a:txBody>
                    <a:bodyPr/>
                    <a:lstStyle/>
                    <a:p>
                      <a:r>
                        <a:rPr lang="fi-FI" sz="1400"/>
                        <a:t>2 ABC</a:t>
                      </a:r>
                    </a:p>
                  </a:txBody>
                  <a:tcPr/>
                </a:tc>
                <a:tc>
                  <a:txBody>
                    <a:bodyPr/>
                    <a:lstStyle/>
                    <a:p>
                      <a:r>
                        <a:rPr lang="fi-FI" sz="1400"/>
                        <a:t>Toukokuu</a:t>
                      </a:r>
                      <a:r>
                        <a:rPr lang="fi-FI"/>
                        <a:t> </a:t>
                      </a:r>
                      <a:r>
                        <a:rPr lang="fi-FI" sz="1400"/>
                        <a:t>2026</a:t>
                      </a:r>
                    </a:p>
                  </a:txBody>
                  <a:tcPr/>
                </a:tc>
                <a:tc>
                  <a:txBody>
                    <a:bodyPr/>
                    <a:lstStyle/>
                    <a:p>
                      <a:pPr algn="ctr"/>
                      <a:r>
                        <a:rPr lang="fi-FI"/>
                        <a:t>               </a:t>
                      </a:r>
                      <a:r>
                        <a:rPr lang="fi-FI" sz="1400"/>
                        <a:t>Korkeasaari</a:t>
                      </a:r>
                    </a:p>
                  </a:txBody>
                  <a:tcPr/>
                </a:tc>
                <a:extLst>
                  <a:ext uri="{0D108BD9-81ED-4DB2-BD59-A6C34878D82A}">
                    <a16:rowId xmlns:a16="http://schemas.microsoft.com/office/drawing/2014/main" val="2711621021"/>
                  </a:ext>
                </a:extLst>
              </a:tr>
              <a:tr h="369781">
                <a:tc>
                  <a:txBody>
                    <a:bodyPr/>
                    <a:lstStyle/>
                    <a:p>
                      <a:r>
                        <a:rPr lang="fi-FI" sz="1400"/>
                        <a:t>2 ABC</a:t>
                      </a:r>
                    </a:p>
                  </a:txBody>
                  <a:tcPr/>
                </a:tc>
                <a:tc>
                  <a:txBody>
                    <a:bodyPr/>
                    <a:lstStyle/>
                    <a:p>
                      <a:r>
                        <a:rPr lang="fi-FI" sz="1400"/>
                        <a:t>Huhtikuu 2026</a:t>
                      </a:r>
                    </a:p>
                  </a:txBody>
                  <a:tcPr/>
                </a:tc>
                <a:tc>
                  <a:txBody>
                    <a:bodyPr/>
                    <a:lstStyle/>
                    <a:p>
                      <a:pPr algn="ctr"/>
                      <a:r>
                        <a:rPr lang="fi-FI" sz="1400"/>
                        <a:t>               Nuuksio/Suomies</a:t>
                      </a:r>
                    </a:p>
                  </a:txBody>
                  <a:tcPr/>
                </a:tc>
                <a:extLst>
                  <a:ext uri="{0D108BD9-81ED-4DB2-BD59-A6C34878D82A}">
                    <a16:rowId xmlns:a16="http://schemas.microsoft.com/office/drawing/2014/main" val="2924782925"/>
                  </a:ext>
                </a:extLst>
              </a:tr>
              <a:tr h="515030">
                <a:tc>
                  <a:txBody>
                    <a:bodyPr/>
                    <a:lstStyle/>
                    <a:p>
                      <a:r>
                        <a:rPr lang="fi-FI" sz="1400"/>
                        <a:t>4 ABC</a:t>
                      </a:r>
                    </a:p>
                  </a:txBody>
                  <a:tcPr/>
                </a:tc>
                <a:tc>
                  <a:txBody>
                    <a:bodyPr/>
                    <a:lstStyle/>
                    <a:p>
                      <a:r>
                        <a:rPr lang="fi-FI" sz="1400"/>
                        <a:t>Huhti-toukokuu 2026</a:t>
                      </a:r>
                    </a:p>
                  </a:txBody>
                  <a:tcPr/>
                </a:tc>
                <a:tc>
                  <a:txBody>
                    <a:bodyPr/>
                    <a:lstStyle/>
                    <a:p>
                      <a:pPr algn="ctr"/>
                      <a:r>
                        <a:rPr lang="fi-FI" sz="1400"/>
                        <a:t>                Paradox-museo</a:t>
                      </a:r>
                    </a:p>
                  </a:txBody>
                  <a:tcPr/>
                </a:tc>
                <a:extLst>
                  <a:ext uri="{0D108BD9-81ED-4DB2-BD59-A6C34878D82A}">
                    <a16:rowId xmlns:a16="http://schemas.microsoft.com/office/drawing/2014/main" val="1420897306"/>
                  </a:ext>
                </a:extLst>
              </a:tr>
              <a:tr h="369781">
                <a:tc>
                  <a:txBody>
                    <a:bodyPr/>
                    <a:lstStyle/>
                    <a:p>
                      <a:r>
                        <a:rPr lang="fi-FI" sz="1400"/>
                        <a:t>1 ABC</a:t>
                      </a:r>
                    </a:p>
                  </a:txBody>
                  <a:tcPr/>
                </a:tc>
                <a:tc>
                  <a:txBody>
                    <a:bodyPr/>
                    <a:lstStyle/>
                    <a:p>
                      <a:r>
                        <a:rPr lang="fi-FI" sz="1400"/>
                        <a:t>Huhtikuu 2026</a:t>
                      </a:r>
                    </a:p>
                  </a:txBody>
                  <a:tcPr/>
                </a:tc>
                <a:tc>
                  <a:txBody>
                    <a:bodyPr/>
                    <a:lstStyle/>
                    <a:p>
                      <a:pPr algn="ctr"/>
                      <a:r>
                        <a:rPr lang="fi-FI" sz="1400"/>
                        <a:t>Kotieläinpuisto Orimattila</a:t>
                      </a:r>
                    </a:p>
                  </a:txBody>
                  <a:tcPr/>
                </a:tc>
                <a:extLst>
                  <a:ext uri="{0D108BD9-81ED-4DB2-BD59-A6C34878D82A}">
                    <a16:rowId xmlns:a16="http://schemas.microsoft.com/office/drawing/2014/main" val="2749789114"/>
                  </a:ext>
                </a:extLst>
              </a:tr>
              <a:tr h="369781">
                <a:tc>
                  <a:txBody>
                    <a:bodyPr/>
                    <a:lstStyle/>
                    <a:p>
                      <a:r>
                        <a:rPr lang="fi-FI" sz="1400"/>
                        <a:t>6 AC</a:t>
                      </a:r>
                    </a:p>
                  </a:txBody>
                  <a:tcPr/>
                </a:tc>
                <a:tc>
                  <a:txBody>
                    <a:bodyPr/>
                    <a:lstStyle/>
                    <a:p>
                      <a:r>
                        <a:rPr lang="fi-FI" sz="1400"/>
                        <a:t>Toukokuu 2026</a:t>
                      </a:r>
                    </a:p>
                  </a:txBody>
                  <a:tcPr/>
                </a:tc>
                <a:tc>
                  <a:txBody>
                    <a:bodyPr/>
                    <a:lstStyle/>
                    <a:p>
                      <a:pPr algn="ctr"/>
                      <a:r>
                        <a:rPr lang="fi-FI" sz="1400"/>
                        <a:t>                Linnanmäki</a:t>
                      </a:r>
                    </a:p>
                  </a:txBody>
                  <a:tcPr/>
                </a:tc>
                <a:extLst>
                  <a:ext uri="{0D108BD9-81ED-4DB2-BD59-A6C34878D82A}">
                    <a16:rowId xmlns:a16="http://schemas.microsoft.com/office/drawing/2014/main" val="2603033388"/>
                  </a:ext>
                </a:extLst>
              </a:tr>
              <a:tr h="369781">
                <a:tc>
                  <a:txBody>
                    <a:bodyPr/>
                    <a:lstStyle/>
                    <a:p>
                      <a:r>
                        <a:rPr lang="fi-FI" sz="1400"/>
                        <a:t>3 ABC</a:t>
                      </a:r>
                    </a:p>
                  </a:txBody>
                  <a:tcPr/>
                </a:tc>
                <a:tc>
                  <a:txBody>
                    <a:bodyPr/>
                    <a:lstStyle/>
                    <a:p>
                      <a:r>
                        <a:rPr lang="fi-FI" sz="1400"/>
                        <a:t>Huhti-Toukokuu</a:t>
                      </a:r>
                    </a:p>
                  </a:txBody>
                  <a:tcPr/>
                </a:tc>
                <a:tc>
                  <a:txBody>
                    <a:bodyPr/>
                    <a:lstStyle/>
                    <a:p>
                      <a:pPr algn="ctr"/>
                      <a:r>
                        <a:rPr lang="fi-FI" sz="1400"/>
                        <a:t>                 Suomenlinna</a:t>
                      </a:r>
                    </a:p>
                  </a:txBody>
                  <a:tcPr/>
                </a:tc>
                <a:extLst>
                  <a:ext uri="{0D108BD9-81ED-4DB2-BD59-A6C34878D82A}">
                    <a16:rowId xmlns:a16="http://schemas.microsoft.com/office/drawing/2014/main" val="445943627"/>
                  </a:ext>
                </a:extLst>
              </a:tr>
              <a:tr h="369781">
                <a:tc>
                  <a:txBody>
                    <a:bodyPr/>
                    <a:lstStyle/>
                    <a:p>
                      <a:r>
                        <a:rPr lang="fi-FI" sz="1400"/>
                        <a:t>5 </a:t>
                      </a:r>
                      <a:r>
                        <a:rPr lang="fi-FI" sz="1400" err="1"/>
                        <a:t>lk</a:t>
                      </a:r>
                      <a:endParaRPr lang="fi-FI" sz="1400"/>
                    </a:p>
                  </a:txBody>
                  <a:tcPr/>
                </a:tc>
                <a:tc>
                  <a:txBody>
                    <a:bodyPr/>
                    <a:lstStyle/>
                    <a:p>
                      <a:r>
                        <a:rPr lang="fi-FI" sz="1400"/>
                        <a:t>Toukokuu</a:t>
                      </a:r>
                    </a:p>
                  </a:txBody>
                  <a:tcPr/>
                </a:tc>
                <a:tc>
                  <a:txBody>
                    <a:bodyPr/>
                    <a:lstStyle/>
                    <a:p>
                      <a:pPr algn="ctr"/>
                      <a:r>
                        <a:rPr lang="fi-FI" sz="1400" dirty="0"/>
                        <a:t>                    Hämeenlinna</a:t>
                      </a:r>
                    </a:p>
                  </a:txBody>
                  <a:tcPr/>
                </a:tc>
                <a:extLst>
                  <a:ext uri="{0D108BD9-81ED-4DB2-BD59-A6C34878D82A}">
                    <a16:rowId xmlns:a16="http://schemas.microsoft.com/office/drawing/2014/main" val="1798557569"/>
                  </a:ext>
                </a:extLst>
              </a:tr>
              <a:tr h="369781">
                <a:tc>
                  <a:txBody>
                    <a:bodyPr/>
                    <a:lstStyle/>
                    <a:p>
                      <a:r>
                        <a:rPr lang="fi-FI" sz="1400"/>
                        <a:t>5D ja 6.lk</a:t>
                      </a:r>
                    </a:p>
                  </a:txBody>
                  <a:tcPr/>
                </a:tc>
                <a:tc>
                  <a:txBody>
                    <a:bodyPr/>
                    <a:lstStyle/>
                    <a:p>
                      <a:r>
                        <a:rPr lang="fi-FI" sz="1400"/>
                        <a:t>Toukokuu</a:t>
                      </a:r>
                    </a:p>
                  </a:txBody>
                  <a:tcPr/>
                </a:tc>
                <a:tc>
                  <a:txBody>
                    <a:bodyPr/>
                    <a:lstStyle/>
                    <a:p>
                      <a:pPr algn="ctr"/>
                      <a:r>
                        <a:rPr lang="fi-FI" sz="1400" dirty="0"/>
                        <a:t>                Linnanmäki</a:t>
                      </a:r>
                    </a:p>
                  </a:txBody>
                  <a:tcPr/>
                </a:tc>
                <a:extLst>
                  <a:ext uri="{0D108BD9-81ED-4DB2-BD59-A6C34878D82A}">
                    <a16:rowId xmlns:a16="http://schemas.microsoft.com/office/drawing/2014/main" val="4170129170"/>
                  </a:ext>
                </a:extLst>
              </a:tr>
              <a:tr h="369781">
                <a:tc>
                  <a:txBody>
                    <a:bodyPr/>
                    <a:lstStyle/>
                    <a:p>
                      <a:r>
                        <a:rPr lang="fi-FI" sz="1400"/>
                        <a:t>3.-4.E</a:t>
                      </a:r>
                    </a:p>
                  </a:txBody>
                  <a:tcPr/>
                </a:tc>
                <a:tc>
                  <a:txBody>
                    <a:bodyPr/>
                    <a:lstStyle/>
                    <a:p>
                      <a:r>
                        <a:rPr lang="fi-FI" sz="1400"/>
                        <a:t>Kevät -26</a:t>
                      </a:r>
                    </a:p>
                  </a:txBody>
                  <a:tcPr/>
                </a:tc>
                <a:tc>
                  <a:txBody>
                    <a:bodyPr/>
                    <a:lstStyle/>
                    <a:p>
                      <a:pPr algn="ctr"/>
                      <a:r>
                        <a:rPr lang="fi-FI" sz="1400" dirty="0"/>
                        <a:t>           Heureka</a:t>
                      </a:r>
                    </a:p>
                  </a:txBody>
                  <a:tcPr/>
                </a:tc>
                <a:extLst>
                  <a:ext uri="{0D108BD9-81ED-4DB2-BD59-A6C34878D82A}">
                    <a16:rowId xmlns:a16="http://schemas.microsoft.com/office/drawing/2014/main" val="2131710398"/>
                  </a:ext>
                </a:extLst>
              </a:tr>
              <a:tr h="369781">
                <a:tc>
                  <a:txBody>
                    <a:bodyPr/>
                    <a:lstStyle/>
                    <a:p>
                      <a:endParaRPr lang="fi-FI"/>
                    </a:p>
                  </a:txBody>
                  <a:tcPr/>
                </a:tc>
                <a:tc>
                  <a:txBody>
                    <a:bodyPr/>
                    <a:lstStyle/>
                    <a:p>
                      <a:endParaRPr lang="fi-FI"/>
                    </a:p>
                  </a:txBody>
                  <a:tcPr/>
                </a:tc>
                <a:tc>
                  <a:txBody>
                    <a:bodyPr/>
                    <a:lstStyle/>
                    <a:p>
                      <a:endParaRPr lang="fi-FI" dirty="0"/>
                    </a:p>
                  </a:txBody>
                  <a:tcPr/>
                </a:tc>
                <a:extLst>
                  <a:ext uri="{0D108BD9-81ED-4DB2-BD59-A6C34878D82A}">
                    <a16:rowId xmlns:a16="http://schemas.microsoft.com/office/drawing/2014/main" val="3731235523"/>
                  </a:ext>
                </a:extLst>
              </a:tr>
            </a:tbl>
          </a:graphicData>
        </a:graphic>
      </p:graphicFrame>
    </p:spTree>
    <p:extLst>
      <p:ext uri="{BB962C8B-B14F-4D97-AF65-F5344CB8AC3E}">
        <p14:creationId xmlns:p14="http://schemas.microsoft.com/office/powerpoint/2010/main" val="189705675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n paikkamerkki 9">
            <a:extLst>
              <a:ext uri="{FF2B5EF4-FFF2-40B4-BE49-F238E27FC236}">
                <a16:creationId xmlns:a16="http://schemas.microsoft.com/office/drawing/2014/main" id="{5C1489F8-A0DA-2267-3D95-59918EC01A7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872" b="872"/>
          <a:stretch/>
        </p:blipFill>
        <p:spPr/>
      </p:pic>
      <p:sp>
        <p:nvSpPr>
          <p:cNvPr id="11" name="Otsikko 10">
            <a:extLst>
              <a:ext uri="{FF2B5EF4-FFF2-40B4-BE49-F238E27FC236}">
                <a16:creationId xmlns:a16="http://schemas.microsoft.com/office/drawing/2014/main" id="{906E16A2-FE54-6331-EC7C-7D44357D9B59}"/>
              </a:ext>
            </a:extLst>
          </p:cNvPr>
          <p:cNvSpPr>
            <a:spLocks noGrp="1"/>
          </p:cNvSpPr>
          <p:nvPr>
            <p:ph type="title"/>
          </p:nvPr>
        </p:nvSpPr>
        <p:spPr/>
        <p:txBody>
          <a:bodyPr vert="horz" lIns="0" tIns="0" rIns="0" bIns="0" rtlCol="0" anchor="b" anchorCtr="0">
            <a:noAutofit/>
          </a:bodyPr>
          <a:lstStyle/>
          <a:p>
            <a:r>
              <a:rPr lang="fi-FI"/>
              <a:t>Koulun ulkopuolinen toiminta</a:t>
            </a:r>
          </a:p>
        </p:txBody>
      </p:sp>
      <p:sp>
        <p:nvSpPr>
          <p:cNvPr id="2" name="Sisällön paikkamerkki 1">
            <a:extLst>
              <a:ext uri="{FF2B5EF4-FFF2-40B4-BE49-F238E27FC236}">
                <a16:creationId xmlns:a16="http://schemas.microsoft.com/office/drawing/2014/main" id="{5DBF33C9-BD16-25C6-7159-6A19B4C2BA3F}"/>
              </a:ext>
            </a:extLst>
          </p:cNvPr>
          <p:cNvSpPr>
            <a:spLocks noGrp="1"/>
          </p:cNvSpPr>
          <p:nvPr>
            <p:ph sz="half" idx="1"/>
          </p:nvPr>
        </p:nvSpPr>
        <p:spPr>
          <a:xfrm>
            <a:off x="695325" y="1628775"/>
            <a:ext cx="8208963" cy="4176713"/>
          </a:xfrm>
        </p:spPr>
        <p:txBody>
          <a:bodyPr/>
          <a:lstStyle/>
          <a:p>
            <a:r>
              <a:rPr lang="fi-FI" sz="1600">
                <a:solidFill>
                  <a:srgbClr val="00BBDC"/>
                </a:solidFill>
              </a:rPr>
              <a:t>Työelämään tutustumisjaksot</a:t>
            </a:r>
          </a:p>
          <a:p>
            <a:endParaRPr lang="fi-FI" sz="1600"/>
          </a:p>
          <a:p>
            <a:endParaRPr lang="fi-FI" sz="1600">
              <a:solidFill>
                <a:srgbClr val="00BBDC"/>
              </a:solidFill>
            </a:endParaRPr>
          </a:p>
          <a:p>
            <a:r>
              <a:rPr lang="fi-FI" sz="1600">
                <a:solidFill>
                  <a:srgbClr val="00BBDC"/>
                </a:solidFill>
              </a:rPr>
              <a:t>Taidetestaajat</a:t>
            </a:r>
          </a:p>
          <a:p>
            <a:pPr marL="285750" indent="-285750">
              <a:buFont typeface="Arial" panose="020B0604020202020204" pitchFamily="34" charset="0"/>
              <a:buChar char="•"/>
            </a:pPr>
            <a:endParaRPr lang="fi-FI" sz="1600"/>
          </a:p>
          <a:p>
            <a:endParaRPr lang="fi-FI" sz="1600">
              <a:solidFill>
                <a:srgbClr val="00BBDC"/>
              </a:solidFill>
            </a:endParaRPr>
          </a:p>
          <a:p>
            <a:r>
              <a:rPr lang="fi-FI" sz="1600">
                <a:solidFill>
                  <a:srgbClr val="00BBDC"/>
                </a:solidFill>
              </a:rPr>
              <a:t>Yrityskylät</a:t>
            </a:r>
          </a:p>
          <a:p>
            <a:r>
              <a:rPr lang="fi-FI" sz="1600"/>
              <a:t> </a:t>
            </a:r>
          </a:p>
          <a:p>
            <a:r>
              <a:rPr lang="fi-FI" sz="1600"/>
              <a:t> Kuudennet luokat tammikuu 2026</a:t>
            </a:r>
          </a:p>
        </p:txBody>
      </p:sp>
    </p:spTree>
    <p:extLst>
      <p:ext uri="{BB962C8B-B14F-4D97-AF65-F5344CB8AC3E}">
        <p14:creationId xmlns:p14="http://schemas.microsoft.com/office/powerpoint/2010/main" val="312959787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713222D7-6E35-FE45-1EE0-F83352512C7F}"/>
              </a:ext>
            </a:extLst>
          </p:cNvPr>
          <p:cNvSpPr>
            <a:spLocks noGrp="1"/>
          </p:cNvSpPr>
          <p:nvPr>
            <p:ph type="title"/>
          </p:nvPr>
        </p:nvSpPr>
        <p:spPr>
          <a:xfrm>
            <a:off x="3215680" y="760221"/>
            <a:ext cx="8208987" cy="864096"/>
          </a:xfrm>
        </p:spPr>
        <p:txBody>
          <a:bodyPr anchor="b">
            <a:normAutofit/>
          </a:bodyPr>
          <a:lstStyle/>
          <a:p>
            <a:r>
              <a:rPr lang="fi-FI"/>
              <a:t>Muut erityiset ja poikkeavat opetusjärjestelyt </a:t>
            </a:r>
          </a:p>
        </p:txBody>
      </p:sp>
      <p:pic>
        <p:nvPicPr>
          <p:cNvPr id="12" name="Kuvan paikkamerkki 11">
            <a:extLst>
              <a:ext uri="{FF2B5EF4-FFF2-40B4-BE49-F238E27FC236}">
                <a16:creationId xmlns:a16="http://schemas.microsoft.com/office/drawing/2014/main" id="{A3CB9CA8-EC1E-705B-10B7-A6A71651163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872" b="872"/>
          <a:stretch/>
        </p:blipFill>
        <p:spPr/>
      </p:pic>
      <p:sp>
        <p:nvSpPr>
          <p:cNvPr id="13" name="Tekstiruutu 12">
            <a:extLst>
              <a:ext uri="{FF2B5EF4-FFF2-40B4-BE49-F238E27FC236}">
                <a16:creationId xmlns:a16="http://schemas.microsoft.com/office/drawing/2014/main" id="{46CD9352-0D71-19AF-2755-906439620F87}"/>
              </a:ext>
            </a:extLst>
          </p:cNvPr>
          <p:cNvSpPr txBox="1"/>
          <p:nvPr/>
        </p:nvSpPr>
        <p:spPr>
          <a:xfrm>
            <a:off x="3258153" y="2531532"/>
            <a:ext cx="3605243" cy="830997"/>
          </a:xfrm>
          <a:prstGeom prst="rect">
            <a:avLst/>
          </a:prstGeom>
          <a:noFill/>
        </p:spPr>
        <p:txBody>
          <a:bodyPr wrap="square" rtlCol="0">
            <a:spAutoFit/>
          </a:bodyPr>
          <a:lstStyle/>
          <a:p>
            <a:pPr marL="285750" indent="-285750">
              <a:buFont typeface="Arial" panose="020B0604020202020204" pitchFamily="34" charset="0"/>
              <a:buChar char="•"/>
            </a:pPr>
            <a:r>
              <a:rPr lang="fi-FI" sz="1600"/>
              <a:t>1-2D</a:t>
            </a:r>
          </a:p>
          <a:p>
            <a:pPr marL="285750" indent="-285750">
              <a:buFont typeface="Arial" panose="020B0604020202020204" pitchFamily="34" charset="0"/>
              <a:buChar char="•"/>
            </a:pPr>
            <a:r>
              <a:rPr lang="fi-FI" sz="1600"/>
              <a:t>3-4E</a:t>
            </a:r>
          </a:p>
          <a:p>
            <a:pPr marL="285750" indent="-285750">
              <a:buFont typeface="Arial" panose="020B0604020202020204" pitchFamily="34" charset="0"/>
              <a:buChar char="•"/>
            </a:pPr>
            <a:r>
              <a:rPr lang="fi-FI" sz="1600"/>
              <a:t>5-6D</a:t>
            </a:r>
          </a:p>
        </p:txBody>
      </p:sp>
      <p:grpSp>
        <p:nvGrpSpPr>
          <p:cNvPr id="3" name="Ryhmä 2">
            <a:extLst>
              <a:ext uri="{FF2B5EF4-FFF2-40B4-BE49-F238E27FC236}">
                <a16:creationId xmlns:a16="http://schemas.microsoft.com/office/drawing/2014/main" id="{F62CFBB0-77B1-0D04-4FBA-3762172CFABB}"/>
              </a:ext>
            </a:extLst>
          </p:cNvPr>
          <p:cNvGrpSpPr/>
          <p:nvPr/>
        </p:nvGrpSpPr>
        <p:grpSpPr>
          <a:xfrm>
            <a:off x="2768388" y="1920240"/>
            <a:ext cx="8666145" cy="3838985"/>
            <a:chOff x="3158067" y="2151930"/>
            <a:chExt cx="8666145" cy="3158536"/>
          </a:xfrm>
        </p:grpSpPr>
        <p:grpSp>
          <p:nvGrpSpPr>
            <p:cNvPr id="2" name="Ryhmä 1">
              <a:extLst>
                <a:ext uri="{FF2B5EF4-FFF2-40B4-BE49-F238E27FC236}">
                  <a16:creationId xmlns:a16="http://schemas.microsoft.com/office/drawing/2014/main" id="{89A7ABB7-2DB0-C902-09D4-4ED773B00E92}"/>
                </a:ext>
              </a:extLst>
            </p:cNvPr>
            <p:cNvGrpSpPr/>
            <p:nvPr/>
          </p:nvGrpSpPr>
          <p:grpSpPr>
            <a:xfrm>
              <a:off x="3158067" y="2151930"/>
              <a:ext cx="8666145" cy="3158536"/>
              <a:chOff x="3158067" y="2151930"/>
              <a:chExt cx="8666145" cy="3158536"/>
            </a:xfrm>
          </p:grpSpPr>
          <p:sp>
            <p:nvSpPr>
              <p:cNvPr id="7" name="Tekstiruutu 6">
                <a:extLst>
                  <a:ext uri="{FF2B5EF4-FFF2-40B4-BE49-F238E27FC236}">
                    <a16:creationId xmlns:a16="http://schemas.microsoft.com/office/drawing/2014/main" id="{F3948373-E1BD-D6BF-C654-F2559EF315F8}"/>
                  </a:ext>
                </a:extLst>
              </p:cNvPr>
              <p:cNvSpPr txBox="1"/>
              <p:nvPr/>
            </p:nvSpPr>
            <p:spPr>
              <a:xfrm>
                <a:off x="3158067" y="2151930"/>
                <a:ext cx="4430566" cy="379602"/>
              </a:xfrm>
              <a:prstGeom prst="rect">
                <a:avLst/>
              </a:prstGeom>
              <a:noFill/>
            </p:spPr>
            <p:txBody>
              <a:bodyPr wrap="square">
                <a:spAutoFit/>
              </a:bodyPr>
              <a:lstStyle/>
              <a:p>
                <a:pPr lvl="0"/>
                <a:r>
                  <a:rPr lang="fi-FI">
                    <a:solidFill>
                      <a:srgbClr val="00BBDC"/>
                    </a:solidFill>
                  </a:rPr>
                  <a:t>Yhdysluokkaopetus</a:t>
                </a:r>
              </a:p>
            </p:txBody>
          </p:sp>
          <p:sp>
            <p:nvSpPr>
              <p:cNvPr id="9" name="Tekstiruutu 8">
                <a:extLst>
                  <a:ext uri="{FF2B5EF4-FFF2-40B4-BE49-F238E27FC236}">
                    <a16:creationId xmlns:a16="http://schemas.microsoft.com/office/drawing/2014/main" id="{3B78D1FB-773B-54EC-9163-AEFA992CC6D5}"/>
                  </a:ext>
                </a:extLst>
              </p:cNvPr>
              <p:cNvSpPr txBox="1"/>
              <p:nvPr/>
            </p:nvSpPr>
            <p:spPr>
              <a:xfrm>
                <a:off x="7393646" y="2151930"/>
                <a:ext cx="4430566" cy="369332"/>
              </a:xfrm>
              <a:prstGeom prst="rect">
                <a:avLst/>
              </a:prstGeom>
              <a:noFill/>
            </p:spPr>
            <p:txBody>
              <a:bodyPr wrap="square">
                <a:spAutoFit/>
              </a:bodyPr>
              <a:lstStyle/>
              <a:p>
                <a:pPr lvl="0"/>
                <a:r>
                  <a:rPr lang="fi-FI">
                    <a:solidFill>
                      <a:srgbClr val="00BBDC"/>
                    </a:solidFill>
                  </a:rPr>
                  <a:t>Etäyhteyttä hyödyntävä opetus</a:t>
                </a:r>
              </a:p>
            </p:txBody>
          </p:sp>
          <p:sp>
            <p:nvSpPr>
              <p:cNvPr id="8" name="Tekstiruutu 7">
                <a:extLst>
                  <a:ext uri="{FF2B5EF4-FFF2-40B4-BE49-F238E27FC236}">
                    <a16:creationId xmlns:a16="http://schemas.microsoft.com/office/drawing/2014/main" id="{3F313604-ACBC-5BA7-F24C-9294FC71A7D9}"/>
                  </a:ext>
                </a:extLst>
              </p:cNvPr>
              <p:cNvSpPr txBox="1"/>
              <p:nvPr/>
            </p:nvSpPr>
            <p:spPr>
              <a:xfrm>
                <a:off x="3158067" y="4373537"/>
                <a:ext cx="4797824" cy="936929"/>
              </a:xfrm>
              <a:prstGeom prst="rect">
                <a:avLst/>
              </a:prstGeom>
              <a:noFill/>
            </p:spPr>
            <p:txBody>
              <a:bodyPr wrap="square">
                <a:spAutoFit/>
              </a:bodyPr>
              <a:lstStyle/>
              <a:p>
                <a:pPr lvl="0"/>
                <a:r>
                  <a:rPr lang="fi-FI">
                    <a:solidFill>
                      <a:srgbClr val="00BBDC"/>
                    </a:solidFill>
                  </a:rPr>
                  <a:t>Toisessa koulussa annettava opetus</a:t>
                </a:r>
              </a:p>
              <a:p>
                <a:pPr lvl="0"/>
                <a:endParaRPr lang="fi-FI">
                  <a:solidFill>
                    <a:srgbClr val="00BBDC"/>
                  </a:solidFill>
                </a:endParaRPr>
              </a:p>
              <a:p>
                <a:pPr lvl="0"/>
                <a:r>
                  <a:rPr lang="fi-FI" sz="1600">
                    <a:solidFill>
                      <a:srgbClr val="000000"/>
                    </a:solidFill>
                  </a:rPr>
                  <a:t>Ortodoksiuskonnon opetus</a:t>
                </a:r>
              </a:p>
              <a:p>
                <a:pPr lvl="0"/>
                <a:r>
                  <a:rPr lang="fi-FI" sz="1600">
                    <a:solidFill>
                      <a:srgbClr val="000000"/>
                    </a:solidFill>
                  </a:rPr>
                  <a:t>Islaminuskonnon opetus</a:t>
                </a:r>
              </a:p>
            </p:txBody>
          </p:sp>
        </p:grpSp>
        <p:sp>
          <p:nvSpPr>
            <p:cNvPr id="19" name="Tekstiruutu 18">
              <a:extLst>
                <a:ext uri="{FF2B5EF4-FFF2-40B4-BE49-F238E27FC236}">
                  <a16:creationId xmlns:a16="http://schemas.microsoft.com/office/drawing/2014/main" id="{A44C758B-8C87-7D87-0725-8394F7DCCAC3}"/>
                </a:ext>
              </a:extLst>
            </p:cNvPr>
            <p:cNvSpPr txBox="1"/>
            <p:nvPr/>
          </p:nvSpPr>
          <p:spPr>
            <a:xfrm>
              <a:off x="3215680" y="4692752"/>
              <a:ext cx="5553937" cy="338554"/>
            </a:xfrm>
            <a:prstGeom prst="rect">
              <a:avLst/>
            </a:prstGeom>
            <a:noFill/>
          </p:spPr>
          <p:txBody>
            <a:bodyPr wrap="square" rtlCol="0">
              <a:spAutoFit/>
            </a:bodyPr>
            <a:lstStyle/>
            <a:p>
              <a:endParaRPr lang="fi-FI" sz="1600"/>
            </a:p>
          </p:txBody>
        </p:sp>
      </p:grpSp>
    </p:spTree>
    <p:extLst>
      <p:ext uri="{BB962C8B-B14F-4D97-AF65-F5344CB8AC3E}">
        <p14:creationId xmlns:p14="http://schemas.microsoft.com/office/powerpoint/2010/main" val="324905755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713222D7-6E35-FE45-1EE0-F83352512C7F}"/>
              </a:ext>
            </a:extLst>
          </p:cNvPr>
          <p:cNvSpPr>
            <a:spLocks noGrp="1"/>
          </p:cNvSpPr>
          <p:nvPr>
            <p:ph type="title"/>
          </p:nvPr>
        </p:nvSpPr>
        <p:spPr/>
        <p:txBody>
          <a:bodyPr anchor="b">
            <a:normAutofit/>
          </a:bodyPr>
          <a:lstStyle/>
          <a:p>
            <a:r>
              <a:rPr lang="fi-FI"/>
              <a:t>Koulun kerhotoiminta </a:t>
            </a:r>
          </a:p>
        </p:txBody>
      </p:sp>
      <p:sp>
        <p:nvSpPr>
          <p:cNvPr id="16" name="Tekstiruutu 15">
            <a:extLst>
              <a:ext uri="{FF2B5EF4-FFF2-40B4-BE49-F238E27FC236}">
                <a16:creationId xmlns:a16="http://schemas.microsoft.com/office/drawing/2014/main" id="{BAD01D2D-1810-F9DD-520A-78C92386E980}"/>
              </a:ext>
            </a:extLst>
          </p:cNvPr>
          <p:cNvSpPr txBox="1"/>
          <p:nvPr/>
        </p:nvSpPr>
        <p:spPr>
          <a:xfrm>
            <a:off x="3215680" y="1825582"/>
            <a:ext cx="7200800" cy="923330"/>
          </a:xfrm>
          <a:prstGeom prst="rect">
            <a:avLst/>
          </a:prstGeom>
          <a:noFill/>
        </p:spPr>
        <p:txBody>
          <a:bodyPr wrap="square" rtlCol="0">
            <a:spAutoFit/>
          </a:bodyPr>
          <a:lstStyle/>
          <a:p>
            <a:pPr lvl="0"/>
            <a:r>
              <a:rPr lang="fi-FI"/>
              <a:t>Perusopetus hakee vuosittain kerhotoiminnan valtionavustusta. Koulukohtaisen resurssin suuruus riippuu saadusta valtionavustuksen määrästä. </a:t>
            </a:r>
          </a:p>
        </p:txBody>
      </p:sp>
      <p:sp>
        <p:nvSpPr>
          <p:cNvPr id="2" name="Tekstiruutu 1">
            <a:extLst>
              <a:ext uri="{FF2B5EF4-FFF2-40B4-BE49-F238E27FC236}">
                <a16:creationId xmlns:a16="http://schemas.microsoft.com/office/drawing/2014/main" id="{3D8D6339-2D3A-2313-9E8C-6F6117116C2F}"/>
              </a:ext>
            </a:extLst>
          </p:cNvPr>
          <p:cNvSpPr txBox="1"/>
          <p:nvPr/>
        </p:nvSpPr>
        <p:spPr>
          <a:xfrm>
            <a:off x="3217243" y="3093426"/>
            <a:ext cx="5279096" cy="1908215"/>
          </a:xfrm>
          <a:prstGeom prst="rect">
            <a:avLst/>
          </a:prstGeom>
          <a:noFill/>
        </p:spPr>
        <p:txBody>
          <a:bodyPr wrap="square">
            <a:spAutoFit/>
          </a:bodyPr>
          <a:lstStyle/>
          <a:p>
            <a:pPr lvl="0"/>
            <a:r>
              <a:rPr lang="fi-FI">
                <a:solidFill>
                  <a:srgbClr val="00BBDC"/>
                </a:solidFill>
              </a:rPr>
              <a:t>Koululla toteutettavat kerhot</a:t>
            </a:r>
          </a:p>
          <a:p>
            <a:pPr lvl="0"/>
            <a:r>
              <a:rPr lang="fi-FI" sz="1600"/>
              <a:t>Suomen mallin monilajikerho maanantaisin</a:t>
            </a:r>
          </a:p>
          <a:p>
            <a:pPr lvl="0"/>
            <a:r>
              <a:rPr lang="fi-FI" sz="1600"/>
              <a:t>Klo 14-16</a:t>
            </a:r>
          </a:p>
          <a:p>
            <a:pPr lvl="0"/>
            <a:endParaRPr lang="fi-FI" sz="1600"/>
          </a:p>
          <a:p>
            <a:pPr lvl="0"/>
            <a:r>
              <a:rPr lang="fi-FI" sz="1600"/>
              <a:t>Saksankielen kerho tiistaisin klo 9-10</a:t>
            </a:r>
            <a:endParaRPr lang="fi-FI" sz="1600" b="1">
              <a:solidFill>
                <a:srgbClr val="2E49B0"/>
              </a:solidFill>
            </a:endParaRPr>
          </a:p>
          <a:p>
            <a:pPr lvl="0"/>
            <a:endParaRPr lang="fi-FI" b="1">
              <a:solidFill>
                <a:srgbClr val="2E49B0"/>
              </a:solidFill>
            </a:endParaRPr>
          </a:p>
          <a:p>
            <a:pPr lvl="0"/>
            <a:endParaRPr lang="fi-FI" b="1">
              <a:solidFill>
                <a:srgbClr val="2E49B0"/>
              </a:solidFill>
            </a:endParaRPr>
          </a:p>
        </p:txBody>
      </p:sp>
      <p:pic>
        <p:nvPicPr>
          <p:cNvPr id="9" name="Kuvan paikkamerkki 8">
            <a:extLst>
              <a:ext uri="{FF2B5EF4-FFF2-40B4-BE49-F238E27FC236}">
                <a16:creationId xmlns:a16="http://schemas.microsoft.com/office/drawing/2014/main" id="{8995B2F7-DC3A-C533-FF2D-F8DB32E0772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872" b="872"/>
          <a:stretch/>
        </p:blipFill>
        <p:spPr/>
      </p:pic>
    </p:spTree>
    <p:extLst>
      <p:ext uri="{BB962C8B-B14F-4D97-AF65-F5344CB8AC3E}">
        <p14:creationId xmlns:p14="http://schemas.microsoft.com/office/powerpoint/2010/main" val="168918997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192AA1-1B90-F2CF-10E0-EC895C5BFC0C}"/>
              </a:ext>
            </a:extLst>
          </p:cNvPr>
          <p:cNvSpPr>
            <a:spLocks noGrp="1"/>
          </p:cNvSpPr>
          <p:nvPr>
            <p:ph type="title"/>
          </p:nvPr>
        </p:nvSpPr>
        <p:spPr/>
        <p:txBody>
          <a:bodyPr/>
          <a:lstStyle/>
          <a:p>
            <a:r>
              <a:rPr lang="fi-FI"/>
              <a:t>Esiopetus</a:t>
            </a:r>
          </a:p>
        </p:txBody>
      </p:sp>
      <p:sp>
        <p:nvSpPr>
          <p:cNvPr id="3" name="Sisällön paikkamerkki 2">
            <a:extLst>
              <a:ext uri="{FF2B5EF4-FFF2-40B4-BE49-F238E27FC236}">
                <a16:creationId xmlns:a16="http://schemas.microsoft.com/office/drawing/2014/main" id="{F8538434-E8AB-4B31-E324-25722D07BF34}"/>
              </a:ext>
            </a:extLst>
          </p:cNvPr>
          <p:cNvSpPr>
            <a:spLocks noGrp="1"/>
          </p:cNvSpPr>
          <p:nvPr>
            <p:ph sz="half" idx="1"/>
          </p:nvPr>
        </p:nvSpPr>
        <p:spPr/>
        <p:txBody>
          <a:bodyPr/>
          <a:lstStyle/>
          <a:p>
            <a:pPr marL="0" indent="0">
              <a:spcBef>
                <a:spcPts val="600"/>
              </a:spcBef>
              <a:buNone/>
            </a:pPr>
            <a:r>
              <a:rPr lang="fi-FI" sz="1600"/>
              <a:t>Toiminnan järjestelyt</a:t>
            </a:r>
          </a:p>
          <a:p>
            <a:pPr marL="285750" indent="-285750">
              <a:spcBef>
                <a:spcPts val="600"/>
              </a:spcBef>
              <a:buFont typeface="Arial" panose="020B0604020202020204" pitchFamily="34" charset="0"/>
              <a:buChar char="•"/>
            </a:pPr>
            <a:r>
              <a:rPr lang="fi-FI" sz="1600">
                <a:solidFill>
                  <a:srgbClr val="000000"/>
                </a:solidFill>
              </a:rPr>
              <a:t>Hämeenkadun</a:t>
            </a:r>
            <a:r>
              <a:rPr lang="fi-FI" sz="1600" b="1" i="1">
                <a:solidFill>
                  <a:srgbClr val="FF0000"/>
                </a:solidFill>
              </a:rPr>
              <a:t> </a:t>
            </a:r>
            <a:r>
              <a:rPr lang="fi-FI" sz="1600"/>
              <a:t>koulussa esioppilaat opiskelevat luokkamuotoisesti.</a:t>
            </a:r>
          </a:p>
          <a:p>
            <a:pPr marL="285750" indent="-285750">
              <a:spcBef>
                <a:spcPts val="600"/>
              </a:spcBef>
              <a:buFont typeface="Arial" panose="020B0604020202020204" pitchFamily="34" charset="0"/>
              <a:buChar char="•"/>
            </a:pPr>
            <a:r>
              <a:rPr lang="fi-FI" sz="1600"/>
              <a:t>Esiopetusta toteuttaa luokanopettaja. Lisäksi luokissa on koulunkäynninohjaaja tukemassa esioppilaiden kasvua ja kehitystä.</a:t>
            </a:r>
          </a:p>
          <a:p>
            <a:pPr marL="285750" indent="-285750">
              <a:spcBef>
                <a:spcPts val="600"/>
              </a:spcBef>
              <a:buFont typeface="Arial" panose="020B0604020202020204" pitchFamily="34" charset="0"/>
              <a:buChar char="•"/>
            </a:pPr>
            <a:r>
              <a:rPr lang="fi-FI" sz="1600"/>
              <a:t>Esiopetusaika on neljä tuntia päivässä (klo 8.30-12.30). Lisäksi esioppilailla on mahdollisuus osallistua esiopetusta täydentävään aamu- ja iltapäivätoimintaan.</a:t>
            </a:r>
          </a:p>
          <a:p>
            <a:pPr marL="285750" indent="-285750">
              <a:spcBef>
                <a:spcPts val="600"/>
              </a:spcBef>
              <a:buFont typeface="Arial" panose="020B0604020202020204" pitchFamily="34" charset="0"/>
              <a:buChar char="•"/>
            </a:pPr>
            <a:r>
              <a:rPr lang="fi-FI" sz="1600"/>
              <a:t>Toiminnan suunnittelussa huomioidaan lapsiryhmän erilaiset tarpeet mm. joustavilla pienryhmillä, eriyttämisellä, sopivia lisähaasteita tarjoamalla, kielitietoisella opetuksella, monipuolisilla työtavoilla ja oppimisympäristöjen monipuolisuudella.</a:t>
            </a:r>
          </a:p>
          <a:p>
            <a:endParaRPr lang="fi-FI"/>
          </a:p>
        </p:txBody>
      </p:sp>
      <p:sp>
        <p:nvSpPr>
          <p:cNvPr id="4" name="Sisällön paikkamerkki 3">
            <a:extLst>
              <a:ext uri="{FF2B5EF4-FFF2-40B4-BE49-F238E27FC236}">
                <a16:creationId xmlns:a16="http://schemas.microsoft.com/office/drawing/2014/main" id="{7E124C57-A93D-E084-FF55-49267757FEC0}"/>
              </a:ext>
            </a:extLst>
          </p:cNvPr>
          <p:cNvSpPr>
            <a:spLocks noGrp="1"/>
          </p:cNvSpPr>
          <p:nvPr>
            <p:ph sz="half" idx="2"/>
          </p:nvPr>
        </p:nvSpPr>
        <p:spPr/>
        <p:txBody>
          <a:bodyPr/>
          <a:lstStyle/>
          <a:p>
            <a:pPr marL="0" indent="0">
              <a:spcBef>
                <a:spcPts val="600"/>
              </a:spcBef>
              <a:buNone/>
            </a:pPr>
            <a:r>
              <a:rPr lang="fi-FI" sz="1600">
                <a:solidFill>
                  <a:srgbClr val="000000"/>
                </a:solidFill>
                <a:latin typeface="Open Sans" panose="020B0606030504020204" pitchFamily="34" charset="0"/>
                <a:ea typeface="Calibri" panose="020F0502020204030204" pitchFamily="34" charset="0"/>
              </a:rPr>
              <a:t>Esiopetuksen tavoitteet:</a:t>
            </a:r>
          </a:p>
          <a:p>
            <a:pPr marL="285750" indent="-285750">
              <a:spcBef>
                <a:spcPts val="600"/>
              </a:spcBef>
              <a:buFont typeface="Arial" panose="020B0604020202020204" pitchFamily="34" charset="0"/>
              <a:buChar char="•"/>
            </a:pPr>
            <a:r>
              <a:rPr lang="fi-FI" sz="1600">
                <a:solidFill>
                  <a:srgbClr val="000000"/>
                </a:solidFill>
                <a:effectLst/>
                <a:latin typeface="Open Sans" panose="020B0606030504020204" pitchFamily="34" charset="0"/>
                <a:ea typeface="Calibri" panose="020F0502020204030204" pitchFamily="34" charset="0"/>
              </a:rPr>
              <a:t>Esiopetus on suunnitelmallista ja tavoitteel</a:t>
            </a:r>
            <a:r>
              <a:rPr lang="fi-FI" sz="1600">
                <a:solidFill>
                  <a:srgbClr val="000000"/>
                </a:solidFill>
                <a:latin typeface="Open Sans" panose="020B0606030504020204" pitchFamily="34" charset="0"/>
                <a:ea typeface="Calibri" panose="020F0502020204030204" pitchFamily="34" charset="0"/>
              </a:rPr>
              <a:t>lista lapsen kokonaisvaltaisen kasvun tukemista.</a:t>
            </a:r>
          </a:p>
          <a:p>
            <a:pPr marL="285750" indent="-285750">
              <a:spcBef>
                <a:spcPts val="600"/>
              </a:spcBef>
              <a:buFont typeface="Arial" panose="020B0604020202020204" pitchFamily="34" charset="0"/>
              <a:buChar char="•"/>
            </a:pPr>
            <a:r>
              <a:rPr lang="fi-FI" sz="1600">
                <a:solidFill>
                  <a:srgbClr val="000000"/>
                </a:solidFill>
                <a:latin typeface="Open Sans" panose="020B0606030504020204" pitchFamily="34" charset="0"/>
                <a:ea typeface="Calibri" panose="020F0502020204030204" pitchFamily="34" charset="0"/>
              </a:rPr>
              <a:t>Vahvistetaan lapsen sosiaalisia taitoja ja tervettä itsetuntoa leikin ja myönteisten oppimiskokemusten avulla.</a:t>
            </a:r>
          </a:p>
          <a:p>
            <a:pPr marL="285750" indent="-285750">
              <a:spcBef>
                <a:spcPts val="600"/>
              </a:spcBef>
              <a:buFont typeface="Arial" panose="020B0604020202020204" pitchFamily="34" charset="0"/>
              <a:buChar char="•"/>
            </a:pPr>
            <a:r>
              <a:rPr lang="fi-FI" sz="1600">
                <a:solidFill>
                  <a:srgbClr val="000000"/>
                </a:solidFill>
                <a:latin typeface="Open Sans" panose="020B0606030504020204" pitchFamily="34" charset="0"/>
                <a:ea typeface="Calibri" panose="020F0502020204030204" pitchFamily="34" charset="0"/>
              </a:rPr>
              <a:t>Huomioidaan lapsen mielenkiinnon kohteet opetuksen järjestämisessä. </a:t>
            </a:r>
          </a:p>
          <a:p>
            <a:pPr marL="285750" indent="-285750">
              <a:spcBef>
                <a:spcPts val="600"/>
              </a:spcBef>
              <a:buFont typeface="Arial" panose="020B0604020202020204" pitchFamily="34" charset="0"/>
              <a:buChar char="•"/>
            </a:pPr>
            <a:r>
              <a:rPr lang="fi-FI" sz="1600">
                <a:solidFill>
                  <a:srgbClr val="000000"/>
                </a:solidFill>
                <a:latin typeface="Open Sans" panose="020B0606030504020204" pitchFamily="34" charset="0"/>
                <a:ea typeface="Calibri" panose="020F0502020204030204" pitchFamily="34" charset="0"/>
              </a:rPr>
              <a:t>Tuetaan lapsen fyysistä, psyykkistä ja sosiaalista kehitystä sekä hänen tietojensa ja taitojensa kehittymistä.</a:t>
            </a:r>
          </a:p>
          <a:p>
            <a:pPr marL="285750" indent="-285750">
              <a:spcBef>
                <a:spcPts val="600"/>
              </a:spcBef>
              <a:buFont typeface="Arial" panose="020B0604020202020204" pitchFamily="34" charset="0"/>
              <a:buChar char="•"/>
            </a:pPr>
            <a:r>
              <a:rPr lang="fi-FI" sz="1600">
                <a:solidFill>
                  <a:srgbClr val="000000"/>
                </a:solidFill>
                <a:latin typeface="Open Sans" panose="020B0606030504020204" pitchFamily="34" charset="0"/>
                <a:ea typeface="Calibri" panose="020F0502020204030204" pitchFamily="34" charset="0"/>
              </a:rPr>
              <a:t>Tehdään yhteistyötä lapsen huoltajien kanssa tukien lapsen kokonaisvaltaista kehittymistä.</a:t>
            </a:r>
          </a:p>
          <a:p>
            <a:pPr marL="285750" indent="-285750">
              <a:spcBef>
                <a:spcPts val="600"/>
              </a:spcBef>
              <a:buFont typeface="Arial" panose="020B0604020202020204" pitchFamily="34" charset="0"/>
              <a:buChar char="•"/>
            </a:pPr>
            <a:r>
              <a:rPr lang="fi-FI" sz="1600">
                <a:solidFill>
                  <a:srgbClr val="000000"/>
                </a:solidFill>
                <a:latin typeface="Open Sans" panose="020B0606030504020204" pitchFamily="34" charset="0"/>
                <a:ea typeface="Calibri" panose="020F0502020204030204" pitchFamily="34" charset="0"/>
              </a:rPr>
              <a:t>Luodaan lapselle johdonmukaisesti etenevä oppimispolku.</a:t>
            </a:r>
          </a:p>
          <a:p>
            <a:endParaRPr lang="fi-FI"/>
          </a:p>
        </p:txBody>
      </p:sp>
    </p:spTree>
    <p:extLst>
      <p:ext uri="{BB962C8B-B14F-4D97-AF65-F5344CB8AC3E}">
        <p14:creationId xmlns:p14="http://schemas.microsoft.com/office/powerpoint/2010/main" val="3996271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descr="Kuva, joka sisältää kohteen teksti, ruoka, kasvi, sisä-&#10;&#10;Tekoälyn generoima sisältö voi olla virheellistä.">
            <a:extLst>
              <a:ext uri="{FF2B5EF4-FFF2-40B4-BE49-F238E27FC236}">
                <a16:creationId xmlns:a16="http://schemas.microsoft.com/office/drawing/2014/main" id="{205DF750-A916-C984-40C1-D4800C8AB18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872" b="872"/>
          <a:stretch>
            <a:fillRect/>
          </a:stretch>
        </p:blipFill>
        <p:spPr/>
      </p:pic>
      <p:sp>
        <p:nvSpPr>
          <p:cNvPr id="3" name="Otsikko 2">
            <a:extLst>
              <a:ext uri="{FF2B5EF4-FFF2-40B4-BE49-F238E27FC236}">
                <a16:creationId xmlns:a16="http://schemas.microsoft.com/office/drawing/2014/main" id="{9F24313E-6E85-7874-7B93-94829B4E772E}"/>
              </a:ext>
            </a:extLst>
          </p:cNvPr>
          <p:cNvSpPr>
            <a:spLocks noGrp="1"/>
          </p:cNvSpPr>
          <p:nvPr>
            <p:ph type="title"/>
          </p:nvPr>
        </p:nvSpPr>
        <p:spPr/>
        <p:txBody>
          <a:bodyPr/>
          <a:lstStyle/>
          <a:p>
            <a:r>
              <a:rPr lang="fi-FI"/>
              <a:t>Esi- ja alkuopetuksen yhteistyö</a:t>
            </a:r>
          </a:p>
        </p:txBody>
      </p:sp>
      <p:sp>
        <p:nvSpPr>
          <p:cNvPr id="4" name="Sisällön paikkamerkki 3">
            <a:extLst>
              <a:ext uri="{FF2B5EF4-FFF2-40B4-BE49-F238E27FC236}">
                <a16:creationId xmlns:a16="http://schemas.microsoft.com/office/drawing/2014/main" id="{5FF97209-C842-77FD-3062-CA614CD76B6A}"/>
              </a:ext>
            </a:extLst>
          </p:cNvPr>
          <p:cNvSpPr>
            <a:spLocks noGrp="1"/>
          </p:cNvSpPr>
          <p:nvPr>
            <p:ph sz="half" idx="1"/>
          </p:nvPr>
        </p:nvSpPr>
        <p:spPr>
          <a:xfrm>
            <a:off x="695325" y="1628775"/>
            <a:ext cx="8208963" cy="4680545"/>
          </a:xfrm>
        </p:spPr>
        <p:txBody>
          <a:bodyPr/>
          <a:lstStyle/>
          <a:p>
            <a:pPr marL="0" indent="0">
              <a:spcBef>
                <a:spcPts val="600"/>
              </a:spcBef>
              <a:buNone/>
            </a:pPr>
            <a:r>
              <a:rPr lang="fi-FI" sz="1600"/>
              <a:t>Esi- ja alkuopetuksen lähiyhteistyömallin mukaisesti esi- ja alkuopetuksen yhteistyötä toteutetaan vähintään kerran lukuvuodessa. Yhteistyö on kirjattu sekä esi- että perusopetuksen opetussuunnitelmaan.</a:t>
            </a:r>
          </a:p>
          <a:p>
            <a:pPr marL="0" indent="0">
              <a:spcBef>
                <a:spcPts val="600"/>
              </a:spcBef>
              <a:buNone/>
            </a:pPr>
            <a:r>
              <a:rPr lang="fi-FI" sz="1600"/>
              <a:t>Hyvinkään esiopetuksen ja perusopetuksen siirtymävaiheessa on käytössä esi- ja alkuopetuksen nivelvaiheen tiedonsiirto-ohje. Ennen ensimmäisen lukuvuoden alkamista kevätlukukaudella tai viimeistään syyslukukauden alkupuolella käydään jokaisesta kouluun siirtyjästä nivelvaihekeskustelu. Lasten tiedot siirretään tulevaan kouluun Lapsen taitojen havainnointilomakkeella. Tiedonsiirtopalaverissa on mukana esiopetuksen opettaja, huoltaja, luokanopettaja ja tarvittaessa varhaiskasvatuksen ja /tai perusopetuksen erityisopettaja, opiskeluhuollon edustaja tai muita yhteistyötahoja.</a:t>
            </a:r>
          </a:p>
          <a:p>
            <a:pPr marL="0" indent="0">
              <a:spcBef>
                <a:spcPts val="600"/>
              </a:spcBef>
              <a:buNone/>
            </a:pPr>
            <a:r>
              <a:rPr lang="fi-FI" sz="1600"/>
              <a:t>Tiedonsiirron tavoitteena on turvata lapsen edun mukainen kasvun ja oppimisen polun jatkuvuus. Perusopetuksen ja esiopetuksen tuen käytäntöjen yhteensovittamisessa toimitaan paikallisen mallin mukaisesti.</a:t>
            </a:r>
          </a:p>
          <a:p>
            <a:pPr marL="0" indent="0">
              <a:spcBef>
                <a:spcPts val="600"/>
              </a:spcBef>
              <a:buNone/>
            </a:pPr>
            <a:endParaRPr lang="fi-FI" sz="1600"/>
          </a:p>
          <a:p>
            <a:pPr marL="0" indent="0">
              <a:spcBef>
                <a:spcPts val="600"/>
              </a:spcBef>
              <a:buNone/>
            </a:pPr>
            <a:r>
              <a:rPr lang="fi-FI" sz="1100"/>
              <a:t>Hyvinkään esiopetuksen opetussuunnitelma 2025</a:t>
            </a:r>
          </a:p>
          <a:p>
            <a:endParaRPr lang="fi-FI"/>
          </a:p>
        </p:txBody>
      </p:sp>
    </p:spTree>
    <p:extLst>
      <p:ext uri="{BB962C8B-B14F-4D97-AF65-F5344CB8AC3E}">
        <p14:creationId xmlns:p14="http://schemas.microsoft.com/office/powerpoint/2010/main" val="14970061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descr="Oppilas laittaa ruokaa.">
            <a:extLst>
              <a:ext uri="{FF2B5EF4-FFF2-40B4-BE49-F238E27FC236}">
                <a16:creationId xmlns:a16="http://schemas.microsoft.com/office/drawing/2014/main" id="{54CA2D7A-AC94-EB36-F7D1-A2CCE7FAA44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p:spPr>
      </p:pic>
      <p:sp>
        <p:nvSpPr>
          <p:cNvPr id="2" name="Title 1">
            <a:extLst>
              <a:ext uri="{FF2B5EF4-FFF2-40B4-BE49-F238E27FC236}">
                <a16:creationId xmlns:a16="http://schemas.microsoft.com/office/drawing/2014/main" id="{C388AC14-6C48-46EC-9F6A-5AEEF0A8E5C1}"/>
              </a:ext>
            </a:extLst>
          </p:cNvPr>
          <p:cNvSpPr>
            <a:spLocks noGrp="1"/>
          </p:cNvSpPr>
          <p:nvPr>
            <p:ph type="title"/>
          </p:nvPr>
        </p:nvSpPr>
        <p:spPr>
          <a:xfrm>
            <a:off x="2462252" y="2668163"/>
            <a:ext cx="7267491" cy="907550"/>
          </a:xfrm>
        </p:spPr>
        <p:txBody>
          <a:bodyPr/>
          <a:lstStyle/>
          <a:p>
            <a:r>
              <a:rPr lang="fi-FI"/>
              <a:t>Monialaiset oppimiskokonaisuudet</a:t>
            </a:r>
          </a:p>
        </p:txBody>
      </p:sp>
      <p:sp>
        <p:nvSpPr>
          <p:cNvPr id="10" name="Subtitle 6">
            <a:extLst>
              <a:ext uri="{FF2B5EF4-FFF2-40B4-BE49-F238E27FC236}">
                <a16:creationId xmlns:a16="http://schemas.microsoft.com/office/drawing/2014/main" id="{C4480477-8BAA-C9C6-0312-2D9534F50387}"/>
              </a:ext>
              <a:ext uri="{C183D7F6-B498-43B3-948B-1728B52AA6E4}">
                <adec:decorative xmlns:adec="http://schemas.microsoft.com/office/drawing/2017/decorative" val="1"/>
              </a:ext>
            </a:extLst>
          </p:cNvPr>
          <p:cNvSpPr>
            <a:spLocks noGrp="1"/>
          </p:cNvSpPr>
          <p:nvPr>
            <p:ph type="subTitle" idx="1"/>
          </p:nvPr>
        </p:nvSpPr>
        <p:spPr>
          <a:xfrm>
            <a:off x="2462251" y="3575713"/>
            <a:ext cx="7267491" cy="539087"/>
          </a:xfrm>
        </p:spPr>
        <p:txBody>
          <a:bodyPr/>
          <a:lstStyle/>
          <a:p>
            <a:endParaRPr lang="fi-FI"/>
          </a:p>
          <a:p>
            <a:endParaRPr lang="fi-FI"/>
          </a:p>
        </p:txBody>
      </p:sp>
    </p:spTree>
    <p:extLst>
      <p:ext uri="{BB962C8B-B14F-4D97-AF65-F5344CB8AC3E}">
        <p14:creationId xmlns:p14="http://schemas.microsoft.com/office/powerpoint/2010/main" val="90922240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5C4">
            <a:alpha val="50000"/>
          </a:srgbClr>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4333A97-BA57-A9E5-2AA8-EEF3D74C328E}"/>
              </a:ext>
            </a:extLst>
          </p:cNvPr>
          <p:cNvSpPr>
            <a:spLocks noGrp="1"/>
          </p:cNvSpPr>
          <p:nvPr>
            <p:ph sz="half" idx="1"/>
          </p:nvPr>
        </p:nvSpPr>
        <p:spPr>
          <a:xfrm>
            <a:off x="695326" y="1933681"/>
            <a:ext cx="5184651" cy="2990638"/>
          </a:xfrm>
        </p:spPr>
        <p:txBody>
          <a:bodyPr/>
          <a:lstStyle/>
          <a:p>
            <a:r>
              <a:rPr lang="fi-FI" sz="1800"/>
              <a:t>Opetuksen eheyttämisen tavoitteena on tehdä mahdolliseksi opiskeltavien asioiden välisten suhteiden ja keskinäisten riippuvuuksien ymmärtäminen. </a:t>
            </a:r>
          </a:p>
          <a:p>
            <a:endParaRPr lang="fi-FI" sz="1800"/>
          </a:p>
          <a:p>
            <a:r>
              <a:rPr lang="fi-FI" sz="1800"/>
              <a:t>Se auttaa oppilaita yhdistämään eri tiedonalojen tietoja ja taitoja sekä jäsentämään niitä mielekkäiksi kokonaisuuksiksi vuorovaikutuksessa toisten kanssa.</a:t>
            </a:r>
            <a:endParaRPr lang="fi-FI" sz="1800">
              <a:ea typeface="Open Sans"/>
              <a:cs typeface="Open Sans"/>
            </a:endParaRPr>
          </a:p>
          <a:p>
            <a:endParaRPr lang="fi-FI" sz="1800"/>
          </a:p>
          <a:p>
            <a:endParaRPr lang="fi-FI" sz="1200"/>
          </a:p>
        </p:txBody>
      </p:sp>
      <p:sp>
        <p:nvSpPr>
          <p:cNvPr id="9" name="Sisällön paikkamerkki 8">
            <a:extLst>
              <a:ext uri="{FF2B5EF4-FFF2-40B4-BE49-F238E27FC236}">
                <a16:creationId xmlns:a16="http://schemas.microsoft.com/office/drawing/2014/main" id="{E33B8C85-5E75-5306-75E5-0423F09BB3BE}"/>
              </a:ext>
            </a:extLst>
          </p:cNvPr>
          <p:cNvSpPr>
            <a:spLocks noGrp="1"/>
          </p:cNvSpPr>
          <p:nvPr>
            <p:ph sz="half" idx="2"/>
          </p:nvPr>
        </p:nvSpPr>
        <p:spPr>
          <a:xfrm>
            <a:off x="6312024" y="1933681"/>
            <a:ext cx="5184650" cy="2990638"/>
          </a:xfrm>
        </p:spPr>
        <p:txBody>
          <a:bodyPr/>
          <a:lstStyle/>
          <a:p>
            <a:r>
              <a:rPr lang="fi-FI" sz="1800"/>
              <a:t>Kokonaisuuksien tarkastelu ja tiedonaloja yhdistelevät, tutkivat työskentelyjaksot ohjaavat oppilaita soveltamaan tietojaan. Oppilaat voivat näin hahmottaa koulussa opiskeltavien asioiden merkitystä oman elämän ja yhteisön sekä yhteiskunnan ja ihmiskunnan kannalta. Samalla he saavat aineksia maailmankuvansa laajentamiseen ja jäsentämiseen</a:t>
            </a:r>
          </a:p>
          <a:p>
            <a:endParaRPr lang="en-US" sz="1800"/>
          </a:p>
          <a:p>
            <a:r>
              <a:rPr lang="fi-FI" sz="1400"/>
              <a:t> (Perusopetuksen opetussuunnitelman perusteet 2014)</a:t>
            </a:r>
            <a:endParaRPr lang="fi-FI" sz="1600"/>
          </a:p>
        </p:txBody>
      </p:sp>
      <p:sp>
        <p:nvSpPr>
          <p:cNvPr id="3" name="Otsikko 2">
            <a:extLst>
              <a:ext uri="{FF2B5EF4-FFF2-40B4-BE49-F238E27FC236}">
                <a16:creationId xmlns:a16="http://schemas.microsoft.com/office/drawing/2014/main" id="{075CD0F1-AA55-7AD6-7D3B-C9AB4705DA09}"/>
              </a:ext>
            </a:extLst>
          </p:cNvPr>
          <p:cNvSpPr>
            <a:spLocks noGrp="1"/>
          </p:cNvSpPr>
          <p:nvPr>
            <p:ph type="title"/>
          </p:nvPr>
        </p:nvSpPr>
        <p:spPr>
          <a:xfrm>
            <a:off x="695326" y="308922"/>
            <a:ext cx="10801350" cy="864096"/>
          </a:xfrm>
        </p:spPr>
        <p:txBody>
          <a:bodyPr vert="horz" lIns="0" tIns="0" rIns="0" bIns="0" rtlCol="0" anchor="b" anchorCtr="0">
            <a:noAutofit/>
          </a:bodyPr>
          <a:lstStyle/>
          <a:p>
            <a:r>
              <a:rPr lang="fi-FI"/>
              <a:t>Monialaiset oppimiskokonaisuudet</a:t>
            </a:r>
          </a:p>
        </p:txBody>
      </p:sp>
    </p:spTree>
    <p:extLst>
      <p:ext uri="{BB962C8B-B14F-4D97-AF65-F5344CB8AC3E}">
        <p14:creationId xmlns:p14="http://schemas.microsoft.com/office/powerpoint/2010/main" val="27577582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7FCDC7A9-6C9F-CE93-2F8F-CFCF568B21E8}"/>
              </a:ext>
            </a:extLst>
          </p:cNvPr>
          <p:cNvSpPr>
            <a:spLocks noGrp="1"/>
          </p:cNvSpPr>
          <p:nvPr>
            <p:ph type="title"/>
          </p:nvPr>
        </p:nvSpPr>
        <p:spPr>
          <a:xfrm>
            <a:off x="695325" y="548680"/>
            <a:ext cx="9369848" cy="864096"/>
          </a:xfrm>
        </p:spPr>
        <p:txBody>
          <a:bodyPr anchor="b">
            <a:normAutofit/>
          </a:bodyPr>
          <a:lstStyle/>
          <a:p>
            <a:r>
              <a:rPr lang="fi-FI"/>
              <a:t>Monialaiset oppimiskokonaisuudet: Alakoulu</a:t>
            </a:r>
            <a:endParaRPr lang="fi-FI">
              <a:ea typeface="Open Sans Semibold"/>
              <a:cs typeface="Open Sans Semibold"/>
            </a:endParaRPr>
          </a:p>
        </p:txBody>
      </p:sp>
      <p:graphicFrame>
        <p:nvGraphicFramePr>
          <p:cNvPr id="5" name="Taulukko 5">
            <a:extLst>
              <a:ext uri="{FF2B5EF4-FFF2-40B4-BE49-F238E27FC236}">
                <a16:creationId xmlns:a16="http://schemas.microsoft.com/office/drawing/2014/main" id="{26DE7951-ECAE-ED64-2553-7D26469043F2}"/>
              </a:ext>
            </a:extLst>
          </p:cNvPr>
          <p:cNvGraphicFramePr>
            <a:graphicFrameLocks noGrp="1"/>
          </p:cNvGraphicFramePr>
          <p:nvPr>
            <p:ph sz="half" idx="1"/>
            <p:extLst>
              <p:ext uri="{D42A27DB-BD31-4B8C-83A1-F6EECF244321}">
                <p14:modId xmlns:p14="http://schemas.microsoft.com/office/powerpoint/2010/main" val="2278234251"/>
              </p:ext>
            </p:extLst>
          </p:nvPr>
        </p:nvGraphicFramePr>
        <p:xfrm>
          <a:off x="137161" y="1684193"/>
          <a:ext cx="12614035" cy="5304625"/>
        </p:xfrm>
        <a:graphic>
          <a:graphicData uri="http://schemas.openxmlformats.org/drawingml/2006/table">
            <a:tbl>
              <a:tblPr firstRow="1" bandRow="1">
                <a:tableStyleId>{0E3FDE45-AF77-4B5C-9715-49D594BDF05E}</a:tableStyleId>
              </a:tblPr>
              <a:tblGrid>
                <a:gridCol w="2772538">
                  <a:extLst>
                    <a:ext uri="{9D8B030D-6E8A-4147-A177-3AD203B41FA5}">
                      <a16:colId xmlns:a16="http://schemas.microsoft.com/office/drawing/2014/main" val="1401734458"/>
                    </a:ext>
                  </a:extLst>
                </a:gridCol>
                <a:gridCol w="2501531">
                  <a:extLst>
                    <a:ext uri="{9D8B030D-6E8A-4147-A177-3AD203B41FA5}">
                      <a16:colId xmlns:a16="http://schemas.microsoft.com/office/drawing/2014/main" val="889130060"/>
                    </a:ext>
                  </a:extLst>
                </a:gridCol>
                <a:gridCol w="1626417">
                  <a:extLst>
                    <a:ext uri="{9D8B030D-6E8A-4147-A177-3AD203B41FA5}">
                      <a16:colId xmlns:a16="http://schemas.microsoft.com/office/drawing/2014/main" val="45249244"/>
                    </a:ext>
                  </a:extLst>
                </a:gridCol>
                <a:gridCol w="1779507">
                  <a:extLst>
                    <a:ext uri="{9D8B030D-6E8A-4147-A177-3AD203B41FA5}">
                      <a16:colId xmlns:a16="http://schemas.microsoft.com/office/drawing/2014/main" val="118695398"/>
                    </a:ext>
                  </a:extLst>
                </a:gridCol>
                <a:gridCol w="1253683">
                  <a:extLst>
                    <a:ext uri="{9D8B030D-6E8A-4147-A177-3AD203B41FA5}">
                      <a16:colId xmlns:a16="http://schemas.microsoft.com/office/drawing/2014/main" val="2027884288"/>
                    </a:ext>
                  </a:extLst>
                </a:gridCol>
                <a:gridCol w="721890">
                  <a:extLst>
                    <a:ext uri="{9D8B030D-6E8A-4147-A177-3AD203B41FA5}">
                      <a16:colId xmlns:a16="http://schemas.microsoft.com/office/drawing/2014/main" val="61822852"/>
                    </a:ext>
                  </a:extLst>
                </a:gridCol>
                <a:gridCol w="1958469">
                  <a:extLst>
                    <a:ext uri="{9D8B030D-6E8A-4147-A177-3AD203B41FA5}">
                      <a16:colId xmlns:a16="http://schemas.microsoft.com/office/drawing/2014/main" val="1882975875"/>
                    </a:ext>
                  </a:extLst>
                </a:gridCol>
              </a:tblGrid>
              <a:tr h="680998">
                <a:tc>
                  <a:txBody>
                    <a:bodyPr/>
                    <a:lstStyle/>
                    <a:p>
                      <a:r>
                        <a:rPr lang="fi-FI" sz="1050" b="0"/>
                        <a:t>Luokka ja oppimis-kokonaisuuden nimi</a:t>
                      </a:r>
                      <a:endParaRPr lang="fi-FI" sz="1050" b="0" i="0"/>
                    </a:p>
                  </a:txBody>
                  <a:tcPr/>
                </a:tc>
                <a:tc>
                  <a:txBody>
                    <a:bodyPr/>
                    <a:lstStyle/>
                    <a:p>
                      <a:r>
                        <a:rPr lang="fi-FI" sz="1050" b="0"/>
                        <a:t>Tavoitteet ja sisällöt</a:t>
                      </a:r>
                    </a:p>
                  </a:txBody>
                  <a:tcPr/>
                </a:tc>
                <a:tc>
                  <a:txBody>
                    <a:bodyPr/>
                    <a:lstStyle/>
                    <a:p>
                      <a:r>
                        <a:rPr lang="fi-FI" sz="1050" b="0"/>
                        <a:t>Kokonaistuntimäärä vuosiluokittain</a:t>
                      </a:r>
                    </a:p>
                  </a:txBody>
                  <a:tcPr/>
                </a:tc>
                <a:tc>
                  <a:txBody>
                    <a:bodyPr/>
                    <a:lstStyle/>
                    <a:p>
                      <a:r>
                        <a:rPr lang="fi-FI" sz="1050" b="0"/>
                        <a:t>Mukana olevat oppiaineet</a:t>
                      </a:r>
                    </a:p>
                  </a:txBody>
                  <a:tcPr/>
                </a:tc>
                <a:tc>
                  <a:txBody>
                    <a:bodyPr/>
                    <a:lstStyle/>
                    <a:p>
                      <a:r>
                        <a:rPr lang="fi-FI" sz="1050" b="0"/>
                        <a:t>Toteuttamis-ajankohta</a:t>
                      </a:r>
                    </a:p>
                  </a:txBody>
                  <a:tcPr/>
                </a:tc>
                <a:tc>
                  <a:txBody>
                    <a:bodyPr/>
                    <a:lstStyle/>
                    <a:p>
                      <a:r>
                        <a:rPr lang="fi-FI" sz="1050" b="0"/>
                        <a:t>Yhteistyö-kumppanit</a:t>
                      </a:r>
                    </a:p>
                  </a:txBody>
                  <a:tcPr/>
                </a:tc>
                <a:tc>
                  <a:txBody>
                    <a:bodyPr/>
                    <a:lstStyle/>
                    <a:p>
                      <a:r>
                        <a:rPr lang="fi-FI" sz="1050" b="0"/>
                        <a:t>Toteutuksen arviointi</a:t>
                      </a:r>
                    </a:p>
                  </a:txBody>
                  <a:tcPr/>
                </a:tc>
                <a:extLst>
                  <a:ext uri="{0D108BD9-81ED-4DB2-BD59-A6C34878D82A}">
                    <a16:rowId xmlns:a16="http://schemas.microsoft.com/office/drawing/2014/main" val="2660163982"/>
                  </a:ext>
                </a:extLst>
              </a:tr>
              <a:tr h="3532679">
                <a:tc>
                  <a:txBody>
                    <a:bodyPr/>
                    <a:lstStyle/>
                    <a:p>
                      <a:r>
                        <a:rPr lang="fi-FI" sz="1100" kern="1200">
                          <a:solidFill>
                            <a:schemeClr val="tx1"/>
                          </a:solidFill>
                          <a:latin typeface="+mn-lt"/>
                          <a:ea typeface="+mn-ea"/>
                          <a:cs typeface="+mn-cs"/>
                        </a:rPr>
                        <a:t> 1lk Peppi ja Muumit</a:t>
                      </a:r>
                    </a:p>
                  </a:txBody>
                  <a:tcPr/>
                </a:tc>
                <a:tc>
                  <a:txBody>
                    <a:bodyPr/>
                    <a:lstStyle/>
                    <a:p>
                      <a:pPr marL="171450" indent="-171450">
                        <a:buFont typeface="Arial" panose="020B0604020202020204" pitchFamily="34" charset="0"/>
                        <a:buChar char="•"/>
                      </a:pPr>
                      <a:r>
                        <a:rPr lang="fi-FI" sz="900" b="1" i="0" kern="1200">
                          <a:solidFill>
                            <a:schemeClr val="tx1"/>
                          </a:solidFill>
                          <a:effectLst/>
                          <a:latin typeface="+mn-lt"/>
                          <a:ea typeface="+mn-ea"/>
                          <a:cs typeface="+mn-cs"/>
                        </a:rPr>
                        <a:t>Ympäristöoppi: </a:t>
                      </a:r>
                      <a:r>
                        <a:rPr lang="fi-FI" sz="900" b="0" i="0" kern="1200">
                          <a:solidFill>
                            <a:schemeClr val="tx1"/>
                          </a:solidFill>
                          <a:effectLst/>
                          <a:latin typeface="+mn-lt"/>
                          <a:ea typeface="+mn-ea"/>
                          <a:cs typeface="+mn-cs"/>
                        </a:rPr>
                        <a:t>Tavoitteet :T1 Tarjota oppilaalle mahdollisuuksia toteuttaa luontaista uteliaisuuttaan ja auttaa oppilasta kokemaan ympäristöopin asiat merkitykselliseksi itselleen  </a:t>
                      </a:r>
                    </a:p>
                    <a:p>
                      <a:pPr marL="171450" indent="-171450">
                        <a:buFont typeface="Arial" panose="020B0604020202020204" pitchFamily="34" charset="0"/>
                        <a:buChar char="•"/>
                      </a:pPr>
                      <a:r>
                        <a:rPr lang="fi-FI" sz="900" b="1" i="0" kern="1200">
                          <a:solidFill>
                            <a:schemeClr val="tx1"/>
                          </a:solidFill>
                          <a:effectLst/>
                          <a:latin typeface="+mn-lt"/>
                          <a:ea typeface="+mn-ea"/>
                          <a:cs typeface="+mn-cs"/>
                        </a:rPr>
                        <a:t>Äidinkieli</a:t>
                      </a:r>
                      <a:r>
                        <a:rPr lang="fi-FI" sz="900" b="0" i="0" kern="1200">
                          <a:solidFill>
                            <a:schemeClr val="tx1"/>
                          </a:solidFill>
                          <a:effectLst/>
                          <a:latin typeface="+mn-lt"/>
                          <a:ea typeface="+mn-ea"/>
                          <a:cs typeface="+mn-cs"/>
                        </a:rPr>
                        <a:t> tavoitteet T2 opastaa oppilasta kehittämään kieltään ja mielikuvitustaan T2 harjaannuttaa ja rohkaista oppilasta kertomaan ajatuksistaan ja tunteistaan T3 kannustaa oppilasta vahvistamaan kielellistä ja kehollista ilmaisurohkeutta ja mielikuvitusta T5 ohjata ja innostaa oppilasta lukutaidon oppimisessaT1 ohjata oppilasta toimimaan musiikillisen ryhmän jäsenenä oppilaan myönteistä minäkuvaa rakentaen käsityö T1 rohkaista oppilasta kiinnostumaan ja innostumaan käsin tekemisestä </a:t>
                      </a:r>
                    </a:p>
                    <a:p>
                      <a:pPr marL="171450" indent="-171450">
                        <a:buFont typeface="Arial" panose="020B0604020202020204" pitchFamily="34" charset="0"/>
                        <a:buChar char="•"/>
                      </a:pPr>
                      <a:r>
                        <a:rPr lang="fi-FI" sz="900" b="1" i="0" kern="1200">
                          <a:solidFill>
                            <a:schemeClr val="tx1"/>
                          </a:solidFill>
                          <a:effectLst/>
                          <a:latin typeface="+mn-lt"/>
                          <a:ea typeface="+mn-ea"/>
                          <a:cs typeface="+mn-cs"/>
                        </a:rPr>
                        <a:t>liikunta </a:t>
                      </a:r>
                      <a:r>
                        <a:rPr lang="fi-FI" sz="900" b="0" i="0" kern="1200">
                          <a:solidFill>
                            <a:schemeClr val="tx1"/>
                          </a:solidFill>
                          <a:effectLst/>
                          <a:latin typeface="+mn-lt"/>
                          <a:ea typeface="+mn-ea"/>
                          <a:cs typeface="+mn-cs"/>
                        </a:rPr>
                        <a:t>T8 tukea yhdessä työskentelyn taitoja, kuten yhdessä sovittujen sääntöjen noudattamista, ohjaamalla oppilasta ottamaan vastuuta yhteispelien ja - leikkien onnistumisesta kuvataide T5 kannustaa oppilasta pitkäjänteiseen kuvalliseen työskentelyyn.</a:t>
                      </a:r>
                      <a:endParaRPr lang="fi-FI" sz="900" kern="1200">
                        <a:solidFill>
                          <a:schemeClr val="tx1"/>
                        </a:solidFill>
                        <a:latin typeface="+mn-lt"/>
                        <a:ea typeface="+mn-ea"/>
                        <a:cs typeface="+mn-cs"/>
                      </a:endParaRPr>
                    </a:p>
                  </a:txBody>
                  <a:tcPr/>
                </a:tc>
                <a:tc>
                  <a:txBody>
                    <a:bodyPr/>
                    <a:lstStyle/>
                    <a:p>
                      <a:r>
                        <a:rPr lang="fi-FI" sz="1050" kern="1200">
                          <a:solidFill>
                            <a:schemeClr val="tx1"/>
                          </a:solidFill>
                          <a:latin typeface="+mn-lt"/>
                          <a:ea typeface="+mn-ea"/>
                          <a:cs typeface="+mn-cs"/>
                        </a:rPr>
                        <a:t>21h</a:t>
                      </a:r>
                    </a:p>
                  </a:txBody>
                  <a:tcPr/>
                </a:tc>
                <a:tc>
                  <a:txBody>
                    <a:bodyPr/>
                    <a:lstStyle/>
                    <a:p>
                      <a:r>
                        <a:rPr lang="fi-FI" sz="1050" kern="1200">
                          <a:solidFill>
                            <a:schemeClr val="tx1"/>
                          </a:solidFill>
                          <a:latin typeface="+mn-lt"/>
                          <a:ea typeface="+mn-ea"/>
                          <a:cs typeface="+mn-cs"/>
                        </a:rPr>
                        <a:t>Matematiikka Kuvaamataito</a:t>
                      </a:r>
                    </a:p>
                    <a:p>
                      <a:r>
                        <a:rPr lang="fi-FI" sz="1050" kern="1200">
                          <a:solidFill>
                            <a:schemeClr val="tx1"/>
                          </a:solidFill>
                          <a:latin typeface="+mn-lt"/>
                          <a:ea typeface="+mn-ea"/>
                          <a:cs typeface="+mn-cs"/>
                        </a:rPr>
                        <a:t>Liikunta </a:t>
                      </a:r>
                    </a:p>
                    <a:p>
                      <a:r>
                        <a:rPr lang="fi-FI" sz="1050" kern="1200">
                          <a:solidFill>
                            <a:schemeClr val="tx1"/>
                          </a:solidFill>
                          <a:latin typeface="+mn-lt"/>
                          <a:ea typeface="+mn-ea"/>
                          <a:cs typeface="+mn-cs"/>
                        </a:rPr>
                        <a:t>Äidinkieli</a:t>
                      </a:r>
                    </a:p>
                    <a:p>
                      <a:r>
                        <a:rPr lang="fi-FI" sz="1050" kern="1200">
                          <a:solidFill>
                            <a:schemeClr val="tx1"/>
                          </a:solidFill>
                          <a:latin typeface="+mn-lt"/>
                          <a:ea typeface="+mn-ea"/>
                          <a:cs typeface="+mn-cs"/>
                        </a:rPr>
                        <a:t>Musiikki</a:t>
                      </a:r>
                    </a:p>
                    <a:p>
                      <a:r>
                        <a:rPr lang="fi-FI" sz="1050" kern="1200">
                          <a:solidFill>
                            <a:schemeClr val="tx1"/>
                          </a:solidFill>
                          <a:latin typeface="+mn-lt"/>
                          <a:ea typeface="+mn-ea"/>
                          <a:cs typeface="+mn-cs"/>
                        </a:rPr>
                        <a:t>Ympäristöoppi</a:t>
                      </a:r>
                    </a:p>
                    <a:p>
                      <a:endParaRPr lang="fi-FI" sz="1050" kern="1200">
                        <a:solidFill>
                          <a:schemeClr val="tx1"/>
                        </a:solidFill>
                        <a:latin typeface="+mn-lt"/>
                        <a:ea typeface="+mn-ea"/>
                        <a:cs typeface="+mn-cs"/>
                      </a:endParaRPr>
                    </a:p>
                  </a:txBody>
                  <a:tcPr/>
                </a:tc>
                <a:tc>
                  <a:txBody>
                    <a:bodyPr/>
                    <a:lstStyle/>
                    <a:p>
                      <a:r>
                        <a:rPr lang="fi-FI" sz="1050" kern="1200">
                          <a:solidFill>
                            <a:schemeClr val="tx1"/>
                          </a:solidFill>
                          <a:latin typeface="+mn-lt"/>
                          <a:ea typeface="+mn-ea"/>
                          <a:cs typeface="+mn-cs"/>
                        </a:rPr>
                        <a:t>Maaliskuu 2026</a:t>
                      </a:r>
                    </a:p>
                  </a:txBody>
                  <a:tcPr/>
                </a:tc>
                <a:tc>
                  <a:txBody>
                    <a:bodyPr/>
                    <a:lstStyle/>
                    <a:p>
                      <a:endParaRPr lang="fi-FI" sz="1050" kern="1200">
                        <a:solidFill>
                          <a:schemeClr val="tx1"/>
                        </a:solidFill>
                        <a:latin typeface="+mn-lt"/>
                        <a:ea typeface="+mn-ea"/>
                        <a:cs typeface="+mn-cs"/>
                      </a:endParaRPr>
                    </a:p>
                  </a:txBody>
                  <a:tcPr/>
                </a:tc>
                <a:tc>
                  <a:txBody>
                    <a:bodyPr/>
                    <a:lstStyle/>
                    <a:p>
                      <a:r>
                        <a:rPr lang="fi-FI" sz="1200" b="0" i="0" kern="1200">
                          <a:solidFill>
                            <a:schemeClr val="tx1"/>
                          </a:solidFill>
                          <a:effectLst/>
                          <a:latin typeface="+mn-lt"/>
                          <a:ea typeface="+mn-ea"/>
                          <a:cs typeface="+mn-cs"/>
                        </a:rPr>
                        <a:t>Itsearviointi ja jatkuva arviointi prosessin aikana</a:t>
                      </a:r>
                    </a:p>
                    <a:p>
                      <a:endParaRPr lang="fi-FI" sz="1000" kern="1200">
                        <a:solidFill>
                          <a:schemeClr val="tx1"/>
                        </a:solidFill>
                        <a:latin typeface="+mn-lt"/>
                        <a:ea typeface="+mn-ea"/>
                        <a:cs typeface="+mn-cs"/>
                      </a:endParaRPr>
                    </a:p>
                  </a:txBody>
                  <a:tcPr/>
                </a:tc>
                <a:extLst>
                  <a:ext uri="{0D108BD9-81ED-4DB2-BD59-A6C34878D82A}">
                    <a16:rowId xmlns:a16="http://schemas.microsoft.com/office/drawing/2014/main" val="1452683646"/>
                  </a:ext>
                </a:extLst>
              </a:tr>
              <a:tr h="243293">
                <a:tc>
                  <a:txBody>
                    <a:bodyPr/>
                    <a:lstStyle/>
                    <a:p>
                      <a:endParaRPr lang="fi-FI" sz="1050" kern="1200">
                        <a:solidFill>
                          <a:schemeClr val="tx1"/>
                        </a:solidFill>
                        <a:latin typeface="+mn-lt"/>
                        <a:ea typeface="+mn-ea"/>
                        <a:cs typeface="+mn-cs"/>
                      </a:endParaRPr>
                    </a:p>
                  </a:txBody>
                  <a:tcPr/>
                </a:tc>
                <a:tc>
                  <a:txBody>
                    <a:bodyPr/>
                    <a:lstStyle/>
                    <a:p>
                      <a:pPr marL="171450" indent="-171450">
                        <a:buFont typeface="Arial" panose="020B0604020202020204" pitchFamily="34" charset="0"/>
                        <a:buChar char="•"/>
                      </a:pPr>
                      <a:endParaRPr lang="fi-FI" sz="90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extLst>
                  <a:ext uri="{0D108BD9-81ED-4DB2-BD59-A6C34878D82A}">
                    <a16:rowId xmlns:a16="http://schemas.microsoft.com/office/drawing/2014/main" val="724883781"/>
                  </a:ext>
                </a:extLst>
              </a:tr>
              <a:tr h="243293">
                <a:tc>
                  <a:txBody>
                    <a:bodyPr/>
                    <a:lstStyle/>
                    <a:p>
                      <a:endParaRPr lang="fi-FI" sz="1050" kern="1200">
                        <a:solidFill>
                          <a:schemeClr val="tx1"/>
                        </a:solidFill>
                        <a:latin typeface="+mn-lt"/>
                        <a:ea typeface="+mn-ea"/>
                        <a:cs typeface="+mn-cs"/>
                      </a:endParaRPr>
                    </a:p>
                  </a:txBody>
                  <a:tcPr/>
                </a:tc>
                <a:tc>
                  <a:txBody>
                    <a:bodyPr/>
                    <a:lstStyle/>
                    <a:p>
                      <a:pPr marL="171450" indent="-171450">
                        <a:buFont typeface="Arial" panose="020B0604020202020204" pitchFamily="34" charset="0"/>
                        <a:buChar char="•"/>
                      </a:pPr>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extLst>
                  <a:ext uri="{0D108BD9-81ED-4DB2-BD59-A6C34878D82A}">
                    <a16:rowId xmlns:a16="http://schemas.microsoft.com/office/drawing/2014/main" val="3535288670"/>
                  </a:ext>
                </a:extLst>
              </a:tr>
              <a:tr h="275425">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extLst>
                  <a:ext uri="{0D108BD9-81ED-4DB2-BD59-A6C34878D82A}">
                    <a16:rowId xmlns:a16="http://schemas.microsoft.com/office/drawing/2014/main" val="2362646471"/>
                  </a:ext>
                </a:extLst>
              </a:tr>
            </a:tbl>
          </a:graphicData>
        </a:graphic>
      </p:graphicFrame>
    </p:spTree>
    <p:extLst>
      <p:ext uri="{BB962C8B-B14F-4D97-AF65-F5344CB8AC3E}">
        <p14:creationId xmlns:p14="http://schemas.microsoft.com/office/powerpoint/2010/main" val="3382022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E372C-A04F-4CB8-B920-C1126596F3BD}"/>
              </a:ext>
            </a:extLst>
          </p:cNvPr>
          <p:cNvSpPr>
            <a:spLocks noGrp="1"/>
          </p:cNvSpPr>
          <p:nvPr>
            <p:ph type="title"/>
          </p:nvPr>
        </p:nvSpPr>
        <p:spPr>
          <a:xfrm>
            <a:off x="695325" y="280826"/>
            <a:ext cx="8208963" cy="864096"/>
          </a:xfrm>
        </p:spPr>
        <p:txBody>
          <a:bodyPr/>
          <a:lstStyle/>
          <a:p>
            <a:r>
              <a:rPr lang="fi-FI"/>
              <a:t>Koulun tietoja</a:t>
            </a:r>
          </a:p>
        </p:txBody>
      </p:sp>
      <p:graphicFrame>
        <p:nvGraphicFramePr>
          <p:cNvPr id="9" name="Taulukko 8">
            <a:extLst>
              <a:ext uri="{FF2B5EF4-FFF2-40B4-BE49-F238E27FC236}">
                <a16:creationId xmlns:a16="http://schemas.microsoft.com/office/drawing/2014/main" id="{EE448BAC-7C8C-AEA5-7FAA-B07C852970C7}"/>
              </a:ext>
            </a:extLst>
          </p:cNvPr>
          <p:cNvGraphicFramePr>
            <a:graphicFrameLocks/>
          </p:cNvGraphicFramePr>
          <p:nvPr>
            <p:extLst>
              <p:ext uri="{D42A27DB-BD31-4B8C-83A1-F6EECF244321}">
                <p14:modId xmlns:p14="http://schemas.microsoft.com/office/powerpoint/2010/main" val="2183560838"/>
              </p:ext>
            </p:extLst>
          </p:nvPr>
        </p:nvGraphicFramePr>
        <p:xfrm>
          <a:off x="695325" y="1558983"/>
          <a:ext cx="3418100" cy="4815840"/>
        </p:xfrm>
        <a:graphic>
          <a:graphicData uri="http://schemas.openxmlformats.org/drawingml/2006/table">
            <a:tbl>
              <a:tblPr firstRow="1" bandRow="1">
                <a:tableStyleId>{0E3FDE45-AF77-4B5C-9715-49D594BDF05E}</a:tableStyleId>
              </a:tblPr>
              <a:tblGrid>
                <a:gridCol w="1006793">
                  <a:extLst>
                    <a:ext uri="{9D8B030D-6E8A-4147-A177-3AD203B41FA5}">
                      <a16:colId xmlns:a16="http://schemas.microsoft.com/office/drawing/2014/main" val="2554080102"/>
                    </a:ext>
                  </a:extLst>
                </a:gridCol>
                <a:gridCol w="2411307">
                  <a:extLst>
                    <a:ext uri="{9D8B030D-6E8A-4147-A177-3AD203B41FA5}">
                      <a16:colId xmlns:a16="http://schemas.microsoft.com/office/drawing/2014/main" val="19523453"/>
                    </a:ext>
                  </a:extLst>
                </a:gridCol>
              </a:tblGrid>
              <a:tr h="370840">
                <a:tc>
                  <a:txBody>
                    <a:bodyPr/>
                    <a:lstStyle/>
                    <a:p>
                      <a:r>
                        <a:rPr lang="fi-FI" b="0"/>
                        <a:t>Luokka</a:t>
                      </a:r>
                    </a:p>
                  </a:txBody>
                  <a:tcPr/>
                </a:tc>
                <a:tc>
                  <a:txBody>
                    <a:bodyPr/>
                    <a:lstStyle/>
                    <a:p>
                      <a:r>
                        <a:rPr lang="fi-FI" b="0"/>
                        <a:t>Oppilasmäärä</a:t>
                      </a:r>
                    </a:p>
                  </a:txBody>
                  <a:tcPr/>
                </a:tc>
                <a:extLst>
                  <a:ext uri="{0D108BD9-81ED-4DB2-BD59-A6C34878D82A}">
                    <a16:rowId xmlns:a16="http://schemas.microsoft.com/office/drawing/2014/main" val="1665395887"/>
                  </a:ext>
                </a:extLst>
              </a:tr>
              <a:tr h="370840">
                <a:tc>
                  <a:txBody>
                    <a:bodyPr/>
                    <a:lstStyle/>
                    <a:p>
                      <a:r>
                        <a:rPr lang="fi-FI"/>
                        <a:t>1A</a:t>
                      </a:r>
                    </a:p>
                  </a:txBody>
                  <a:tcPr/>
                </a:tc>
                <a:tc>
                  <a:txBody>
                    <a:bodyPr/>
                    <a:lstStyle/>
                    <a:p>
                      <a:r>
                        <a:rPr lang="fi-FI"/>
                        <a:t>17</a:t>
                      </a:r>
                    </a:p>
                  </a:txBody>
                  <a:tcPr/>
                </a:tc>
                <a:extLst>
                  <a:ext uri="{0D108BD9-81ED-4DB2-BD59-A6C34878D82A}">
                    <a16:rowId xmlns:a16="http://schemas.microsoft.com/office/drawing/2014/main" val="3327539454"/>
                  </a:ext>
                </a:extLst>
              </a:tr>
              <a:tr h="370840">
                <a:tc>
                  <a:txBody>
                    <a:bodyPr/>
                    <a:lstStyle/>
                    <a:p>
                      <a:r>
                        <a:rPr lang="fi-FI"/>
                        <a:t>1B</a:t>
                      </a:r>
                    </a:p>
                  </a:txBody>
                  <a:tcPr/>
                </a:tc>
                <a:tc>
                  <a:txBody>
                    <a:bodyPr/>
                    <a:lstStyle/>
                    <a:p>
                      <a:r>
                        <a:rPr lang="fi-FI"/>
                        <a:t>19</a:t>
                      </a:r>
                    </a:p>
                  </a:txBody>
                  <a:tcPr/>
                </a:tc>
                <a:extLst>
                  <a:ext uri="{0D108BD9-81ED-4DB2-BD59-A6C34878D82A}">
                    <a16:rowId xmlns:a16="http://schemas.microsoft.com/office/drawing/2014/main" val="56270064"/>
                  </a:ext>
                </a:extLst>
              </a:tr>
              <a:tr h="370840">
                <a:tc>
                  <a:txBody>
                    <a:bodyPr/>
                    <a:lstStyle/>
                    <a:p>
                      <a:r>
                        <a:rPr lang="fi-FI"/>
                        <a:t>1C</a:t>
                      </a:r>
                    </a:p>
                  </a:txBody>
                  <a:tcPr/>
                </a:tc>
                <a:tc>
                  <a:txBody>
                    <a:bodyPr/>
                    <a:lstStyle/>
                    <a:p>
                      <a:r>
                        <a:rPr lang="fi-FI"/>
                        <a:t>18</a:t>
                      </a:r>
                    </a:p>
                  </a:txBody>
                  <a:tcPr/>
                </a:tc>
                <a:extLst>
                  <a:ext uri="{0D108BD9-81ED-4DB2-BD59-A6C34878D82A}">
                    <a16:rowId xmlns:a16="http://schemas.microsoft.com/office/drawing/2014/main" val="797783921"/>
                  </a:ext>
                </a:extLst>
              </a:tr>
              <a:tr h="370840">
                <a:tc>
                  <a:txBody>
                    <a:bodyPr/>
                    <a:lstStyle/>
                    <a:p>
                      <a:r>
                        <a:rPr lang="fi-FI"/>
                        <a:t>2A</a:t>
                      </a:r>
                    </a:p>
                  </a:txBody>
                  <a:tcPr/>
                </a:tc>
                <a:tc>
                  <a:txBody>
                    <a:bodyPr/>
                    <a:lstStyle/>
                    <a:p>
                      <a:r>
                        <a:rPr lang="fi-FI"/>
                        <a:t>22</a:t>
                      </a:r>
                    </a:p>
                  </a:txBody>
                  <a:tcPr/>
                </a:tc>
                <a:extLst>
                  <a:ext uri="{0D108BD9-81ED-4DB2-BD59-A6C34878D82A}">
                    <a16:rowId xmlns:a16="http://schemas.microsoft.com/office/drawing/2014/main" val="3199051560"/>
                  </a:ext>
                </a:extLst>
              </a:tr>
              <a:tr h="370840">
                <a:tc>
                  <a:txBody>
                    <a:bodyPr/>
                    <a:lstStyle/>
                    <a:p>
                      <a:r>
                        <a:rPr lang="fi-FI"/>
                        <a:t>2B</a:t>
                      </a:r>
                    </a:p>
                  </a:txBody>
                  <a:tcPr/>
                </a:tc>
                <a:tc>
                  <a:txBody>
                    <a:bodyPr/>
                    <a:lstStyle/>
                    <a:p>
                      <a:r>
                        <a:rPr lang="fi-FI"/>
                        <a:t>21</a:t>
                      </a:r>
                    </a:p>
                  </a:txBody>
                  <a:tcPr/>
                </a:tc>
                <a:extLst>
                  <a:ext uri="{0D108BD9-81ED-4DB2-BD59-A6C34878D82A}">
                    <a16:rowId xmlns:a16="http://schemas.microsoft.com/office/drawing/2014/main" val="1776523431"/>
                  </a:ext>
                </a:extLst>
              </a:tr>
              <a:tr h="140970">
                <a:tc>
                  <a:txBody>
                    <a:bodyPr/>
                    <a:lstStyle/>
                    <a:p>
                      <a:r>
                        <a:rPr lang="fi-FI"/>
                        <a:t>2C</a:t>
                      </a:r>
                    </a:p>
                  </a:txBody>
                  <a:tcPr/>
                </a:tc>
                <a:tc>
                  <a:txBody>
                    <a:bodyPr/>
                    <a:lstStyle/>
                    <a:p>
                      <a:r>
                        <a:rPr lang="fi-FI"/>
                        <a:t>21</a:t>
                      </a:r>
                    </a:p>
                  </a:txBody>
                  <a:tcPr/>
                </a:tc>
                <a:extLst>
                  <a:ext uri="{0D108BD9-81ED-4DB2-BD59-A6C34878D82A}">
                    <a16:rowId xmlns:a16="http://schemas.microsoft.com/office/drawing/2014/main" val="3969972267"/>
                  </a:ext>
                </a:extLst>
              </a:tr>
              <a:tr h="370840">
                <a:tc>
                  <a:txBody>
                    <a:bodyPr/>
                    <a:lstStyle/>
                    <a:p>
                      <a:r>
                        <a:rPr lang="fi-FI"/>
                        <a:t>3A</a:t>
                      </a:r>
                    </a:p>
                  </a:txBody>
                  <a:tcPr/>
                </a:tc>
                <a:tc>
                  <a:txBody>
                    <a:bodyPr/>
                    <a:lstStyle/>
                    <a:p>
                      <a:r>
                        <a:rPr lang="fi-FI"/>
                        <a:t>17</a:t>
                      </a:r>
                    </a:p>
                  </a:txBody>
                  <a:tcPr/>
                </a:tc>
                <a:extLst>
                  <a:ext uri="{0D108BD9-81ED-4DB2-BD59-A6C34878D82A}">
                    <a16:rowId xmlns:a16="http://schemas.microsoft.com/office/drawing/2014/main" val="4263561960"/>
                  </a:ext>
                </a:extLst>
              </a:tr>
              <a:tr h="370840">
                <a:tc>
                  <a:txBody>
                    <a:bodyPr/>
                    <a:lstStyle/>
                    <a:p>
                      <a:r>
                        <a:rPr lang="fi-FI"/>
                        <a:t>3B</a:t>
                      </a:r>
                    </a:p>
                  </a:txBody>
                  <a:tcPr/>
                </a:tc>
                <a:tc>
                  <a:txBody>
                    <a:bodyPr/>
                    <a:lstStyle/>
                    <a:p>
                      <a:r>
                        <a:rPr lang="fi-FI"/>
                        <a:t>19</a:t>
                      </a:r>
                    </a:p>
                  </a:txBody>
                  <a:tcPr/>
                </a:tc>
                <a:extLst>
                  <a:ext uri="{0D108BD9-81ED-4DB2-BD59-A6C34878D82A}">
                    <a16:rowId xmlns:a16="http://schemas.microsoft.com/office/drawing/2014/main" val="3624143554"/>
                  </a:ext>
                </a:extLst>
              </a:tr>
              <a:tr h="370840">
                <a:tc>
                  <a:txBody>
                    <a:bodyPr/>
                    <a:lstStyle/>
                    <a:p>
                      <a:r>
                        <a:rPr lang="fi-FI"/>
                        <a:t>3C</a:t>
                      </a:r>
                    </a:p>
                  </a:txBody>
                  <a:tcPr/>
                </a:tc>
                <a:tc>
                  <a:txBody>
                    <a:bodyPr/>
                    <a:lstStyle/>
                    <a:p>
                      <a:r>
                        <a:rPr lang="fi-FI"/>
                        <a:t>18</a:t>
                      </a:r>
                    </a:p>
                  </a:txBody>
                  <a:tcPr/>
                </a:tc>
                <a:extLst>
                  <a:ext uri="{0D108BD9-81ED-4DB2-BD59-A6C34878D82A}">
                    <a16:rowId xmlns:a16="http://schemas.microsoft.com/office/drawing/2014/main" val="3100894687"/>
                  </a:ext>
                </a:extLst>
              </a:tr>
              <a:tr h="370840">
                <a:tc>
                  <a:txBody>
                    <a:bodyPr/>
                    <a:lstStyle/>
                    <a:p>
                      <a:r>
                        <a:rPr lang="fi-FI"/>
                        <a:t>4A</a:t>
                      </a:r>
                    </a:p>
                  </a:txBody>
                  <a:tcPr/>
                </a:tc>
                <a:tc>
                  <a:txBody>
                    <a:bodyPr/>
                    <a:lstStyle/>
                    <a:p>
                      <a:r>
                        <a:rPr lang="fi-FI"/>
                        <a:t>17</a:t>
                      </a:r>
                    </a:p>
                  </a:txBody>
                  <a:tcPr/>
                </a:tc>
                <a:extLst>
                  <a:ext uri="{0D108BD9-81ED-4DB2-BD59-A6C34878D82A}">
                    <a16:rowId xmlns:a16="http://schemas.microsoft.com/office/drawing/2014/main" val="910727527"/>
                  </a:ext>
                </a:extLst>
              </a:tr>
              <a:tr h="370840">
                <a:tc>
                  <a:txBody>
                    <a:bodyPr/>
                    <a:lstStyle/>
                    <a:p>
                      <a:r>
                        <a:rPr lang="fi-FI"/>
                        <a:t>4B</a:t>
                      </a:r>
                    </a:p>
                  </a:txBody>
                  <a:tcPr/>
                </a:tc>
                <a:tc>
                  <a:txBody>
                    <a:bodyPr/>
                    <a:lstStyle/>
                    <a:p>
                      <a:r>
                        <a:rPr lang="fi-FI"/>
                        <a:t>20</a:t>
                      </a:r>
                    </a:p>
                  </a:txBody>
                  <a:tcPr/>
                </a:tc>
                <a:extLst>
                  <a:ext uri="{0D108BD9-81ED-4DB2-BD59-A6C34878D82A}">
                    <a16:rowId xmlns:a16="http://schemas.microsoft.com/office/drawing/2014/main" val="1548048772"/>
                  </a:ext>
                </a:extLst>
              </a:tr>
              <a:tr h="370840">
                <a:tc>
                  <a:txBody>
                    <a:bodyPr/>
                    <a:lstStyle/>
                    <a:p>
                      <a:r>
                        <a:rPr lang="fi-FI"/>
                        <a:t>4C</a:t>
                      </a:r>
                    </a:p>
                  </a:txBody>
                  <a:tcPr/>
                </a:tc>
                <a:tc>
                  <a:txBody>
                    <a:bodyPr/>
                    <a:lstStyle/>
                    <a:p>
                      <a:r>
                        <a:rPr lang="fi-FI"/>
                        <a:t>18</a:t>
                      </a:r>
                    </a:p>
                  </a:txBody>
                  <a:tcPr/>
                </a:tc>
                <a:extLst>
                  <a:ext uri="{0D108BD9-81ED-4DB2-BD59-A6C34878D82A}">
                    <a16:rowId xmlns:a16="http://schemas.microsoft.com/office/drawing/2014/main" val="1463409383"/>
                  </a:ext>
                </a:extLst>
              </a:tr>
            </a:tbl>
          </a:graphicData>
        </a:graphic>
      </p:graphicFrame>
      <p:graphicFrame>
        <p:nvGraphicFramePr>
          <p:cNvPr id="12" name="Taulukko 11">
            <a:extLst>
              <a:ext uri="{FF2B5EF4-FFF2-40B4-BE49-F238E27FC236}">
                <a16:creationId xmlns:a16="http://schemas.microsoft.com/office/drawing/2014/main" id="{169B15E7-A6BD-166B-9ACC-E68598B20027}"/>
              </a:ext>
            </a:extLst>
          </p:cNvPr>
          <p:cNvGraphicFramePr>
            <a:graphicFrameLocks/>
          </p:cNvGraphicFramePr>
          <p:nvPr>
            <p:extLst>
              <p:ext uri="{D42A27DB-BD31-4B8C-83A1-F6EECF244321}">
                <p14:modId xmlns:p14="http://schemas.microsoft.com/office/powerpoint/2010/main" val="2855215803"/>
              </p:ext>
            </p:extLst>
          </p:nvPr>
        </p:nvGraphicFramePr>
        <p:xfrm>
          <a:off x="4899871" y="1558983"/>
          <a:ext cx="3483822" cy="4820920"/>
        </p:xfrm>
        <a:graphic>
          <a:graphicData uri="http://schemas.openxmlformats.org/drawingml/2006/table">
            <a:tbl>
              <a:tblPr firstRow="1" bandRow="1">
                <a:tableStyleId>{0E3FDE45-AF77-4B5C-9715-49D594BDF05E}</a:tableStyleId>
              </a:tblPr>
              <a:tblGrid>
                <a:gridCol w="1072515">
                  <a:extLst>
                    <a:ext uri="{9D8B030D-6E8A-4147-A177-3AD203B41FA5}">
                      <a16:colId xmlns:a16="http://schemas.microsoft.com/office/drawing/2014/main" val="2554080102"/>
                    </a:ext>
                  </a:extLst>
                </a:gridCol>
                <a:gridCol w="2411307">
                  <a:extLst>
                    <a:ext uri="{9D8B030D-6E8A-4147-A177-3AD203B41FA5}">
                      <a16:colId xmlns:a16="http://schemas.microsoft.com/office/drawing/2014/main" val="19523453"/>
                    </a:ext>
                  </a:extLst>
                </a:gridCol>
              </a:tblGrid>
              <a:tr h="370840">
                <a:tc>
                  <a:txBody>
                    <a:bodyPr/>
                    <a:lstStyle/>
                    <a:p>
                      <a:r>
                        <a:rPr lang="fi-FI" b="0"/>
                        <a:t>Luokka</a:t>
                      </a:r>
                    </a:p>
                  </a:txBody>
                  <a:tcPr/>
                </a:tc>
                <a:tc>
                  <a:txBody>
                    <a:bodyPr/>
                    <a:lstStyle/>
                    <a:p>
                      <a:r>
                        <a:rPr lang="fi-FI" b="0"/>
                        <a:t>Oppilasmäärä</a:t>
                      </a:r>
                    </a:p>
                  </a:txBody>
                  <a:tcPr/>
                </a:tc>
                <a:extLst>
                  <a:ext uri="{0D108BD9-81ED-4DB2-BD59-A6C34878D82A}">
                    <a16:rowId xmlns:a16="http://schemas.microsoft.com/office/drawing/2014/main" val="1665395887"/>
                  </a:ext>
                </a:extLst>
              </a:tr>
              <a:tr h="370840">
                <a:tc>
                  <a:txBody>
                    <a:bodyPr/>
                    <a:lstStyle/>
                    <a:p>
                      <a:r>
                        <a:rPr lang="fi-FI"/>
                        <a:t>4D</a:t>
                      </a:r>
                    </a:p>
                  </a:txBody>
                  <a:tcPr/>
                </a:tc>
                <a:tc>
                  <a:txBody>
                    <a:bodyPr/>
                    <a:lstStyle/>
                    <a:p>
                      <a:r>
                        <a:rPr lang="fi-FI"/>
                        <a:t> 19</a:t>
                      </a:r>
                    </a:p>
                  </a:txBody>
                  <a:tcPr/>
                </a:tc>
                <a:extLst>
                  <a:ext uri="{0D108BD9-81ED-4DB2-BD59-A6C34878D82A}">
                    <a16:rowId xmlns:a16="http://schemas.microsoft.com/office/drawing/2014/main" val="3327539454"/>
                  </a:ext>
                </a:extLst>
              </a:tr>
              <a:tr h="370840">
                <a:tc>
                  <a:txBody>
                    <a:bodyPr/>
                    <a:lstStyle/>
                    <a:p>
                      <a:r>
                        <a:rPr lang="fi-FI"/>
                        <a:t>5A</a:t>
                      </a:r>
                    </a:p>
                  </a:txBody>
                  <a:tcPr/>
                </a:tc>
                <a:tc>
                  <a:txBody>
                    <a:bodyPr/>
                    <a:lstStyle/>
                    <a:p>
                      <a:r>
                        <a:rPr lang="fi-FI"/>
                        <a:t> 19</a:t>
                      </a:r>
                    </a:p>
                  </a:txBody>
                  <a:tcPr/>
                </a:tc>
                <a:extLst>
                  <a:ext uri="{0D108BD9-81ED-4DB2-BD59-A6C34878D82A}">
                    <a16:rowId xmlns:a16="http://schemas.microsoft.com/office/drawing/2014/main" val="56270064"/>
                  </a:ext>
                </a:extLst>
              </a:tr>
              <a:tr h="370840">
                <a:tc>
                  <a:txBody>
                    <a:bodyPr/>
                    <a:lstStyle/>
                    <a:p>
                      <a:r>
                        <a:rPr lang="fi-FI"/>
                        <a:t>5B</a:t>
                      </a:r>
                    </a:p>
                  </a:txBody>
                  <a:tcPr/>
                </a:tc>
                <a:tc>
                  <a:txBody>
                    <a:bodyPr/>
                    <a:lstStyle/>
                    <a:p>
                      <a:r>
                        <a:rPr lang="fi-FI"/>
                        <a:t> 16</a:t>
                      </a:r>
                    </a:p>
                  </a:txBody>
                  <a:tcPr/>
                </a:tc>
                <a:extLst>
                  <a:ext uri="{0D108BD9-81ED-4DB2-BD59-A6C34878D82A}">
                    <a16:rowId xmlns:a16="http://schemas.microsoft.com/office/drawing/2014/main" val="797783921"/>
                  </a:ext>
                </a:extLst>
              </a:tr>
              <a:tr h="370840">
                <a:tc>
                  <a:txBody>
                    <a:bodyPr/>
                    <a:lstStyle/>
                    <a:p>
                      <a:r>
                        <a:rPr lang="fi-FI"/>
                        <a:t>5C</a:t>
                      </a:r>
                    </a:p>
                  </a:txBody>
                  <a:tcPr/>
                </a:tc>
                <a:tc>
                  <a:txBody>
                    <a:bodyPr/>
                    <a:lstStyle/>
                    <a:p>
                      <a:r>
                        <a:rPr lang="fi-FI"/>
                        <a:t> 20</a:t>
                      </a:r>
                    </a:p>
                  </a:txBody>
                  <a:tcPr/>
                </a:tc>
                <a:extLst>
                  <a:ext uri="{0D108BD9-81ED-4DB2-BD59-A6C34878D82A}">
                    <a16:rowId xmlns:a16="http://schemas.microsoft.com/office/drawing/2014/main" val="3199051560"/>
                  </a:ext>
                </a:extLst>
              </a:tr>
              <a:tr h="370840">
                <a:tc>
                  <a:txBody>
                    <a:bodyPr/>
                    <a:lstStyle/>
                    <a:p>
                      <a:r>
                        <a:rPr lang="fi-FI"/>
                        <a:t>6A</a:t>
                      </a:r>
                    </a:p>
                  </a:txBody>
                  <a:tcPr/>
                </a:tc>
                <a:tc>
                  <a:txBody>
                    <a:bodyPr/>
                    <a:lstStyle/>
                    <a:p>
                      <a:r>
                        <a:rPr lang="fi-FI"/>
                        <a:t> 22</a:t>
                      </a:r>
                    </a:p>
                  </a:txBody>
                  <a:tcPr/>
                </a:tc>
                <a:extLst>
                  <a:ext uri="{0D108BD9-81ED-4DB2-BD59-A6C34878D82A}">
                    <a16:rowId xmlns:a16="http://schemas.microsoft.com/office/drawing/2014/main" val="1776523431"/>
                  </a:ext>
                </a:extLst>
              </a:tr>
              <a:tr h="370840">
                <a:tc>
                  <a:txBody>
                    <a:bodyPr/>
                    <a:lstStyle/>
                    <a:p>
                      <a:r>
                        <a:rPr lang="fi-FI"/>
                        <a:t>6B                </a:t>
                      </a:r>
                    </a:p>
                  </a:txBody>
                  <a:tcPr/>
                </a:tc>
                <a:tc>
                  <a:txBody>
                    <a:bodyPr/>
                    <a:lstStyle/>
                    <a:p>
                      <a:r>
                        <a:rPr lang="fi-FI"/>
                        <a:t> 20</a:t>
                      </a:r>
                    </a:p>
                  </a:txBody>
                  <a:tcPr/>
                </a:tc>
                <a:extLst>
                  <a:ext uri="{0D108BD9-81ED-4DB2-BD59-A6C34878D82A}">
                    <a16:rowId xmlns:a16="http://schemas.microsoft.com/office/drawing/2014/main" val="3969972267"/>
                  </a:ext>
                </a:extLst>
              </a:tr>
              <a:tr h="370840">
                <a:tc>
                  <a:txBody>
                    <a:bodyPr/>
                    <a:lstStyle/>
                    <a:p>
                      <a:r>
                        <a:rPr lang="fi-FI"/>
                        <a:t>6C</a:t>
                      </a:r>
                    </a:p>
                  </a:txBody>
                  <a:tcPr/>
                </a:tc>
                <a:tc>
                  <a:txBody>
                    <a:bodyPr/>
                    <a:lstStyle/>
                    <a:p>
                      <a:r>
                        <a:rPr lang="fi-FI"/>
                        <a:t> 21</a:t>
                      </a:r>
                    </a:p>
                  </a:txBody>
                  <a:tcPr/>
                </a:tc>
                <a:extLst>
                  <a:ext uri="{0D108BD9-81ED-4DB2-BD59-A6C34878D82A}">
                    <a16:rowId xmlns:a16="http://schemas.microsoft.com/office/drawing/2014/main" val="4263561960"/>
                  </a:ext>
                </a:extLst>
              </a:tr>
              <a:tr h="370840">
                <a:tc>
                  <a:txBody>
                    <a:bodyPr/>
                    <a:lstStyle/>
                    <a:p>
                      <a:endParaRPr lang="fi-FI"/>
                    </a:p>
                  </a:txBody>
                  <a:tcPr/>
                </a:tc>
                <a:tc>
                  <a:txBody>
                    <a:bodyPr/>
                    <a:lstStyle/>
                    <a:p>
                      <a:endParaRPr lang="fi-FI"/>
                    </a:p>
                  </a:txBody>
                  <a:tcPr/>
                </a:tc>
                <a:extLst>
                  <a:ext uri="{0D108BD9-81ED-4DB2-BD59-A6C34878D82A}">
                    <a16:rowId xmlns:a16="http://schemas.microsoft.com/office/drawing/2014/main" val="3624143554"/>
                  </a:ext>
                </a:extLst>
              </a:tr>
              <a:tr h="370840">
                <a:tc>
                  <a:txBody>
                    <a:bodyPr/>
                    <a:lstStyle/>
                    <a:p>
                      <a:endParaRPr lang="fi-FI"/>
                    </a:p>
                  </a:txBody>
                  <a:tcPr/>
                </a:tc>
                <a:tc>
                  <a:txBody>
                    <a:bodyPr/>
                    <a:lstStyle/>
                    <a:p>
                      <a:endParaRPr lang="fi-FI"/>
                    </a:p>
                  </a:txBody>
                  <a:tcPr/>
                </a:tc>
                <a:extLst>
                  <a:ext uri="{0D108BD9-81ED-4DB2-BD59-A6C34878D82A}">
                    <a16:rowId xmlns:a16="http://schemas.microsoft.com/office/drawing/2014/main" val="3100894687"/>
                  </a:ext>
                </a:extLst>
              </a:tr>
              <a:tr h="370840">
                <a:tc>
                  <a:txBody>
                    <a:bodyPr/>
                    <a:lstStyle/>
                    <a:p>
                      <a:endParaRPr lang="fi-FI"/>
                    </a:p>
                  </a:txBody>
                  <a:tcPr/>
                </a:tc>
                <a:tc>
                  <a:txBody>
                    <a:bodyPr/>
                    <a:lstStyle/>
                    <a:p>
                      <a:endParaRPr lang="fi-FI"/>
                    </a:p>
                  </a:txBody>
                  <a:tcPr/>
                </a:tc>
                <a:extLst>
                  <a:ext uri="{0D108BD9-81ED-4DB2-BD59-A6C34878D82A}">
                    <a16:rowId xmlns:a16="http://schemas.microsoft.com/office/drawing/2014/main" val="910727527"/>
                  </a:ext>
                </a:extLst>
              </a:tr>
              <a:tr h="370840">
                <a:tc>
                  <a:txBody>
                    <a:bodyPr/>
                    <a:lstStyle/>
                    <a:p>
                      <a:endParaRPr lang="fi-FI"/>
                    </a:p>
                  </a:txBody>
                  <a:tcPr/>
                </a:tc>
                <a:tc>
                  <a:txBody>
                    <a:bodyPr/>
                    <a:lstStyle/>
                    <a:p>
                      <a:endParaRPr lang="fi-FI"/>
                    </a:p>
                  </a:txBody>
                  <a:tcPr/>
                </a:tc>
                <a:extLst>
                  <a:ext uri="{0D108BD9-81ED-4DB2-BD59-A6C34878D82A}">
                    <a16:rowId xmlns:a16="http://schemas.microsoft.com/office/drawing/2014/main" val="1548048772"/>
                  </a:ext>
                </a:extLst>
              </a:tr>
              <a:tr h="370840">
                <a:tc>
                  <a:txBody>
                    <a:bodyPr/>
                    <a:lstStyle/>
                    <a:p>
                      <a:endParaRPr lang="fi-FI"/>
                    </a:p>
                  </a:txBody>
                  <a:tcPr/>
                </a:tc>
                <a:tc>
                  <a:txBody>
                    <a:bodyPr/>
                    <a:lstStyle/>
                    <a:p>
                      <a:endParaRPr lang="fi-FI"/>
                    </a:p>
                  </a:txBody>
                  <a:tcPr/>
                </a:tc>
                <a:extLst>
                  <a:ext uri="{0D108BD9-81ED-4DB2-BD59-A6C34878D82A}">
                    <a16:rowId xmlns:a16="http://schemas.microsoft.com/office/drawing/2014/main" val="1463409383"/>
                  </a:ext>
                </a:extLst>
              </a:tr>
            </a:tbl>
          </a:graphicData>
        </a:graphic>
      </p:graphicFrame>
      <p:pic>
        <p:nvPicPr>
          <p:cNvPr id="10" name="Kuvan paikkamerkki 9">
            <a:extLst>
              <a:ext uri="{FF2B5EF4-FFF2-40B4-BE49-F238E27FC236}">
                <a16:creationId xmlns:a16="http://schemas.microsoft.com/office/drawing/2014/main" id="{C05FF950-BB10-03A3-A73E-5EF70391515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872" b="872"/>
          <a:stretch/>
        </p:blipFill>
        <p:spPr/>
      </p:pic>
    </p:spTree>
    <p:extLst>
      <p:ext uri="{BB962C8B-B14F-4D97-AF65-F5344CB8AC3E}">
        <p14:creationId xmlns:p14="http://schemas.microsoft.com/office/powerpoint/2010/main" val="216869776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7FCDC7A9-6C9F-CE93-2F8F-CFCF568B21E8}"/>
              </a:ext>
            </a:extLst>
          </p:cNvPr>
          <p:cNvSpPr>
            <a:spLocks noGrp="1"/>
          </p:cNvSpPr>
          <p:nvPr>
            <p:ph type="title"/>
          </p:nvPr>
        </p:nvSpPr>
        <p:spPr>
          <a:xfrm>
            <a:off x="695325" y="548680"/>
            <a:ext cx="9369848" cy="864096"/>
          </a:xfrm>
        </p:spPr>
        <p:txBody>
          <a:bodyPr anchor="b">
            <a:normAutofit/>
          </a:bodyPr>
          <a:lstStyle/>
          <a:p>
            <a:r>
              <a:rPr lang="fi-FI"/>
              <a:t>Monialaiset oppimiskokonaisuudet: Alakoulu</a:t>
            </a:r>
            <a:endParaRPr lang="fi-FI">
              <a:ea typeface="Open Sans Semibold"/>
              <a:cs typeface="Open Sans Semibold"/>
            </a:endParaRPr>
          </a:p>
        </p:txBody>
      </p:sp>
      <p:graphicFrame>
        <p:nvGraphicFramePr>
          <p:cNvPr id="5" name="Taulukko 5">
            <a:extLst>
              <a:ext uri="{FF2B5EF4-FFF2-40B4-BE49-F238E27FC236}">
                <a16:creationId xmlns:a16="http://schemas.microsoft.com/office/drawing/2014/main" id="{26DE7951-ECAE-ED64-2553-7D26469043F2}"/>
              </a:ext>
            </a:extLst>
          </p:cNvPr>
          <p:cNvGraphicFramePr>
            <a:graphicFrameLocks noGrp="1"/>
          </p:cNvGraphicFramePr>
          <p:nvPr>
            <p:ph sz="half" idx="1"/>
            <p:extLst>
              <p:ext uri="{D42A27DB-BD31-4B8C-83A1-F6EECF244321}">
                <p14:modId xmlns:p14="http://schemas.microsoft.com/office/powerpoint/2010/main" val="1397498487"/>
              </p:ext>
            </p:extLst>
          </p:nvPr>
        </p:nvGraphicFramePr>
        <p:xfrm>
          <a:off x="695325" y="1684193"/>
          <a:ext cx="10752204" cy="6840751"/>
        </p:xfrm>
        <a:graphic>
          <a:graphicData uri="http://schemas.openxmlformats.org/drawingml/2006/table">
            <a:tbl>
              <a:tblPr firstRow="1" bandRow="1">
                <a:tableStyleId>{0E3FDE45-AF77-4B5C-9715-49D594BDF05E}</a:tableStyleId>
              </a:tblPr>
              <a:tblGrid>
                <a:gridCol w="1468755">
                  <a:extLst>
                    <a:ext uri="{9D8B030D-6E8A-4147-A177-3AD203B41FA5}">
                      <a16:colId xmlns:a16="http://schemas.microsoft.com/office/drawing/2014/main" val="1401734458"/>
                    </a:ext>
                  </a:extLst>
                </a:gridCol>
                <a:gridCol w="2423160">
                  <a:extLst>
                    <a:ext uri="{9D8B030D-6E8A-4147-A177-3AD203B41FA5}">
                      <a16:colId xmlns:a16="http://schemas.microsoft.com/office/drawing/2014/main" val="889130060"/>
                    </a:ext>
                  </a:extLst>
                </a:gridCol>
                <a:gridCol w="1314325">
                  <a:extLst>
                    <a:ext uri="{9D8B030D-6E8A-4147-A177-3AD203B41FA5}">
                      <a16:colId xmlns:a16="http://schemas.microsoft.com/office/drawing/2014/main" val="45249244"/>
                    </a:ext>
                  </a:extLst>
                </a:gridCol>
                <a:gridCol w="1748050">
                  <a:extLst>
                    <a:ext uri="{9D8B030D-6E8A-4147-A177-3AD203B41FA5}">
                      <a16:colId xmlns:a16="http://schemas.microsoft.com/office/drawing/2014/main" val="118695398"/>
                    </a:ext>
                  </a:extLst>
                </a:gridCol>
                <a:gridCol w="1180433">
                  <a:extLst>
                    <a:ext uri="{9D8B030D-6E8A-4147-A177-3AD203B41FA5}">
                      <a16:colId xmlns:a16="http://schemas.microsoft.com/office/drawing/2014/main" val="2027884288"/>
                    </a:ext>
                  </a:extLst>
                </a:gridCol>
                <a:gridCol w="1130713">
                  <a:extLst>
                    <a:ext uri="{9D8B030D-6E8A-4147-A177-3AD203B41FA5}">
                      <a16:colId xmlns:a16="http://schemas.microsoft.com/office/drawing/2014/main" val="61822852"/>
                    </a:ext>
                  </a:extLst>
                </a:gridCol>
                <a:gridCol w="1486768">
                  <a:extLst>
                    <a:ext uri="{9D8B030D-6E8A-4147-A177-3AD203B41FA5}">
                      <a16:colId xmlns:a16="http://schemas.microsoft.com/office/drawing/2014/main" val="1882975875"/>
                    </a:ext>
                  </a:extLst>
                </a:gridCol>
              </a:tblGrid>
              <a:tr h="339566">
                <a:tc>
                  <a:txBody>
                    <a:bodyPr/>
                    <a:lstStyle/>
                    <a:p>
                      <a:r>
                        <a:rPr lang="fi-FI" sz="1050" b="0"/>
                        <a:t>Luokka ja oppimis-kokonaisuuden nimi</a:t>
                      </a:r>
                      <a:endParaRPr lang="fi-FI" sz="1050" b="0" i="0"/>
                    </a:p>
                  </a:txBody>
                  <a:tcPr/>
                </a:tc>
                <a:tc>
                  <a:txBody>
                    <a:bodyPr/>
                    <a:lstStyle/>
                    <a:p>
                      <a:r>
                        <a:rPr lang="fi-FI" sz="1050" b="0"/>
                        <a:t>Tavoitteet ja sisällöt</a:t>
                      </a:r>
                    </a:p>
                  </a:txBody>
                  <a:tcPr/>
                </a:tc>
                <a:tc>
                  <a:txBody>
                    <a:bodyPr/>
                    <a:lstStyle/>
                    <a:p>
                      <a:r>
                        <a:rPr lang="fi-FI" sz="1050" b="0"/>
                        <a:t>Kokonaistuntimäärä vuosiluokittain</a:t>
                      </a:r>
                    </a:p>
                  </a:txBody>
                  <a:tcPr/>
                </a:tc>
                <a:tc>
                  <a:txBody>
                    <a:bodyPr/>
                    <a:lstStyle/>
                    <a:p>
                      <a:r>
                        <a:rPr lang="fi-FI" sz="1050" b="0"/>
                        <a:t>Mukana olevat oppiaineet</a:t>
                      </a:r>
                    </a:p>
                  </a:txBody>
                  <a:tcPr/>
                </a:tc>
                <a:tc>
                  <a:txBody>
                    <a:bodyPr/>
                    <a:lstStyle/>
                    <a:p>
                      <a:r>
                        <a:rPr lang="fi-FI" sz="1050" b="0"/>
                        <a:t>Toteuttamis-ajankohta</a:t>
                      </a:r>
                    </a:p>
                  </a:txBody>
                  <a:tcPr/>
                </a:tc>
                <a:tc>
                  <a:txBody>
                    <a:bodyPr/>
                    <a:lstStyle/>
                    <a:p>
                      <a:r>
                        <a:rPr lang="fi-FI" sz="1050" b="0"/>
                        <a:t>Yhteistyö-kumppanit</a:t>
                      </a:r>
                    </a:p>
                  </a:txBody>
                  <a:tcPr/>
                </a:tc>
                <a:tc>
                  <a:txBody>
                    <a:bodyPr/>
                    <a:lstStyle/>
                    <a:p>
                      <a:r>
                        <a:rPr lang="fi-FI" sz="1050" b="0"/>
                        <a:t>Toteutuksen arviointi</a:t>
                      </a:r>
                    </a:p>
                  </a:txBody>
                  <a:tcPr/>
                </a:tc>
                <a:extLst>
                  <a:ext uri="{0D108BD9-81ED-4DB2-BD59-A6C34878D82A}">
                    <a16:rowId xmlns:a16="http://schemas.microsoft.com/office/drawing/2014/main" val="2660163982"/>
                  </a:ext>
                </a:extLst>
              </a:tr>
              <a:tr h="1816456">
                <a:tc>
                  <a:txBody>
                    <a:bodyPr/>
                    <a:lstStyle/>
                    <a:p>
                      <a:endParaRPr lang="fi-FI" sz="1050" kern="1200">
                        <a:solidFill>
                          <a:schemeClr val="tx1"/>
                        </a:solidFill>
                        <a:latin typeface="+mn-lt"/>
                        <a:ea typeface="+mn-ea"/>
                        <a:cs typeface="+mn-cs"/>
                      </a:endParaRPr>
                    </a:p>
                  </a:txBody>
                  <a:tcPr>
                    <a:solidFill>
                      <a:srgbClr val="E6F8FC"/>
                    </a:solidFill>
                  </a:tcPr>
                </a:tc>
                <a:tc>
                  <a:txBody>
                    <a:bodyPr/>
                    <a:lstStyle/>
                    <a:p>
                      <a:r>
                        <a:rPr lang="fi-FI" sz="900" b="1" i="0" kern="1200">
                          <a:solidFill>
                            <a:schemeClr val="tx1"/>
                          </a:solidFill>
                          <a:effectLst/>
                          <a:latin typeface="+mn-lt"/>
                          <a:ea typeface="+mn-ea"/>
                          <a:cs typeface="+mn-cs"/>
                        </a:rPr>
                        <a:t>Musiikki: </a:t>
                      </a:r>
                      <a:r>
                        <a:rPr lang="fi-FI" sz="900" b="0" i="0" kern="1200">
                          <a:solidFill>
                            <a:schemeClr val="tx1"/>
                          </a:solidFill>
                          <a:effectLst/>
                          <a:latin typeface="+mn-lt"/>
                          <a:ea typeface="+mn-ea"/>
                          <a:cs typeface="+mn-cs"/>
                        </a:rPr>
                        <a:t>Tavoitteet: T1 ohjata oppilasta toimimaan musiikillisen ryhmän jäsenenä oppilaan myönteistä minäkuvaa rakentaen. T2 ohjata oppilasta luontevaan äänenkäyttöön sekä laulamaan ja rytmittämään.</a:t>
                      </a:r>
                    </a:p>
                    <a:p>
                      <a:r>
                        <a:rPr lang="fi-FI" sz="900" b="1" i="0" kern="1200">
                          <a:solidFill>
                            <a:srgbClr val="000000"/>
                          </a:solidFill>
                          <a:effectLst/>
                          <a:latin typeface="+mn-lt"/>
                          <a:ea typeface="+mn-ea"/>
                          <a:cs typeface="+mn-cs"/>
                        </a:rPr>
                        <a:t>Sisällöt suomenkieli</a:t>
                      </a:r>
                      <a:r>
                        <a:rPr lang="fi-FI" sz="900" b="1" i="0" kern="1200">
                          <a:solidFill>
                            <a:schemeClr val="tx1"/>
                          </a:solidFill>
                          <a:effectLst/>
                          <a:latin typeface="+mn-lt"/>
                          <a:ea typeface="+mn-ea"/>
                          <a:cs typeface="+mn-cs"/>
                        </a:rPr>
                        <a:t>: </a:t>
                      </a:r>
                      <a:r>
                        <a:rPr lang="fi-FI" sz="900" b="0" i="0" kern="1200">
                          <a:solidFill>
                            <a:schemeClr val="tx1"/>
                          </a:solidFill>
                          <a:effectLst/>
                          <a:latin typeface="+mn-lt"/>
                          <a:ea typeface="+mn-ea"/>
                          <a:cs typeface="+mn-cs"/>
                        </a:rPr>
                        <a:t>Muumi- ja Peppi-satuja,</a:t>
                      </a:r>
                    </a:p>
                    <a:p>
                      <a:r>
                        <a:rPr lang="fi-FI" sz="900" b="0" i="0" kern="1200">
                          <a:solidFill>
                            <a:schemeClr val="tx1"/>
                          </a:solidFill>
                          <a:effectLst/>
                          <a:latin typeface="+mn-lt"/>
                          <a:ea typeface="+mn-ea"/>
                          <a:cs typeface="+mn-cs"/>
                        </a:rPr>
                        <a:t> </a:t>
                      </a:r>
                      <a:r>
                        <a:rPr lang="fi-FI" sz="900" b="1" i="0" kern="1200">
                          <a:solidFill>
                            <a:schemeClr val="tx1"/>
                          </a:solidFill>
                          <a:effectLst/>
                          <a:latin typeface="+mn-lt"/>
                          <a:ea typeface="+mn-ea"/>
                          <a:cs typeface="+mn-cs"/>
                        </a:rPr>
                        <a:t>Musiikki:</a:t>
                      </a:r>
                      <a:r>
                        <a:rPr lang="fi-FI" sz="900" b="0" i="0" kern="1200">
                          <a:solidFill>
                            <a:schemeClr val="tx1"/>
                          </a:solidFill>
                          <a:effectLst/>
                          <a:latin typeface="+mn-lt"/>
                          <a:ea typeface="+mn-ea"/>
                          <a:cs typeface="+mn-cs"/>
                        </a:rPr>
                        <a:t> Erilaisia lauluja satuteemasta,  </a:t>
                      </a:r>
                      <a:r>
                        <a:rPr lang="fi-FI" sz="900" b="0" i="0" kern="1200" err="1">
                          <a:solidFill>
                            <a:schemeClr val="tx1"/>
                          </a:solidFill>
                          <a:effectLst/>
                          <a:latin typeface="+mn-lt"/>
                          <a:ea typeface="+mn-ea"/>
                          <a:cs typeface="+mn-cs"/>
                        </a:rPr>
                        <a:t>liikunta:temppurata</a:t>
                      </a:r>
                      <a:r>
                        <a:rPr lang="fi-FI" sz="900" b="0" i="0" kern="1200">
                          <a:solidFill>
                            <a:schemeClr val="tx1"/>
                          </a:solidFill>
                          <a:effectLst/>
                          <a:latin typeface="+mn-lt"/>
                          <a:ea typeface="+mn-ea"/>
                          <a:cs typeface="+mn-cs"/>
                        </a:rPr>
                        <a:t>, </a:t>
                      </a:r>
                    </a:p>
                    <a:p>
                      <a:r>
                        <a:rPr lang="fi-FI" sz="900" b="0" i="0" kern="1200">
                          <a:solidFill>
                            <a:schemeClr val="tx1"/>
                          </a:solidFill>
                          <a:effectLst/>
                          <a:latin typeface="+mn-lt"/>
                          <a:ea typeface="+mn-ea"/>
                          <a:cs typeface="+mn-cs"/>
                        </a:rPr>
                        <a:t> </a:t>
                      </a:r>
                      <a:r>
                        <a:rPr lang="fi-FI" sz="900" b="1" i="0" kern="1200">
                          <a:solidFill>
                            <a:schemeClr val="tx1"/>
                          </a:solidFill>
                          <a:effectLst/>
                          <a:latin typeface="+mn-lt"/>
                          <a:ea typeface="+mn-ea"/>
                          <a:cs typeface="+mn-cs"/>
                        </a:rPr>
                        <a:t>Kuvataide: </a:t>
                      </a:r>
                      <a:r>
                        <a:rPr lang="fi-FI" sz="900" b="0" i="0" kern="1200">
                          <a:solidFill>
                            <a:schemeClr val="tx1"/>
                          </a:solidFill>
                          <a:effectLst/>
                          <a:latin typeface="+mn-lt"/>
                          <a:ea typeface="+mn-ea"/>
                          <a:cs typeface="+mn-cs"/>
                        </a:rPr>
                        <a:t>Satuihin liittyviä töitä; askartelua, </a:t>
                      </a:r>
                    </a:p>
                    <a:p>
                      <a:r>
                        <a:rPr lang="fi-FI" sz="900" b="0" i="0" kern="1200">
                          <a:solidFill>
                            <a:schemeClr val="tx1"/>
                          </a:solidFill>
                          <a:effectLst/>
                          <a:latin typeface="+mn-lt"/>
                          <a:ea typeface="+mn-ea"/>
                          <a:cs typeface="+mn-cs"/>
                        </a:rPr>
                        <a:t> </a:t>
                      </a:r>
                      <a:r>
                        <a:rPr lang="fi-FI" sz="900" b="1" i="0" kern="1200" err="1">
                          <a:solidFill>
                            <a:schemeClr val="tx1"/>
                          </a:solidFill>
                          <a:effectLst/>
                          <a:latin typeface="+mn-lt"/>
                          <a:ea typeface="+mn-ea"/>
                          <a:cs typeface="+mn-cs"/>
                        </a:rPr>
                        <a:t>Ympärisöoppi</a:t>
                      </a:r>
                      <a:r>
                        <a:rPr lang="fi-FI" sz="900" b="0" i="0" kern="1200">
                          <a:solidFill>
                            <a:schemeClr val="tx1"/>
                          </a:solidFill>
                          <a:effectLst/>
                          <a:latin typeface="+mn-lt"/>
                          <a:ea typeface="+mn-ea"/>
                          <a:cs typeface="+mn-cs"/>
                        </a:rPr>
                        <a:t>: Muumien tunnetaidot, matematiikka: Pepin syntymäpäivät-teemalla matikkapäivä</a:t>
                      </a:r>
                    </a:p>
                    <a:p>
                      <a:pPr marL="171450" indent="-171450">
                        <a:buFont typeface="Arial" panose="020B0604020202020204" pitchFamily="34" charset="0"/>
                        <a:buChar char="•"/>
                      </a:pPr>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extLst>
                  <a:ext uri="{0D108BD9-81ED-4DB2-BD59-A6C34878D82A}">
                    <a16:rowId xmlns:a16="http://schemas.microsoft.com/office/drawing/2014/main" val="1452683646"/>
                  </a:ext>
                </a:extLst>
              </a:tr>
              <a:tr h="763890">
                <a:tc>
                  <a:txBody>
                    <a:bodyPr/>
                    <a:lstStyle/>
                    <a:p>
                      <a:r>
                        <a:rPr lang="fi-FI" sz="1050" kern="1200">
                          <a:solidFill>
                            <a:schemeClr val="tx1"/>
                          </a:solidFill>
                          <a:latin typeface="+mn-lt"/>
                          <a:ea typeface="+mn-ea"/>
                          <a:cs typeface="+mn-cs"/>
                        </a:rPr>
                        <a:t>2lk  Vanhan ajan</a:t>
                      </a:r>
                    </a:p>
                    <a:p>
                      <a:r>
                        <a:rPr lang="fi-FI" sz="1050" kern="1200">
                          <a:solidFill>
                            <a:schemeClr val="tx1"/>
                          </a:solidFill>
                          <a:latin typeface="+mn-lt"/>
                          <a:ea typeface="+mn-ea"/>
                          <a:cs typeface="+mn-cs"/>
                        </a:rPr>
                        <a:t>         kouluviikko</a:t>
                      </a:r>
                    </a:p>
                  </a:txBody>
                  <a:tcPr/>
                </a:tc>
                <a:tc>
                  <a:txBody>
                    <a:bodyPr/>
                    <a:lstStyle/>
                    <a:p>
                      <a:r>
                        <a:rPr lang="fi-FI" sz="1050" b="0" i="0" kern="1200">
                          <a:solidFill>
                            <a:schemeClr val="tx1"/>
                          </a:solidFill>
                          <a:effectLst/>
                          <a:latin typeface="+mn-lt"/>
                          <a:ea typeface="+mn-ea"/>
                          <a:cs typeface="+mn-cs"/>
                        </a:rPr>
                        <a:t>Tutustutaan vanhanajan koulunkäyntiin.</a:t>
                      </a:r>
                    </a:p>
                    <a:p>
                      <a:r>
                        <a:rPr lang="fi-FI" sz="1050" b="0" i="0" kern="1200">
                          <a:solidFill>
                            <a:schemeClr val="tx1"/>
                          </a:solidFill>
                          <a:effectLst/>
                          <a:latin typeface="+mn-lt"/>
                          <a:ea typeface="+mn-ea"/>
                          <a:cs typeface="+mn-cs"/>
                        </a:rPr>
                        <a:t>Kaunokirjoituksen harjoittelu, käpylehmän askartelu, vohvelityön tekeminen, helmitaululla laskeminen, roomalaisiin numeroihin tutustuminen, vanhojen numeroiden harjoittelu, perinteisten lastenlaulujen laulaminen, perinneleikit, koulun museotavaroihin tutustuminen, opetustaulujen käyttö opetuksessa, vierailu Museokeskus Taikaan.</a:t>
                      </a:r>
                    </a:p>
                    <a:p>
                      <a:endParaRPr lang="fi-FI" sz="1050" kern="1200">
                        <a:solidFill>
                          <a:schemeClr val="tx1"/>
                        </a:solidFill>
                        <a:latin typeface="+mn-lt"/>
                        <a:ea typeface="+mn-ea"/>
                        <a:cs typeface="+mn-cs"/>
                      </a:endParaRPr>
                    </a:p>
                  </a:txBody>
                  <a:tcPr/>
                </a:tc>
                <a:tc>
                  <a:txBody>
                    <a:bodyPr/>
                    <a:lstStyle/>
                    <a:p>
                      <a:r>
                        <a:rPr lang="fi-FI" sz="1050" kern="1200">
                          <a:solidFill>
                            <a:schemeClr val="tx1"/>
                          </a:solidFill>
                          <a:latin typeface="+mn-lt"/>
                          <a:ea typeface="+mn-ea"/>
                          <a:cs typeface="+mn-cs"/>
                        </a:rPr>
                        <a:t>21h</a:t>
                      </a:r>
                    </a:p>
                  </a:txBody>
                  <a:tcPr/>
                </a:tc>
                <a:tc>
                  <a:txBody>
                    <a:bodyPr/>
                    <a:lstStyle/>
                    <a:p>
                      <a:r>
                        <a:rPr lang="fi-FI" sz="1050" kern="1200">
                          <a:solidFill>
                            <a:schemeClr val="tx1"/>
                          </a:solidFill>
                          <a:latin typeface="+mn-lt"/>
                          <a:ea typeface="+mn-ea"/>
                          <a:cs typeface="+mn-cs"/>
                        </a:rPr>
                        <a:t>Matematiikka</a:t>
                      </a:r>
                    </a:p>
                    <a:p>
                      <a:r>
                        <a:rPr lang="fi-FI" sz="1050" kern="1200">
                          <a:solidFill>
                            <a:schemeClr val="tx1"/>
                          </a:solidFill>
                          <a:latin typeface="+mn-lt"/>
                          <a:ea typeface="+mn-ea"/>
                          <a:cs typeface="+mn-cs"/>
                        </a:rPr>
                        <a:t>Liikunta</a:t>
                      </a:r>
                    </a:p>
                    <a:p>
                      <a:r>
                        <a:rPr lang="fi-FI" sz="1050" kern="1200">
                          <a:solidFill>
                            <a:schemeClr val="tx1"/>
                          </a:solidFill>
                          <a:latin typeface="+mn-lt"/>
                          <a:ea typeface="+mn-ea"/>
                          <a:cs typeface="+mn-cs"/>
                        </a:rPr>
                        <a:t>Musiikki</a:t>
                      </a:r>
                    </a:p>
                    <a:p>
                      <a:r>
                        <a:rPr lang="fi-FI" sz="1050" kern="1200">
                          <a:solidFill>
                            <a:schemeClr val="tx1"/>
                          </a:solidFill>
                          <a:latin typeface="+mn-lt"/>
                          <a:ea typeface="+mn-ea"/>
                          <a:cs typeface="+mn-cs"/>
                        </a:rPr>
                        <a:t>Käsityö</a:t>
                      </a:r>
                    </a:p>
                    <a:p>
                      <a:r>
                        <a:rPr lang="fi-FI" sz="1050" kern="1200">
                          <a:solidFill>
                            <a:schemeClr val="tx1"/>
                          </a:solidFill>
                          <a:latin typeface="+mn-lt"/>
                          <a:ea typeface="+mn-ea"/>
                          <a:cs typeface="+mn-cs"/>
                        </a:rPr>
                        <a:t>Uskonto’</a:t>
                      </a:r>
                    </a:p>
                    <a:p>
                      <a:r>
                        <a:rPr lang="fi-FI" sz="1050" kern="1200" err="1">
                          <a:solidFill>
                            <a:schemeClr val="tx1"/>
                          </a:solidFill>
                          <a:latin typeface="+mn-lt"/>
                          <a:ea typeface="+mn-ea"/>
                          <a:cs typeface="+mn-cs"/>
                        </a:rPr>
                        <a:t>Äaidinkieli</a:t>
                      </a:r>
                      <a:endParaRPr lang="fi-FI" sz="1050" kern="1200">
                        <a:solidFill>
                          <a:schemeClr val="tx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050" kern="1200">
                          <a:solidFill>
                            <a:schemeClr val="tx1"/>
                          </a:solidFill>
                          <a:latin typeface="+mn-lt"/>
                          <a:ea typeface="+mn-ea"/>
                          <a:cs typeface="+mn-cs"/>
                        </a:rPr>
                        <a:t>16-20.3.2026</a:t>
                      </a:r>
                    </a:p>
                    <a:p>
                      <a:endParaRPr lang="fi-FI" sz="1050" kern="1200">
                        <a:solidFill>
                          <a:schemeClr val="tx1"/>
                        </a:solidFill>
                        <a:latin typeface="+mn-lt"/>
                        <a:ea typeface="+mn-ea"/>
                        <a:cs typeface="+mn-cs"/>
                      </a:endParaRPr>
                    </a:p>
                  </a:txBody>
                  <a:tcPr/>
                </a:tc>
                <a:tc>
                  <a:txBody>
                    <a:bodyPr/>
                    <a:lstStyle/>
                    <a:p>
                      <a:r>
                        <a:rPr lang="fi-FI" sz="1050" kern="1200">
                          <a:solidFill>
                            <a:schemeClr val="tx1"/>
                          </a:solidFill>
                          <a:latin typeface="+mn-lt"/>
                          <a:ea typeface="+mn-ea"/>
                          <a:cs typeface="+mn-cs"/>
                        </a:rPr>
                        <a:t>Museokeskus Taika</a:t>
                      </a:r>
                    </a:p>
                  </a:txBody>
                  <a:tcPr/>
                </a:tc>
                <a:tc>
                  <a:txBody>
                    <a:bodyPr/>
                    <a:lstStyle/>
                    <a:p>
                      <a:r>
                        <a:rPr lang="fi-FI" sz="1050" kern="1200">
                          <a:solidFill>
                            <a:schemeClr val="tx1"/>
                          </a:solidFill>
                          <a:latin typeface="+mn-lt"/>
                          <a:ea typeface="+mn-ea"/>
                          <a:cs typeface="+mn-cs"/>
                        </a:rPr>
                        <a:t>Itse - ja vertaisarviointi, sekä</a:t>
                      </a:r>
                    </a:p>
                    <a:p>
                      <a:r>
                        <a:rPr lang="fi-FI" sz="1050" kern="1200">
                          <a:solidFill>
                            <a:schemeClr val="tx1"/>
                          </a:solidFill>
                          <a:latin typeface="+mn-lt"/>
                          <a:ea typeface="+mn-ea"/>
                          <a:cs typeface="+mn-cs"/>
                        </a:rPr>
                        <a:t>Opettajan arviointi</a:t>
                      </a:r>
                    </a:p>
                  </a:txBody>
                  <a:tcPr/>
                </a:tc>
                <a:extLst>
                  <a:ext uri="{0D108BD9-81ED-4DB2-BD59-A6C34878D82A}">
                    <a16:rowId xmlns:a16="http://schemas.microsoft.com/office/drawing/2014/main" val="724883781"/>
                  </a:ext>
                </a:extLst>
              </a:tr>
              <a:tr h="763890">
                <a:tc>
                  <a:txBody>
                    <a:bodyPr/>
                    <a:lstStyle/>
                    <a:p>
                      <a:endParaRPr lang="fi-FI" sz="1050" kern="1200">
                        <a:solidFill>
                          <a:schemeClr val="tx1"/>
                        </a:solidFill>
                        <a:latin typeface="+mn-lt"/>
                        <a:ea typeface="+mn-ea"/>
                        <a:cs typeface="+mn-cs"/>
                      </a:endParaRPr>
                    </a:p>
                  </a:txBody>
                  <a:tcPr/>
                </a:tc>
                <a:tc>
                  <a:txBody>
                    <a:bodyPr/>
                    <a:lstStyle/>
                    <a:p>
                      <a:pPr marL="171450" indent="-171450">
                        <a:buFont typeface="Arial" panose="020B0604020202020204" pitchFamily="34" charset="0"/>
                        <a:buChar char="•"/>
                      </a:pPr>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extLst>
                  <a:ext uri="{0D108BD9-81ED-4DB2-BD59-A6C34878D82A}">
                    <a16:rowId xmlns:a16="http://schemas.microsoft.com/office/drawing/2014/main" val="3535288670"/>
                  </a:ext>
                </a:extLst>
              </a:tr>
              <a:tr h="864781">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extLst>
                  <a:ext uri="{0D108BD9-81ED-4DB2-BD59-A6C34878D82A}">
                    <a16:rowId xmlns:a16="http://schemas.microsoft.com/office/drawing/2014/main" val="2362646471"/>
                  </a:ext>
                </a:extLst>
              </a:tr>
            </a:tbl>
          </a:graphicData>
        </a:graphic>
      </p:graphicFrame>
    </p:spTree>
    <p:extLst>
      <p:ext uri="{BB962C8B-B14F-4D97-AF65-F5344CB8AC3E}">
        <p14:creationId xmlns:p14="http://schemas.microsoft.com/office/powerpoint/2010/main" val="31203621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F0854-2874-7D52-BA0A-54F9EFEB316C}"/>
            </a:ext>
          </a:extLst>
        </p:cNvPr>
        <p:cNvGrpSpPr/>
        <p:nvPr/>
      </p:nvGrpSpPr>
      <p:grpSpPr>
        <a:xfrm>
          <a:off x="0" y="0"/>
          <a:ext cx="0" cy="0"/>
          <a:chOff x="0" y="0"/>
          <a:chExt cx="0" cy="0"/>
        </a:xfrm>
      </p:grpSpPr>
      <p:sp>
        <p:nvSpPr>
          <p:cNvPr id="4" name="Otsikko 3">
            <a:extLst>
              <a:ext uri="{FF2B5EF4-FFF2-40B4-BE49-F238E27FC236}">
                <a16:creationId xmlns:a16="http://schemas.microsoft.com/office/drawing/2014/main" id="{DDC69E4D-FA82-205A-21B5-4826AA4A2AB3}"/>
              </a:ext>
            </a:extLst>
          </p:cNvPr>
          <p:cNvSpPr>
            <a:spLocks noGrp="1"/>
          </p:cNvSpPr>
          <p:nvPr>
            <p:ph type="title"/>
          </p:nvPr>
        </p:nvSpPr>
        <p:spPr>
          <a:xfrm>
            <a:off x="695325" y="548680"/>
            <a:ext cx="9369848" cy="864096"/>
          </a:xfrm>
        </p:spPr>
        <p:txBody>
          <a:bodyPr anchor="b">
            <a:normAutofit/>
          </a:bodyPr>
          <a:lstStyle/>
          <a:p>
            <a:r>
              <a:rPr lang="fi-FI"/>
              <a:t>Monialaiset oppimiskokonaisuudet: Alakoulu</a:t>
            </a:r>
            <a:endParaRPr lang="fi-FI">
              <a:ea typeface="Open Sans Semibold"/>
              <a:cs typeface="Open Sans Semibold"/>
            </a:endParaRPr>
          </a:p>
        </p:txBody>
      </p:sp>
      <p:graphicFrame>
        <p:nvGraphicFramePr>
          <p:cNvPr id="5" name="Taulukko 5">
            <a:extLst>
              <a:ext uri="{FF2B5EF4-FFF2-40B4-BE49-F238E27FC236}">
                <a16:creationId xmlns:a16="http://schemas.microsoft.com/office/drawing/2014/main" id="{1CAC45E0-58EE-07B6-63E1-994911D1B149}"/>
              </a:ext>
            </a:extLst>
          </p:cNvPr>
          <p:cNvGraphicFramePr>
            <a:graphicFrameLocks noGrp="1"/>
          </p:cNvGraphicFramePr>
          <p:nvPr>
            <p:ph sz="half" idx="1"/>
            <p:extLst>
              <p:ext uri="{D42A27DB-BD31-4B8C-83A1-F6EECF244321}">
                <p14:modId xmlns:p14="http://schemas.microsoft.com/office/powerpoint/2010/main" val="1503972298"/>
              </p:ext>
            </p:extLst>
          </p:nvPr>
        </p:nvGraphicFramePr>
        <p:xfrm>
          <a:off x="695325" y="1684193"/>
          <a:ext cx="10752204" cy="6240780"/>
        </p:xfrm>
        <a:graphic>
          <a:graphicData uri="http://schemas.openxmlformats.org/drawingml/2006/table">
            <a:tbl>
              <a:tblPr firstRow="1" bandRow="1">
                <a:tableStyleId>{0E3FDE45-AF77-4B5C-9715-49D594BDF05E}</a:tableStyleId>
              </a:tblPr>
              <a:tblGrid>
                <a:gridCol w="1438275">
                  <a:extLst>
                    <a:ext uri="{9D8B030D-6E8A-4147-A177-3AD203B41FA5}">
                      <a16:colId xmlns:a16="http://schemas.microsoft.com/office/drawing/2014/main" val="1401734458"/>
                    </a:ext>
                  </a:extLst>
                </a:gridCol>
                <a:gridCol w="2286000">
                  <a:extLst>
                    <a:ext uri="{9D8B030D-6E8A-4147-A177-3AD203B41FA5}">
                      <a16:colId xmlns:a16="http://schemas.microsoft.com/office/drawing/2014/main" val="889130060"/>
                    </a:ext>
                  </a:extLst>
                </a:gridCol>
                <a:gridCol w="1481965">
                  <a:extLst>
                    <a:ext uri="{9D8B030D-6E8A-4147-A177-3AD203B41FA5}">
                      <a16:colId xmlns:a16="http://schemas.microsoft.com/office/drawing/2014/main" val="45249244"/>
                    </a:ext>
                  </a:extLst>
                </a:gridCol>
                <a:gridCol w="1748050">
                  <a:extLst>
                    <a:ext uri="{9D8B030D-6E8A-4147-A177-3AD203B41FA5}">
                      <a16:colId xmlns:a16="http://schemas.microsoft.com/office/drawing/2014/main" val="118695398"/>
                    </a:ext>
                  </a:extLst>
                </a:gridCol>
                <a:gridCol w="1180433">
                  <a:extLst>
                    <a:ext uri="{9D8B030D-6E8A-4147-A177-3AD203B41FA5}">
                      <a16:colId xmlns:a16="http://schemas.microsoft.com/office/drawing/2014/main" val="2027884288"/>
                    </a:ext>
                  </a:extLst>
                </a:gridCol>
                <a:gridCol w="1130713">
                  <a:extLst>
                    <a:ext uri="{9D8B030D-6E8A-4147-A177-3AD203B41FA5}">
                      <a16:colId xmlns:a16="http://schemas.microsoft.com/office/drawing/2014/main" val="61822852"/>
                    </a:ext>
                  </a:extLst>
                </a:gridCol>
                <a:gridCol w="1486768">
                  <a:extLst>
                    <a:ext uri="{9D8B030D-6E8A-4147-A177-3AD203B41FA5}">
                      <a16:colId xmlns:a16="http://schemas.microsoft.com/office/drawing/2014/main" val="1882975875"/>
                    </a:ext>
                  </a:extLst>
                </a:gridCol>
              </a:tblGrid>
              <a:tr h="473792">
                <a:tc>
                  <a:txBody>
                    <a:bodyPr/>
                    <a:lstStyle/>
                    <a:p>
                      <a:r>
                        <a:rPr lang="fi-FI" sz="1050" b="0"/>
                        <a:t>Luokka ja oppimis-kokonaisuuden nimi</a:t>
                      </a:r>
                      <a:endParaRPr lang="fi-FI" sz="1050" b="0" i="0"/>
                    </a:p>
                  </a:txBody>
                  <a:tcPr/>
                </a:tc>
                <a:tc>
                  <a:txBody>
                    <a:bodyPr/>
                    <a:lstStyle/>
                    <a:p>
                      <a:r>
                        <a:rPr lang="fi-FI" sz="1050" b="0"/>
                        <a:t>Tavoitteet ja sisällöt</a:t>
                      </a:r>
                    </a:p>
                  </a:txBody>
                  <a:tcPr/>
                </a:tc>
                <a:tc>
                  <a:txBody>
                    <a:bodyPr/>
                    <a:lstStyle/>
                    <a:p>
                      <a:r>
                        <a:rPr lang="fi-FI" sz="1050" b="0"/>
                        <a:t>Kokonaistuntimäärä vuosiluokittain</a:t>
                      </a:r>
                    </a:p>
                  </a:txBody>
                  <a:tcPr/>
                </a:tc>
                <a:tc>
                  <a:txBody>
                    <a:bodyPr/>
                    <a:lstStyle/>
                    <a:p>
                      <a:r>
                        <a:rPr lang="fi-FI" sz="1050" b="0"/>
                        <a:t>Mukana olevat oppiaineet</a:t>
                      </a:r>
                    </a:p>
                  </a:txBody>
                  <a:tcPr/>
                </a:tc>
                <a:tc>
                  <a:txBody>
                    <a:bodyPr/>
                    <a:lstStyle/>
                    <a:p>
                      <a:r>
                        <a:rPr lang="fi-FI" sz="1050" b="0"/>
                        <a:t>Toteuttamis-ajankohta</a:t>
                      </a:r>
                    </a:p>
                  </a:txBody>
                  <a:tcPr/>
                </a:tc>
                <a:tc>
                  <a:txBody>
                    <a:bodyPr/>
                    <a:lstStyle/>
                    <a:p>
                      <a:r>
                        <a:rPr lang="fi-FI" sz="1050" b="0"/>
                        <a:t>Yhteistyö-kumppanit</a:t>
                      </a:r>
                    </a:p>
                  </a:txBody>
                  <a:tcPr/>
                </a:tc>
                <a:tc>
                  <a:txBody>
                    <a:bodyPr/>
                    <a:lstStyle/>
                    <a:p>
                      <a:r>
                        <a:rPr lang="fi-FI" sz="1050" b="0"/>
                        <a:t>Toteutuksen arviointi</a:t>
                      </a:r>
                    </a:p>
                  </a:txBody>
                  <a:tcPr/>
                </a:tc>
                <a:extLst>
                  <a:ext uri="{0D108BD9-81ED-4DB2-BD59-A6C34878D82A}">
                    <a16:rowId xmlns:a16="http://schemas.microsoft.com/office/drawing/2014/main" val="2660163982"/>
                  </a:ext>
                </a:extLst>
              </a:tr>
              <a:tr h="4074610">
                <a:tc>
                  <a:txBody>
                    <a:bodyPr/>
                    <a:lstStyle/>
                    <a:p>
                      <a:r>
                        <a:rPr lang="fi-FI" sz="1050" kern="1200">
                          <a:solidFill>
                            <a:schemeClr val="tx1"/>
                          </a:solidFill>
                          <a:latin typeface="+mn-lt"/>
                          <a:ea typeface="+mn-ea"/>
                          <a:cs typeface="+mn-cs"/>
                        </a:rPr>
                        <a:t>3lk Hyvinkää</a:t>
                      </a:r>
                    </a:p>
                  </a:txBody>
                  <a:tcPr>
                    <a:solidFill>
                      <a:srgbClr val="E6F8FC"/>
                    </a:solidFill>
                  </a:tcPr>
                </a:tc>
                <a:tc>
                  <a:txBody>
                    <a:bodyPr/>
                    <a:lstStyle/>
                    <a:p>
                      <a:r>
                        <a:rPr lang="fi-FI" sz="900" b="1" i="0" kern="1200">
                          <a:solidFill>
                            <a:schemeClr val="tx1"/>
                          </a:solidFill>
                          <a:effectLst/>
                          <a:latin typeface="+mn-lt"/>
                          <a:ea typeface="+mn-ea"/>
                          <a:cs typeface="+mn-cs"/>
                        </a:rPr>
                        <a:t>Liikunta</a:t>
                      </a:r>
                      <a:endParaRPr lang="fi-FI" sz="900" b="0" i="0" kern="1200">
                        <a:solidFill>
                          <a:schemeClr val="tx1"/>
                        </a:solidFill>
                        <a:effectLst/>
                        <a:latin typeface="+mn-lt"/>
                        <a:ea typeface="+mn-ea"/>
                        <a:cs typeface="+mn-cs"/>
                      </a:endParaRPr>
                    </a:p>
                    <a:p>
                      <a:r>
                        <a:rPr lang="fi-FI" sz="900" b="0" i="0" kern="1200">
                          <a:solidFill>
                            <a:schemeClr val="tx1"/>
                          </a:solidFill>
                          <a:effectLst/>
                          <a:latin typeface="+mn-lt"/>
                          <a:ea typeface="+mn-ea"/>
                          <a:cs typeface="+mn-cs"/>
                        </a:rPr>
                        <a:t>T3: ohjata oppilasta sekä vahvistamaan tasapaino- ja liikkumistaitojaan että soveltamaan niitä monipuolisesti erilaisissa oppimisympäristöissä, eri vuodenaikoina sekä eri tilanteissa.</a:t>
                      </a:r>
                    </a:p>
                    <a:p>
                      <a:r>
                        <a:rPr lang="fi-FI" sz="900" b="0" i="0" kern="1200">
                          <a:solidFill>
                            <a:schemeClr val="tx1"/>
                          </a:solidFill>
                          <a:effectLst/>
                          <a:latin typeface="+mn-lt"/>
                          <a:ea typeface="+mn-ea"/>
                          <a:cs typeface="+mn-cs"/>
                        </a:rPr>
                        <a:t>”Patsaskävely: tutustutaan Hyvinkään patsaisiin kävellen. 2h</a:t>
                      </a:r>
                    </a:p>
                    <a:p>
                      <a:r>
                        <a:rPr lang="fi-FI" sz="900" b="0" i="0" kern="1200">
                          <a:solidFill>
                            <a:schemeClr val="tx1"/>
                          </a:solidFill>
                          <a:effectLst/>
                          <a:latin typeface="+mn-lt"/>
                          <a:ea typeface="+mn-ea"/>
                          <a:cs typeface="+mn-cs"/>
                        </a:rPr>
                        <a:t>Suunnistus rakennetussa ympäristössä. 4h</a:t>
                      </a:r>
                    </a:p>
                    <a:p>
                      <a:r>
                        <a:rPr lang="fi-FI" sz="900" b="0" i="0" kern="1200">
                          <a:solidFill>
                            <a:schemeClr val="tx1"/>
                          </a:solidFill>
                          <a:effectLst/>
                          <a:latin typeface="+mn-lt"/>
                          <a:ea typeface="+mn-ea"/>
                          <a:cs typeface="+mn-cs"/>
                        </a:rPr>
                        <a:t>Terveysmetsäkävely. 3h</a:t>
                      </a:r>
                    </a:p>
                    <a:p>
                      <a:r>
                        <a:rPr lang="fi-FI" sz="900" b="1" i="0" kern="1200">
                          <a:solidFill>
                            <a:schemeClr val="tx1"/>
                          </a:solidFill>
                          <a:effectLst/>
                          <a:latin typeface="+mn-lt"/>
                          <a:ea typeface="+mn-ea"/>
                          <a:cs typeface="+mn-cs"/>
                        </a:rPr>
                        <a:t>Ympäristöoppi</a:t>
                      </a:r>
                      <a:endParaRPr lang="fi-FI" sz="900" b="0" i="0" kern="1200">
                        <a:solidFill>
                          <a:schemeClr val="tx1"/>
                        </a:solidFill>
                        <a:effectLst/>
                        <a:latin typeface="+mn-lt"/>
                        <a:ea typeface="+mn-ea"/>
                        <a:cs typeface="+mn-cs"/>
                      </a:endParaRPr>
                    </a:p>
                    <a:p>
                      <a:r>
                        <a:rPr lang="fi-FI" sz="900" b="0" i="0" kern="1200">
                          <a:solidFill>
                            <a:schemeClr val="tx1"/>
                          </a:solidFill>
                          <a:effectLst/>
                          <a:latin typeface="+mn-lt"/>
                          <a:ea typeface="+mn-ea"/>
                          <a:cs typeface="+mn-cs"/>
                        </a:rPr>
                        <a:t>T16: ohjata oppilasta maantieteelliseen ajatteluun, hahmottamaan </a:t>
                      </a:r>
                      <a:r>
                        <a:rPr lang="fi-FI" sz="900" b="1" i="0" kern="1200">
                          <a:solidFill>
                            <a:schemeClr val="tx1"/>
                          </a:solidFill>
                          <a:effectLst/>
                          <a:latin typeface="+mn-lt"/>
                          <a:ea typeface="+mn-ea"/>
                          <a:cs typeface="+mn-cs"/>
                        </a:rPr>
                        <a:t>omaa ympäristöä</a:t>
                      </a:r>
                      <a:r>
                        <a:rPr lang="fi-FI" sz="900" b="0" i="0" kern="1200">
                          <a:solidFill>
                            <a:schemeClr val="tx1"/>
                          </a:solidFill>
                          <a:effectLst/>
                          <a:latin typeface="+mn-lt"/>
                          <a:ea typeface="+mn-ea"/>
                          <a:cs typeface="+mn-cs"/>
                        </a:rPr>
                        <a:t> ja koko maailmaa sekä harjaannuttamaan kartankäyttö- ja muita </a:t>
                      </a:r>
                      <a:r>
                        <a:rPr lang="fi-FI" sz="900" b="0" i="0" kern="1200" err="1">
                          <a:solidFill>
                            <a:schemeClr val="tx1"/>
                          </a:solidFill>
                          <a:effectLst/>
                          <a:latin typeface="+mn-lt"/>
                          <a:ea typeface="+mn-ea"/>
                          <a:cs typeface="+mn-cs"/>
                        </a:rPr>
                        <a:t>geomediataitoja</a:t>
                      </a:r>
                      <a:r>
                        <a:rPr lang="fi-FI" sz="900" b="0" i="0" kern="1200">
                          <a:solidFill>
                            <a:schemeClr val="tx1"/>
                          </a:solidFill>
                          <a:effectLst/>
                          <a:latin typeface="+mn-lt"/>
                          <a:ea typeface="+mn-ea"/>
                          <a:cs typeface="+mn-cs"/>
                        </a:rPr>
                        <a:t>.</a:t>
                      </a:r>
                    </a:p>
                    <a:p>
                      <a:r>
                        <a:rPr lang="fi-FI" sz="900" b="0" i="0" kern="1200">
                          <a:solidFill>
                            <a:schemeClr val="tx1"/>
                          </a:solidFill>
                          <a:effectLst/>
                          <a:latin typeface="+mn-lt"/>
                          <a:ea typeface="+mn-ea"/>
                          <a:cs typeface="+mn-cs"/>
                        </a:rPr>
                        <a:t>Hyvinkään ja lähialueen karttaan tutustuminen, kartanlukutaito. 2h</a:t>
                      </a:r>
                    </a:p>
                    <a:p>
                      <a:r>
                        <a:rPr lang="fi-FI" sz="900" b="0" i="0" kern="1200">
                          <a:solidFill>
                            <a:schemeClr val="tx1"/>
                          </a:solidFill>
                          <a:effectLst/>
                          <a:latin typeface="+mn-lt"/>
                          <a:ea typeface="+mn-ea"/>
                          <a:cs typeface="+mn-cs"/>
                        </a:rPr>
                        <a:t>T9: ohjata oppilasta tutkimaan ja toimimaan sekä liikkumaan ja retkeilemään luonnossa ja rakennetussa ympäristössä.</a:t>
                      </a:r>
                    </a:p>
                    <a:p>
                      <a:r>
                        <a:rPr lang="fi-FI" sz="900" b="0" i="0" kern="1200">
                          <a:solidFill>
                            <a:schemeClr val="tx1"/>
                          </a:solidFill>
                          <a:effectLst/>
                          <a:latin typeface="+mn-lt"/>
                          <a:ea typeface="+mn-ea"/>
                          <a:cs typeface="+mn-cs"/>
                        </a:rPr>
                        <a:t>Terveysmetsäkävely.</a:t>
                      </a:r>
                    </a:p>
                    <a:p>
                      <a:r>
                        <a:rPr lang="fi-FI" sz="900" b="0" i="0" kern="1200">
                          <a:solidFill>
                            <a:schemeClr val="tx1"/>
                          </a:solidFill>
                          <a:effectLst/>
                          <a:latin typeface="+mn-lt"/>
                          <a:ea typeface="+mn-ea"/>
                          <a:cs typeface="+mn-cs"/>
                        </a:rPr>
                        <a:t>Liikkuminen kaupunkiympäristössä.</a:t>
                      </a:r>
                    </a:p>
                    <a:p>
                      <a:r>
                        <a:rPr lang="fi-FI" sz="900" b="0" i="0" kern="1200">
                          <a:solidFill>
                            <a:schemeClr val="tx1"/>
                          </a:solidFill>
                          <a:effectLst/>
                          <a:latin typeface="+mn-lt"/>
                          <a:ea typeface="+mn-ea"/>
                          <a:cs typeface="+mn-cs"/>
                        </a:rPr>
                        <a:t>Villatehtaan historiaan tutustuminen toiminnallisesti (Kulttuuripolku). 1,5h</a:t>
                      </a:r>
                    </a:p>
                    <a:p>
                      <a:r>
                        <a:rPr lang="fi-FI" sz="900" b="0" i="0" kern="1200">
                          <a:solidFill>
                            <a:schemeClr val="tx1"/>
                          </a:solidFill>
                          <a:effectLst/>
                          <a:latin typeface="+mn-lt"/>
                          <a:ea typeface="+mn-ea"/>
                          <a:cs typeface="+mn-cs"/>
                        </a:rPr>
                        <a:t>T15: ohjata oppilasta luonnon tutkimiseen, eliöiden ja elinympäristöjen tunnistamiseen ja ekologiseen ajatteluun.</a:t>
                      </a:r>
                    </a:p>
                    <a:p>
                      <a:r>
                        <a:rPr lang="fi-FI" sz="900" b="0" i="0" kern="1200">
                          <a:solidFill>
                            <a:schemeClr val="tx1"/>
                          </a:solidFill>
                          <a:effectLst/>
                          <a:latin typeface="+mn-lt"/>
                          <a:ea typeface="+mn-ea"/>
                          <a:cs typeface="+mn-cs"/>
                        </a:rPr>
                        <a:t>Lähiympäristön kasvillisuuden tutkiminen. 3h</a:t>
                      </a:r>
                    </a:p>
                    <a:p>
                      <a:r>
                        <a:rPr lang="fi-FI" sz="900" b="0" i="0" kern="1200">
                          <a:solidFill>
                            <a:schemeClr val="tx1"/>
                          </a:solidFill>
                          <a:effectLst/>
                          <a:latin typeface="+mn-lt"/>
                          <a:ea typeface="+mn-ea"/>
                          <a:cs typeface="+mn-cs"/>
                        </a:rPr>
                        <a:t>.</a:t>
                      </a:r>
                    </a:p>
                    <a:p>
                      <a:pPr marL="0" indent="0">
                        <a:buFont typeface="Arial" panose="020B0604020202020204" pitchFamily="34" charset="0"/>
                        <a:buNone/>
                      </a:pPr>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r>
                        <a:rPr lang="fi-FI" sz="1050" kern="1200">
                          <a:solidFill>
                            <a:schemeClr val="tx1"/>
                          </a:solidFill>
                          <a:latin typeface="+mn-lt"/>
                          <a:ea typeface="+mn-ea"/>
                          <a:cs typeface="+mn-cs"/>
                        </a:rPr>
                        <a:t>Lokakuu 2026</a:t>
                      </a:r>
                    </a:p>
                  </a:txBody>
                  <a:tcPr/>
                </a:tc>
                <a:tc>
                  <a:txBody>
                    <a:bodyPr/>
                    <a:lstStyle/>
                    <a:p>
                      <a:endParaRPr lang="fi-FI" sz="1050" kern="1200">
                        <a:solidFill>
                          <a:schemeClr val="tx1"/>
                        </a:solidFill>
                        <a:latin typeface="+mn-lt"/>
                        <a:ea typeface="+mn-ea"/>
                        <a:cs typeface="+mn-cs"/>
                      </a:endParaRPr>
                    </a:p>
                  </a:txBody>
                  <a:tcPr/>
                </a:tc>
                <a:tc>
                  <a:txBody>
                    <a:bodyPr/>
                    <a:lstStyle/>
                    <a:p>
                      <a:r>
                        <a:rPr lang="fi-FI" sz="1050" kern="1200">
                          <a:solidFill>
                            <a:schemeClr val="tx1"/>
                          </a:solidFill>
                          <a:latin typeface="+mn-lt"/>
                          <a:ea typeface="+mn-ea"/>
                          <a:cs typeface="+mn-cs"/>
                        </a:rPr>
                        <a:t>Itsearviointi</a:t>
                      </a:r>
                    </a:p>
                    <a:p>
                      <a:r>
                        <a:rPr lang="fi-FI" sz="1050" kern="1200">
                          <a:solidFill>
                            <a:schemeClr val="tx1"/>
                          </a:solidFill>
                          <a:latin typeface="+mn-lt"/>
                          <a:ea typeface="+mn-ea"/>
                          <a:cs typeface="+mn-cs"/>
                        </a:rPr>
                        <a:t>Vertaisarviointi</a:t>
                      </a:r>
                    </a:p>
                    <a:p>
                      <a:r>
                        <a:rPr lang="fi-FI" sz="1050" kern="1200">
                          <a:solidFill>
                            <a:schemeClr val="tx1"/>
                          </a:solidFill>
                          <a:latin typeface="+mn-lt"/>
                          <a:ea typeface="+mn-ea"/>
                          <a:cs typeface="+mn-cs"/>
                        </a:rPr>
                        <a:t>Ryhmän kanssa käydyt palautekeskustelut</a:t>
                      </a:r>
                    </a:p>
                  </a:txBody>
                  <a:tcPr/>
                </a:tc>
                <a:extLst>
                  <a:ext uri="{0D108BD9-81ED-4DB2-BD59-A6C34878D82A}">
                    <a16:rowId xmlns:a16="http://schemas.microsoft.com/office/drawing/2014/main" val="1452683646"/>
                  </a:ext>
                </a:extLst>
              </a:tr>
              <a:tr h="208468">
                <a:tc>
                  <a:txBody>
                    <a:bodyPr/>
                    <a:lstStyle/>
                    <a:p>
                      <a:endParaRPr lang="fi-FI" sz="1050" kern="1200">
                        <a:solidFill>
                          <a:schemeClr val="tx1"/>
                        </a:solidFill>
                        <a:latin typeface="+mn-lt"/>
                        <a:ea typeface="+mn-ea"/>
                        <a:cs typeface="+mn-cs"/>
                      </a:endParaRPr>
                    </a:p>
                  </a:txBody>
                  <a:tcPr/>
                </a:tc>
                <a:tc>
                  <a:txBody>
                    <a:bodyPr/>
                    <a:lstStyle/>
                    <a:p>
                      <a:pPr marL="171450" indent="-171450">
                        <a:buFont typeface="Arial" panose="020B0604020202020204" pitchFamily="34" charset="0"/>
                        <a:buChar char="•"/>
                      </a:pPr>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extLst>
                  <a:ext uri="{0D108BD9-81ED-4DB2-BD59-A6C34878D82A}">
                    <a16:rowId xmlns:a16="http://schemas.microsoft.com/office/drawing/2014/main" val="724883781"/>
                  </a:ext>
                </a:extLst>
              </a:tr>
              <a:tr h="208468">
                <a:tc>
                  <a:txBody>
                    <a:bodyPr/>
                    <a:lstStyle/>
                    <a:p>
                      <a:endParaRPr lang="fi-FI" sz="1050" kern="1200">
                        <a:solidFill>
                          <a:schemeClr val="tx1"/>
                        </a:solidFill>
                        <a:latin typeface="+mn-lt"/>
                        <a:ea typeface="+mn-ea"/>
                        <a:cs typeface="+mn-cs"/>
                      </a:endParaRPr>
                    </a:p>
                  </a:txBody>
                  <a:tcPr/>
                </a:tc>
                <a:tc>
                  <a:txBody>
                    <a:bodyPr/>
                    <a:lstStyle/>
                    <a:p>
                      <a:pPr marL="171450" indent="-171450">
                        <a:buFont typeface="Arial" panose="020B0604020202020204" pitchFamily="34" charset="0"/>
                        <a:buChar char="•"/>
                      </a:pPr>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extLst>
                  <a:ext uri="{0D108BD9-81ED-4DB2-BD59-A6C34878D82A}">
                    <a16:rowId xmlns:a16="http://schemas.microsoft.com/office/drawing/2014/main" val="3535288670"/>
                  </a:ext>
                </a:extLst>
              </a:tr>
              <a:tr h="208468">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extLst>
                  <a:ext uri="{0D108BD9-81ED-4DB2-BD59-A6C34878D82A}">
                    <a16:rowId xmlns:a16="http://schemas.microsoft.com/office/drawing/2014/main" val="2362646471"/>
                  </a:ext>
                </a:extLst>
              </a:tr>
            </a:tbl>
          </a:graphicData>
        </a:graphic>
      </p:graphicFrame>
    </p:spTree>
    <p:extLst>
      <p:ext uri="{BB962C8B-B14F-4D97-AF65-F5344CB8AC3E}">
        <p14:creationId xmlns:p14="http://schemas.microsoft.com/office/powerpoint/2010/main" val="3803082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AEAB9-E683-AC12-B676-EF16E4B33A62}"/>
            </a:ext>
          </a:extLst>
        </p:cNvPr>
        <p:cNvGrpSpPr/>
        <p:nvPr/>
      </p:nvGrpSpPr>
      <p:grpSpPr>
        <a:xfrm>
          <a:off x="0" y="0"/>
          <a:ext cx="0" cy="0"/>
          <a:chOff x="0" y="0"/>
          <a:chExt cx="0" cy="0"/>
        </a:xfrm>
      </p:grpSpPr>
      <p:sp>
        <p:nvSpPr>
          <p:cNvPr id="4" name="Otsikko 3">
            <a:extLst>
              <a:ext uri="{FF2B5EF4-FFF2-40B4-BE49-F238E27FC236}">
                <a16:creationId xmlns:a16="http://schemas.microsoft.com/office/drawing/2014/main" id="{DB006C0C-C0BC-298E-AD90-862421730A5B}"/>
              </a:ext>
            </a:extLst>
          </p:cNvPr>
          <p:cNvSpPr>
            <a:spLocks noGrp="1"/>
          </p:cNvSpPr>
          <p:nvPr>
            <p:ph type="title"/>
          </p:nvPr>
        </p:nvSpPr>
        <p:spPr>
          <a:xfrm>
            <a:off x="695325" y="548680"/>
            <a:ext cx="9369848" cy="864096"/>
          </a:xfrm>
        </p:spPr>
        <p:txBody>
          <a:bodyPr anchor="b">
            <a:normAutofit/>
          </a:bodyPr>
          <a:lstStyle/>
          <a:p>
            <a:r>
              <a:rPr lang="fi-FI"/>
              <a:t>Monialaiset oppimiskokonaisuudet: Alakoulu</a:t>
            </a:r>
            <a:endParaRPr lang="fi-FI">
              <a:ea typeface="Open Sans Semibold"/>
              <a:cs typeface="Open Sans Semibold"/>
            </a:endParaRPr>
          </a:p>
        </p:txBody>
      </p:sp>
      <p:graphicFrame>
        <p:nvGraphicFramePr>
          <p:cNvPr id="5" name="Taulukko 5">
            <a:extLst>
              <a:ext uri="{FF2B5EF4-FFF2-40B4-BE49-F238E27FC236}">
                <a16:creationId xmlns:a16="http://schemas.microsoft.com/office/drawing/2014/main" id="{3AD10CD8-7B9B-4452-7549-01CCD9416DAF}"/>
              </a:ext>
            </a:extLst>
          </p:cNvPr>
          <p:cNvGraphicFramePr>
            <a:graphicFrameLocks noGrp="1"/>
          </p:cNvGraphicFramePr>
          <p:nvPr>
            <p:ph sz="half" idx="1"/>
            <p:extLst>
              <p:ext uri="{D42A27DB-BD31-4B8C-83A1-F6EECF244321}">
                <p14:modId xmlns:p14="http://schemas.microsoft.com/office/powerpoint/2010/main" val="542028287"/>
              </p:ext>
            </p:extLst>
          </p:nvPr>
        </p:nvGraphicFramePr>
        <p:xfrm>
          <a:off x="1371600" y="1729913"/>
          <a:ext cx="10820401" cy="4825082"/>
        </p:xfrm>
        <a:graphic>
          <a:graphicData uri="http://schemas.openxmlformats.org/drawingml/2006/table">
            <a:tbl>
              <a:tblPr firstRow="1" bandRow="1">
                <a:tableStyleId>{0E3FDE45-AF77-4B5C-9715-49D594BDF05E}</a:tableStyleId>
              </a:tblPr>
              <a:tblGrid>
                <a:gridCol w="1400823">
                  <a:extLst>
                    <a:ext uri="{9D8B030D-6E8A-4147-A177-3AD203B41FA5}">
                      <a16:colId xmlns:a16="http://schemas.microsoft.com/office/drawing/2014/main" val="1401734458"/>
                    </a:ext>
                  </a:extLst>
                </a:gridCol>
                <a:gridCol w="2361016">
                  <a:extLst>
                    <a:ext uri="{9D8B030D-6E8A-4147-A177-3AD203B41FA5}">
                      <a16:colId xmlns:a16="http://schemas.microsoft.com/office/drawing/2014/main" val="889130060"/>
                    </a:ext>
                  </a:extLst>
                </a:gridCol>
                <a:gridCol w="1477422">
                  <a:extLst>
                    <a:ext uri="{9D8B030D-6E8A-4147-A177-3AD203B41FA5}">
                      <a16:colId xmlns:a16="http://schemas.microsoft.com/office/drawing/2014/main" val="45249244"/>
                    </a:ext>
                  </a:extLst>
                </a:gridCol>
                <a:gridCol w="1759137">
                  <a:extLst>
                    <a:ext uri="{9D8B030D-6E8A-4147-A177-3AD203B41FA5}">
                      <a16:colId xmlns:a16="http://schemas.microsoft.com/office/drawing/2014/main" val="118695398"/>
                    </a:ext>
                  </a:extLst>
                </a:gridCol>
                <a:gridCol w="1187920">
                  <a:extLst>
                    <a:ext uri="{9D8B030D-6E8A-4147-A177-3AD203B41FA5}">
                      <a16:colId xmlns:a16="http://schemas.microsoft.com/office/drawing/2014/main" val="2027884288"/>
                    </a:ext>
                  </a:extLst>
                </a:gridCol>
                <a:gridCol w="1137885">
                  <a:extLst>
                    <a:ext uri="{9D8B030D-6E8A-4147-A177-3AD203B41FA5}">
                      <a16:colId xmlns:a16="http://schemas.microsoft.com/office/drawing/2014/main" val="61822852"/>
                    </a:ext>
                  </a:extLst>
                </a:gridCol>
                <a:gridCol w="1496198">
                  <a:extLst>
                    <a:ext uri="{9D8B030D-6E8A-4147-A177-3AD203B41FA5}">
                      <a16:colId xmlns:a16="http://schemas.microsoft.com/office/drawing/2014/main" val="1882975875"/>
                    </a:ext>
                  </a:extLst>
                </a:gridCol>
              </a:tblGrid>
              <a:tr h="405679">
                <a:tc>
                  <a:txBody>
                    <a:bodyPr/>
                    <a:lstStyle/>
                    <a:p>
                      <a:r>
                        <a:rPr lang="fi-FI" sz="1050" b="0"/>
                        <a:t>Luokka ja oppimis-kokonaisuuden nimi</a:t>
                      </a:r>
                      <a:endParaRPr lang="fi-FI" sz="1050" b="0" i="0"/>
                    </a:p>
                  </a:txBody>
                  <a:tcPr/>
                </a:tc>
                <a:tc>
                  <a:txBody>
                    <a:bodyPr/>
                    <a:lstStyle/>
                    <a:p>
                      <a:r>
                        <a:rPr lang="fi-FI" sz="1050" b="0"/>
                        <a:t>Tavoitteet ja sisällöt</a:t>
                      </a:r>
                    </a:p>
                  </a:txBody>
                  <a:tcPr/>
                </a:tc>
                <a:tc>
                  <a:txBody>
                    <a:bodyPr/>
                    <a:lstStyle/>
                    <a:p>
                      <a:r>
                        <a:rPr lang="fi-FI" sz="1050" b="0"/>
                        <a:t>Kokonaistuntimäärä vuosiluokittain</a:t>
                      </a:r>
                    </a:p>
                  </a:txBody>
                  <a:tcPr/>
                </a:tc>
                <a:tc>
                  <a:txBody>
                    <a:bodyPr/>
                    <a:lstStyle/>
                    <a:p>
                      <a:r>
                        <a:rPr lang="fi-FI" sz="1050" b="0"/>
                        <a:t>Mukana olevat oppiaineet</a:t>
                      </a:r>
                    </a:p>
                  </a:txBody>
                  <a:tcPr/>
                </a:tc>
                <a:tc>
                  <a:txBody>
                    <a:bodyPr/>
                    <a:lstStyle/>
                    <a:p>
                      <a:r>
                        <a:rPr lang="fi-FI" sz="1050" b="0"/>
                        <a:t>Toteuttamis-ajankohta</a:t>
                      </a:r>
                    </a:p>
                  </a:txBody>
                  <a:tcPr/>
                </a:tc>
                <a:tc>
                  <a:txBody>
                    <a:bodyPr/>
                    <a:lstStyle/>
                    <a:p>
                      <a:r>
                        <a:rPr lang="fi-FI" sz="1050" b="0"/>
                        <a:t>Yhteistyö-kumppanit</a:t>
                      </a:r>
                    </a:p>
                  </a:txBody>
                  <a:tcPr/>
                </a:tc>
                <a:tc>
                  <a:txBody>
                    <a:bodyPr/>
                    <a:lstStyle/>
                    <a:p>
                      <a:r>
                        <a:rPr lang="fi-FI" sz="1050" b="0"/>
                        <a:t>Toteutuksen arviointi</a:t>
                      </a:r>
                    </a:p>
                  </a:txBody>
                  <a:tcPr/>
                </a:tc>
                <a:extLst>
                  <a:ext uri="{0D108BD9-81ED-4DB2-BD59-A6C34878D82A}">
                    <a16:rowId xmlns:a16="http://schemas.microsoft.com/office/drawing/2014/main" val="2660163982"/>
                  </a:ext>
                </a:extLst>
              </a:tr>
              <a:tr h="2320486">
                <a:tc>
                  <a:txBody>
                    <a:bodyPr/>
                    <a:lstStyle/>
                    <a:p>
                      <a:endParaRPr lang="fi-FI" sz="1050" kern="1200">
                        <a:solidFill>
                          <a:schemeClr val="tx1"/>
                        </a:solidFill>
                        <a:latin typeface="+mn-lt"/>
                        <a:ea typeface="+mn-ea"/>
                        <a:cs typeface="+mn-cs"/>
                      </a:endParaRPr>
                    </a:p>
                  </a:txBody>
                  <a:tcPr>
                    <a:solidFill>
                      <a:srgbClr val="E6F8FC"/>
                    </a:solidFill>
                  </a:tcPr>
                </a:tc>
                <a:tc>
                  <a:txBody>
                    <a:bodyPr/>
                    <a:lstStyle/>
                    <a:p>
                      <a:r>
                        <a:rPr lang="fi-FI" sz="900" b="1" i="0" kern="1200">
                          <a:solidFill>
                            <a:schemeClr val="tx1"/>
                          </a:solidFill>
                          <a:effectLst/>
                          <a:latin typeface="+mn-lt"/>
                          <a:ea typeface="+mn-ea"/>
                          <a:cs typeface="+mn-cs"/>
                        </a:rPr>
                        <a:t>Kuvataide</a:t>
                      </a:r>
                      <a:endParaRPr lang="fi-FI" sz="900" b="0" i="0" kern="1200">
                        <a:solidFill>
                          <a:schemeClr val="tx1"/>
                        </a:solidFill>
                        <a:effectLst/>
                        <a:latin typeface="+mn-lt"/>
                        <a:ea typeface="+mn-ea"/>
                        <a:cs typeface="+mn-cs"/>
                      </a:endParaRPr>
                    </a:p>
                    <a:p>
                      <a:r>
                        <a:rPr lang="fi-FI" sz="900" b="0" i="0" kern="1200">
                          <a:solidFill>
                            <a:schemeClr val="tx1"/>
                          </a:solidFill>
                          <a:effectLst/>
                          <a:latin typeface="+mn-lt"/>
                          <a:ea typeface="+mn-ea"/>
                          <a:cs typeface="+mn-cs"/>
                        </a:rPr>
                        <a:t>T1: kannustaa oppilasta havainnoimaan taidetta, ympäristöä ja muuta visuaalista kulttuuria moniaistisesti ja erilaisia kuvallisia välineitä hyödyntäen.</a:t>
                      </a:r>
                    </a:p>
                    <a:p>
                      <a:r>
                        <a:rPr lang="fi-FI" sz="900" b="0" i="0" kern="1200">
                          <a:solidFill>
                            <a:schemeClr val="tx1"/>
                          </a:solidFill>
                          <a:effectLst/>
                          <a:latin typeface="+mn-lt"/>
                          <a:ea typeface="+mn-ea"/>
                          <a:cs typeface="+mn-cs"/>
                        </a:rPr>
                        <a:t>”Patsaskävely”.</a:t>
                      </a:r>
                    </a:p>
                    <a:p>
                      <a:r>
                        <a:rPr lang="fi-FI" sz="900" b="0" i="0" kern="1200">
                          <a:solidFill>
                            <a:schemeClr val="tx1"/>
                          </a:solidFill>
                          <a:effectLst/>
                          <a:latin typeface="+mn-lt"/>
                          <a:ea typeface="+mn-ea"/>
                          <a:cs typeface="+mn-cs"/>
                        </a:rPr>
                        <a:t>”Lempipaikkani Hyvinkäällä”, valokuvaaminen tai piirtäminen. </a:t>
                      </a:r>
                    </a:p>
                    <a:p>
                      <a:r>
                        <a:rPr lang="fi-FI" sz="900" b="0" i="0" kern="1200">
                          <a:solidFill>
                            <a:schemeClr val="tx1"/>
                          </a:solidFill>
                          <a:effectLst/>
                          <a:latin typeface="+mn-lt"/>
                          <a:ea typeface="+mn-ea"/>
                          <a:cs typeface="+mn-cs"/>
                        </a:rPr>
                        <a:t>Hyvinkään uuden kirkon piirtäminen. 1,5 h</a:t>
                      </a:r>
                    </a:p>
                    <a:p>
                      <a:r>
                        <a:rPr lang="fi-FI" sz="900" b="1" i="0" kern="1200">
                          <a:solidFill>
                            <a:schemeClr val="tx1"/>
                          </a:solidFill>
                          <a:effectLst/>
                          <a:latin typeface="+mn-lt"/>
                          <a:ea typeface="+mn-ea"/>
                          <a:cs typeface="+mn-cs"/>
                        </a:rPr>
                        <a:t>Suomenkieli ja kirjallisuus</a:t>
                      </a:r>
                      <a:endParaRPr lang="fi-FI" sz="900" b="0" i="0" kern="1200">
                        <a:solidFill>
                          <a:schemeClr val="tx1"/>
                        </a:solidFill>
                        <a:effectLst/>
                        <a:latin typeface="+mn-lt"/>
                        <a:ea typeface="+mn-ea"/>
                        <a:cs typeface="+mn-cs"/>
                      </a:endParaRPr>
                    </a:p>
                    <a:p>
                      <a:r>
                        <a:rPr lang="fi-FI" sz="900" b="0" i="0" kern="1200">
                          <a:solidFill>
                            <a:schemeClr val="tx1"/>
                          </a:solidFill>
                          <a:effectLst/>
                          <a:latin typeface="+mn-lt"/>
                          <a:ea typeface="+mn-ea"/>
                          <a:cs typeface="+mn-cs"/>
                        </a:rPr>
                        <a:t>T1: opastaa oppilasta vahvistamaan taitoaan toimia rakentavasti erilaisissa viestintäympäristöissä ja ilmaisemaan mielipiteensä. 7 ohjata oppilasta tiedonhankintaan, monipuolisten tiedonlähteiden käyttöön ja tiedon luotettavuuden arviointiin. T9 rohkaista oppilasta ilmaisemaan kokemuksiaan, ajatuksiaan ja mielipiteitään ja vahvistamaan myönteistä kuvaa itsestään tekstien tuottajana.</a:t>
                      </a:r>
                    </a:p>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extLst>
                  <a:ext uri="{0D108BD9-81ED-4DB2-BD59-A6C34878D82A}">
                    <a16:rowId xmlns:a16="http://schemas.microsoft.com/office/drawing/2014/main" val="1452683646"/>
                  </a:ext>
                </a:extLst>
              </a:tr>
              <a:tr h="314361">
                <a:tc>
                  <a:txBody>
                    <a:bodyPr/>
                    <a:lstStyle/>
                    <a:p>
                      <a:endParaRPr lang="fi-FI" sz="1050" kern="1200">
                        <a:solidFill>
                          <a:schemeClr val="tx1"/>
                        </a:solidFill>
                        <a:latin typeface="+mn-lt"/>
                        <a:ea typeface="+mn-ea"/>
                        <a:cs typeface="+mn-cs"/>
                      </a:endParaRPr>
                    </a:p>
                  </a:txBody>
                  <a:tcPr/>
                </a:tc>
                <a:tc>
                  <a:txBody>
                    <a:bodyPr/>
                    <a:lstStyle/>
                    <a:p>
                      <a:pPr marL="171450" indent="-171450">
                        <a:buFont typeface="Arial" panose="020B0604020202020204" pitchFamily="34" charset="0"/>
                        <a:buChar char="•"/>
                      </a:pPr>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extLst>
                  <a:ext uri="{0D108BD9-81ED-4DB2-BD59-A6C34878D82A}">
                    <a16:rowId xmlns:a16="http://schemas.microsoft.com/office/drawing/2014/main" val="724883781"/>
                  </a:ext>
                </a:extLst>
              </a:tr>
              <a:tr h="314361">
                <a:tc>
                  <a:txBody>
                    <a:bodyPr/>
                    <a:lstStyle/>
                    <a:p>
                      <a:endParaRPr lang="fi-FI" sz="1050" kern="1200">
                        <a:solidFill>
                          <a:schemeClr val="tx1"/>
                        </a:solidFill>
                        <a:latin typeface="+mn-lt"/>
                        <a:ea typeface="+mn-ea"/>
                        <a:cs typeface="+mn-cs"/>
                      </a:endParaRPr>
                    </a:p>
                  </a:txBody>
                  <a:tcPr/>
                </a:tc>
                <a:tc>
                  <a:txBody>
                    <a:bodyPr/>
                    <a:lstStyle/>
                    <a:p>
                      <a:pPr marL="171450" indent="-171450">
                        <a:buFont typeface="Arial" panose="020B0604020202020204" pitchFamily="34" charset="0"/>
                        <a:buChar char="•"/>
                      </a:pPr>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extLst>
                  <a:ext uri="{0D108BD9-81ED-4DB2-BD59-A6C34878D82A}">
                    <a16:rowId xmlns:a16="http://schemas.microsoft.com/office/drawing/2014/main" val="3535288670"/>
                  </a:ext>
                </a:extLst>
              </a:tr>
              <a:tr h="355880">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extLst>
                  <a:ext uri="{0D108BD9-81ED-4DB2-BD59-A6C34878D82A}">
                    <a16:rowId xmlns:a16="http://schemas.microsoft.com/office/drawing/2014/main" val="2362646471"/>
                  </a:ext>
                </a:extLst>
              </a:tr>
            </a:tbl>
          </a:graphicData>
        </a:graphic>
      </p:graphicFrame>
    </p:spTree>
    <p:extLst>
      <p:ext uri="{BB962C8B-B14F-4D97-AF65-F5344CB8AC3E}">
        <p14:creationId xmlns:p14="http://schemas.microsoft.com/office/powerpoint/2010/main" val="2524905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CB9F6-FF5D-8B4A-52DD-A628D6B38A70}"/>
            </a:ext>
          </a:extLst>
        </p:cNvPr>
        <p:cNvGrpSpPr/>
        <p:nvPr/>
      </p:nvGrpSpPr>
      <p:grpSpPr>
        <a:xfrm>
          <a:off x="0" y="0"/>
          <a:ext cx="0" cy="0"/>
          <a:chOff x="0" y="0"/>
          <a:chExt cx="0" cy="0"/>
        </a:xfrm>
      </p:grpSpPr>
      <p:sp>
        <p:nvSpPr>
          <p:cNvPr id="4" name="Otsikko 3">
            <a:extLst>
              <a:ext uri="{FF2B5EF4-FFF2-40B4-BE49-F238E27FC236}">
                <a16:creationId xmlns:a16="http://schemas.microsoft.com/office/drawing/2014/main" id="{BFB58795-C44A-C0C4-6D10-7F47269145EB}"/>
              </a:ext>
            </a:extLst>
          </p:cNvPr>
          <p:cNvSpPr>
            <a:spLocks noGrp="1"/>
          </p:cNvSpPr>
          <p:nvPr>
            <p:ph type="title"/>
          </p:nvPr>
        </p:nvSpPr>
        <p:spPr>
          <a:xfrm>
            <a:off x="695325" y="548680"/>
            <a:ext cx="9369848" cy="864096"/>
          </a:xfrm>
        </p:spPr>
        <p:txBody>
          <a:bodyPr anchor="b">
            <a:normAutofit/>
          </a:bodyPr>
          <a:lstStyle/>
          <a:p>
            <a:r>
              <a:rPr lang="fi-FI"/>
              <a:t>Monialaiset oppimiskokonaisuudet: Alakoulu</a:t>
            </a:r>
            <a:endParaRPr lang="fi-FI">
              <a:ea typeface="Open Sans Semibold"/>
              <a:cs typeface="Open Sans Semibold"/>
            </a:endParaRPr>
          </a:p>
        </p:txBody>
      </p:sp>
      <p:graphicFrame>
        <p:nvGraphicFramePr>
          <p:cNvPr id="5" name="Taulukko 5">
            <a:extLst>
              <a:ext uri="{FF2B5EF4-FFF2-40B4-BE49-F238E27FC236}">
                <a16:creationId xmlns:a16="http://schemas.microsoft.com/office/drawing/2014/main" id="{A3648000-269C-18BD-EF1C-F350DF848406}"/>
              </a:ext>
            </a:extLst>
          </p:cNvPr>
          <p:cNvGraphicFramePr>
            <a:graphicFrameLocks noGrp="1"/>
          </p:cNvGraphicFramePr>
          <p:nvPr>
            <p:ph sz="half" idx="1"/>
            <p:extLst>
              <p:ext uri="{D42A27DB-BD31-4B8C-83A1-F6EECF244321}">
                <p14:modId xmlns:p14="http://schemas.microsoft.com/office/powerpoint/2010/main" val="937907925"/>
              </p:ext>
            </p:extLst>
          </p:nvPr>
        </p:nvGraphicFramePr>
        <p:xfrm>
          <a:off x="695325" y="1684192"/>
          <a:ext cx="10752204" cy="8061661"/>
        </p:xfrm>
        <a:graphic>
          <a:graphicData uri="http://schemas.openxmlformats.org/drawingml/2006/table">
            <a:tbl>
              <a:tblPr firstRow="1" bandRow="1">
                <a:tableStyleId>{0E3FDE45-AF77-4B5C-9715-49D594BDF05E}</a:tableStyleId>
              </a:tblPr>
              <a:tblGrid>
                <a:gridCol w="1391994">
                  <a:extLst>
                    <a:ext uri="{9D8B030D-6E8A-4147-A177-3AD203B41FA5}">
                      <a16:colId xmlns:a16="http://schemas.microsoft.com/office/drawing/2014/main" val="1401734458"/>
                    </a:ext>
                  </a:extLst>
                </a:gridCol>
                <a:gridCol w="2346136">
                  <a:extLst>
                    <a:ext uri="{9D8B030D-6E8A-4147-A177-3AD203B41FA5}">
                      <a16:colId xmlns:a16="http://schemas.microsoft.com/office/drawing/2014/main" val="889130060"/>
                    </a:ext>
                  </a:extLst>
                </a:gridCol>
                <a:gridCol w="1468110">
                  <a:extLst>
                    <a:ext uri="{9D8B030D-6E8A-4147-A177-3AD203B41FA5}">
                      <a16:colId xmlns:a16="http://schemas.microsoft.com/office/drawing/2014/main" val="45249244"/>
                    </a:ext>
                  </a:extLst>
                </a:gridCol>
                <a:gridCol w="1748050">
                  <a:extLst>
                    <a:ext uri="{9D8B030D-6E8A-4147-A177-3AD203B41FA5}">
                      <a16:colId xmlns:a16="http://schemas.microsoft.com/office/drawing/2014/main" val="118695398"/>
                    </a:ext>
                  </a:extLst>
                </a:gridCol>
                <a:gridCol w="1180433">
                  <a:extLst>
                    <a:ext uri="{9D8B030D-6E8A-4147-A177-3AD203B41FA5}">
                      <a16:colId xmlns:a16="http://schemas.microsoft.com/office/drawing/2014/main" val="2027884288"/>
                    </a:ext>
                  </a:extLst>
                </a:gridCol>
                <a:gridCol w="1130713">
                  <a:extLst>
                    <a:ext uri="{9D8B030D-6E8A-4147-A177-3AD203B41FA5}">
                      <a16:colId xmlns:a16="http://schemas.microsoft.com/office/drawing/2014/main" val="61822852"/>
                    </a:ext>
                  </a:extLst>
                </a:gridCol>
                <a:gridCol w="1486768">
                  <a:extLst>
                    <a:ext uri="{9D8B030D-6E8A-4147-A177-3AD203B41FA5}">
                      <a16:colId xmlns:a16="http://schemas.microsoft.com/office/drawing/2014/main" val="1882975875"/>
                    </a:ext>
                  </a:extLst>
                </a:gridCol>
              </a:tblGrid>
              <a:tr h="414162">
                <a:tc>
                  <a:txBody>
                    <a:bodyPr/>
                    <a:lstStyle/>
                    <a:p>
                      <a:r>
                        <a:rPr lang="fi-FI" sz="1050" b="0"/>
                        <a:t>Luokka ja oppimis-kokonaisuuden nimi</a:t>
                      </a:r>
                      <a:endParaRPr lang="fi-FI" sz="1050" b="0" i="0"/>
                    </a:p>
                  </a:txBody>
                  <a:tcPr/>
                </a:tc>
                <a:tc>
                  <a:txBody>
                    <a:bodyPr/>
                    <a:lstStyle/>
                    <a:p>
                      <a:r>
                        <a:rPr lang="fi-FI" sz="1050" b="0"/>
                        <a:t>Tavoitteet ja sisällöt</a:t>
                      </a:r>
                    </a:p>
                  </a:txBody>
                  <a:tcPr/>
                </a:tc>
                <a:tc>
                  <a:txBody>
                    <a:bodyPr/>
                    <a:lstStyle/>
                    <a:p>
                      <a:r>
                        <a:rPr lang="fi-FI" sz="1050" b="0"/>
                        <a:t>Kokonaistuntimäärä vuosiluokittain</a:t>
                      </a:r>
                    </a:p>
                  </a:txBody>
                  <a:tcPr/>
                </a:tc>
                <a:tc>
                  <a:txBody>
                    <a:bodyPr/>
                    <a:lstStyle/>
                    <a:p>
                      <a:r>
                        <a:rPr lang="fi-FI" sz="1050" b="0"/>
                        <a:t>Mukana olevat oppiaineet</a:t>
                      </a:r>
                    </a:p>
                  </a:txBody>
                  <a:tcPr/>
                </a:tc>
                <a:tc>
                  <a:txBody>
                    <a:bodyPr/>
                    <a:lstStyle/>
                    <a:p>
                      <a:r>
                        <a:rPr lang="fi-FI" sz="1050" b="0"/>
                        <a:t>Toteuttamis-ajankohta</a:t>
                      </a:r>
                    </a:p>
                  </a:txBody>
                  <a:tcPr/>
                </a:tc>
                <a:tc>
                  <a:txBody>
                    <a:bodyPr/>
                    <a:lstStyle/>
                    <a:p>
                      <a:r>
                        <a:rPr lang="fi-FI" sz="1050" b="0"/>
                        <a:t>Yhteistyö-kumppanit</a:t>
                      </a:r>
                    </a:p>
                  </a:txBody>
                  <a:tcPr/>
                </a:tc>
                <a:tc>
                  <a:txBody>
                    <a:bodyPr/>
                    <a:lstStyle/>
                    <a:p>
                      <a:r>
                        <a:rPr lang="fi-FI" sz="1050" b="0"/>
                        <a:t>Toteutuksen arviointi</a:t>
                      </a:r>
                    </a:p>
                  </a:txBody>
                  <a:tcPr/>
                </a:tc>
                <a:extLst>
                  <a:ext uri="{0D108BD9-81ED-4DB2-BD59-A6C34878D82A}">
                    <a16:rowId xmlns:a16="http://schemas.microsoft.com/office/drawing/2014/main" val="2660163982"/>
                  </a:ext>
                </a:extLst>
              </a:tr>
              <a:tr h="931702">
                <a:tc>
                  <a:txBody>
                    <a:bodyPr/>
                    <a:lstStyle/>
                    <a:p>
                      <a:r>
                        <a:rPr lang="fi-FI" sz="1050" kern="1200">
                          <a:solidFill>
                            <a:schemeClr val="tx1"/>
                          </a:solidFill>
                          <a:latin typeface="+mn-lt"/>
                          <a:ea typeface="+mn-ea"/>
                          <a:cs typeface="+mn-cs"/>
                        </a:rPr>
                        <a:t>3lk Hyvinkää</a:t>
                      </a:r>
                    </a:p>
                  </a:txBody>
                  <a:tcPr>
                    <a:solidFill>
                      <a:srgbClr val="E6F8FC"/>
                    </a:solidFill>
                  </a:tcPr>
                </a:tc>
                <a:tc>
                  <a:txBody>
                    <a:bodyPr/>
                    <a:lstStyle/>
                    <a:p>
                      <a:r>
                        <a:rPr lang="fi-FI" sz="1050" b="0" i="0" kern="1200">
                          <a:solidFill>
                            <a:schemeClr val="tx1"/>
                          </a:solidFill>
                          <a:effectLst/>
                          <a:latin typeface="+mn-lt"/>
                          <a:ea typeface="+mn-ea"/>
                          <a:cs typeface="+mn-cs"/>
                        </a:rPr>
                        <a:t>Tiedonhakua omasta kotikaupungista sekä siitä kertominen ja kirjoittaminen. 4h</a:t>
                      </a:r>
                    </a:p>
                    <a:p>
                      <a:r>
                        <a:rPr lang="fi-FI" sz="1050" b="0" i="0" kern="1200">
                          <a:solidFill>
                            <a:schemeClr val="tx1"/>
                          </a:solidFill>
                          <a:effectLst/>
                          <a:latin typeface="+mn-lt"/>
                          <a:ea typeface="+mn-ea"/>
                          <a:cs typeface="+mn-cs"/>
                        </a:rPr>
                        <a:t>Kertominen tai kirjoittaminen omasta lempipaikasta  Hyvinkäällä. 1h</a:t>
                      </a:r>
                    </a:p>
                    <a:p>
                      <a:r>
                        <a:rPr lang="fi-FI" sz="1050" b="0" i="0" kern="1200">
                          <a:solidFill>
                            <a:schemeClr val="tx1"/>
                          </a:solidFill>
                          <a:effectLst/>
                          <a:latin typeface="+mn-lt"/>
                          <a:ea typeface="+mn-ea"/>
                          <a:cs typeface="+mn-cs"/>
                        </a:rPr>
                        <a:t>T15: tukea oppilasta kielellisen ja kulttuurisen identiteetin rakentamisessa ja ohjata arvostamaan eri kulttuureja ja kieliä sekä luoda oppilaalle mahdollisuuksia media- ja kulttuuritarjontaan tutustumiseen sekä oman kulttuurin tuottamiseen.</a:t>
                      </a:r>
                    </a:p>
                    <a:p>
                      <a:r>
                        <a:rPr lang="fi-FI" sz="1050" b="0" i="0" kern="1200">
                          <a:solidFill>
                            <a:schemeClr val="tx1"/>
                          </a:solidFill>
                          <a:effectLst/>
                          <a:latin typeface="+mn-lt"/>
                          <a:ea typeface="+mn-ea"/>
                          <a:cs typeface="+mn-cs"/>
                        </a:rPr>
                        <a:t>Kulttuuripolku (Villatehtaan historia).</a:t>
                      </a:r>
                    </a:p>
                    <a:p>
                      <a:r>
                        <a:rPr lang="fi-FI" sz="1050" b="1" i="0" kern="1200">
                          <a:solidFill>
                            <a:schemeClr val="tx1"/>
                          </a:solidFill>
                          <a:effectLst/>
                          <a:latin typeface="+mn-lt"/>
                          <a:ea typeface="+mn-ea"/>
                          <a:cs typeface="+mn-cs"/>
                        </a:rPr>
                        <a:t>Musiikki</a:t>
                      </a:r>
                      <a:endParaRPr lang="fi-FI" sz="1050" b="0" i="0" kern="1200">
                        <a:solidFill>
                          <a:schemeClr val="tx1"/>
                        </a:solidFill>
                        <a:effectLst/>
                        <a:latin typeface="+mn-lt"/>
                        <a:ea typeface="+mn-ea"/>
                        <a:cs typeface="+mn-cs"/>
                      </a:endParaRPr>
                    </a:p>
                    <a:p>
                      <a:r>
                        <a:rPr lang="fi-FI" sz="1050" b="0" i="0" kern="1200">
                          <a:solidFill>
                            <a:schemeClr val="tx1"/>
                          </a:solidFill>
                          <a:effectLst/>
                          <a:latin typeface="+mn-lt"/>
                          <a:ea typeface="+mn-ea"/>
                          <a:cs typeface="+mn-cs"/>
                        </a:rPr>
                        <a:t>T4: tarjota oppilaalle mahdollisuuksia ääniympäristön ja musiikin elämykselliseen kuunteluun sekä ohjata häntä jäsentämään kuulemaansa sekä kertomaan siitä. </a:t>
                      </a:r>
                    </a:p>
                    <a:p>
                      <a:r>
                        <a:rPr lang="fi-FI" sz="1050" b="0" i="0" kern="1200">
                          <a:solidFill>
                            <a:schemeClr val="tx1"/>
                          </a:solidFill>
                          <a:effectLst/>
                          <a:latin typeface="+mn-lt"/>
                          <a:ea typeface="+mn-ea"/>
                          <a:cs typeface="+mn-cs"/>
                        </a:rPr>
                        <a:t>”Hyvinkääni”-kappaleen kuuntelu ja analysointi. 1h</a:t>
                      </a:r>
                    </a:p>
                    <a:p>
                      <a:r>
                        <a:rPr lang="fi-FI" sz="1050" b="0" i="0" kern="1200">
                          <a:solidFill>
                            <a:schemeClr val="tx1"/>
                          </a:solidFill>
                          <a:effectLst/>
                          <a:latin typeface="+mn-lt"/>
                          <a:ea typeface="+mn-ea"/>
                          <a:cs typeface="+mn-cs"/>
                        </a:rPr>
                        <a:t>Lähiympäristön äänimaiseman havainnointi.</a:t>
                      </a: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extLst>
                  <a:ext uri="{0D108BD9-81ED-4DB2-BD59-A6C34878D82A}">
                    <a16:rowId xmlns:a16="http://schemas.microsoft.com/office/drawing/2014/main" val="1452683646"/>
                  </a:ext>
                </a:extLst>
              </a:tr>
              <a:tr h="931702">
                <a:tc>
                  <a:txBody>
                    <a:bodyPr/>
                    <a:lstStyle/>
                    <a:p>
                      <a:endParaRPr lang="fi-FI" sz="1050" kern="1200">
                        <a:solidFill>
                          <a:schemeClr val="tx1"/>
                        </a:solidFill>
                        <a:latin typeface="+mn-lt"/>
                        <a:ea typeface="+mn-ea"/>
                        <a:cs typeface="+mn-cs"/>
                      </a:endParaRPr>
                    </a:p>
                  </a:txBody>
                  <a:tcPr/>
                </a:tc>
                <a:tc>
                  <a:txBody>
                    <a:bodyPr/>
                    <a:lstStyle/>
                    <a:p>
                      <a:pPr marL="171450" indent="-171450">
                        <a:buFont typeface="Arial" panose="020B0604020202020204" pitchFamily="34" charset="0"/>
                        <a:buChar char="•"/>
                      </a:pPr>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extLst>
                  <a:ext uri="{0D108BD9-81ED-4DB2-BD59-A6C34878D82A}">
                    <a16:rowId xmlns:a16="http://schemas.microsoft.com/office/drawing/2014/main" val="724883781"/>
                  </a:ext>
                </a:extLst>
              </a:tr>
              <a:tr h="931702">
                <a:tc>
                  <a:txBody>
                    <a:bodyPr/>
                    <a:lstStyle/>
                    <a:p>
                      <a:endParaRPr lang="fi-FI" sz="1050" kern="1200">
                        <a:solidFill>
                          <a:schemeClr val="tx1"/>
                        </a:solidFill>
                        <a:latin typeface="+mn-lt"/>
                        <a:ea typeface="+mn-ea"/>
                        <a:cs typeface="+mn-cs"/>
                      </a:endParaRPr>
                    </a:p>
                  </a:txBody>
                  <a:tcPr/>
                </a:tc>
                <a:tc>
                  <a:txBody>
                    <a:bodyPr/>
                    <a:lstStyle/>
                    <a:p>
                      <a:pPr marL="171450" indent="-171450">
                        <a:buFont typeface="Arial" panose="020B0604020202020204" pitchFamily="34" charset="0"/>
                        <a:buChar char="•"/>
                      </a:pPr>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extLst>
                  <a:ext uri="{0D108BD9-81ED-4DB2-BD59-A6C34878D82A}">
                    <a16:rowId xmlns:a16="http://schemas.microsoft.com/office/drawing/2014/main" val="3535288670"/>
                  </a:ext>
                </a:extLst>
              </a:tr>
              <a:tr h="1054757">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extLst>
                  <a:ext uri="{0D108BD9-81ED-4DB2-BD59-A6C34878D82A}">
                    <a16:rowId xmlns:a16="http://schemas.microsoft.com/office/drawing/2014/main" val="2362646471"/>
                  </a:ext>
                </a:extLst>
              </a:tr>
            </a:tbl>
          </a:graphicData>
        </a:graphic>
      </p:graphicFrame>
    </p:spTree>
    <p:extLst>
      <p:ext uri="{BB962C8B-B14F-4D97-AF65-F5344CB8AC3E}">
        <p14:creationId xmlns:p14="http://schemas.microsoft.com/office/powerpoint/2010/main" val="14831390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3348D-B5BC-1F16-598B-3F324F355617}"/>
            </a:ext>
          </a:extLst>
        </p:cNvPr>
        <p:cNvGrpSpPr/>
        <p:nvPr/>
      </p:nvGrpSpPr>
      <p:grpSpPr>
        <a:xfrm>
          <a:off x="0" y="0"/>
          <a:ext cx="0" cy="0"/>
          <a:chOff x="0" y="0"/>
          <a:chExt cx="0" cy="0"/>
        </a:xfrm>
      </p:grpSpPr>
      <p:sp>
        <p:nvSpPr>
          <p:cNvPr id="4" name="Otsikko 3">
            <a:extLst>
              <a:ext uri="{FF2B5EF4-FFF2-40B4-BE49-F238E27FC236}">
                <a16:creationId xmlns:a16="http://schemas.microsoft.com/office/drawing/2014/main" id="{CA1F56B4-81D1-E69D-2983-99DC0F5F87B1}"/>
              </a:ext>
            </a:extLst>
          </p:cNvPr>
          <p:cNvSpPr>
            <a:spLocks noGrp="1"/>
          </p:cNvSpPr>
          <p:nvPr>
            <p:ph type="title"/>
          </p:nvPr>
        </p:nvSpPr>
        <p:spPr>
          <a:xfrm>
            <a:off x="695325" y="548680"/>
            <a:ext cx="9369848" cy="864096"/>
          </a:xfrm>
        </p:spPr>
        <p:txBody>
          <a:bodyPr anchor="b">
            <a:normAutofit/>
          </a:bodyPr>
          <a:lstStyle/>
          <a:p>
            <a:r>
              <a:rPr lang="fi-FI"/>
              <a:t>Monialaiset oppimiskokonaisuudet: Alakoulu</a:t>
            </a:r>
            <a:endParaRPr lang="fi-FI">
              <a:ea typeface="Open Sans Semibold"/>
              <a:cs typeface="Open Sans Semibold"/>
            </a:endParaRPr>
          </a:p>
        </p:txBody>
      </p:sp>
      <p:graphicFrame>
        <p:nvGraphicFramePr>
          <p:cNvPr id="5" name="Taulukko 5">
            <a:extLst>
              <a:ext uri="{FF2B5EF4-FFF2-40B4-BE49-F238E27FC236}">
                <a16:creationId xmlns:a16="http://schemas.microsoft.com/office/drawing/2014/main" id="{EB9CCB4C-5F54-6E3D-59BE-C023AAE78113}"/>
              </a:ext>
            </a:extLst>
          </p:cNvPr>
          <p:cNvGraphicFramePr>
            <a:graphicFrameLocks noGrp="1"/>
          </p:cNvGraphicFramePr>
          <p:nvPr>
            <p:ph sz="half" idx="1"/>
            <p:extLst>
              <p:ext uri="{D42A27DB-BD31-4B8C-83A1-F6EECF244321}">
                <p14:modId xmlns:p14="http://schemas.microsoft.com/office/powerpoint/2010/main" val="1331886351"/>
              </p:ext>
            </p:extLst>
          </p:nvPr>
        </p:nvGraphicFramePr>
        <p:xfrm>
          <a:off x="695325" y="1684192"/>
          <a:ext cx="10752204" cy="5821381"/>
        </p:xfrm>
        <a:graphic>
          <a:graphicData uri="http://schemas.openxmlformats.org/drawingml/2006/table">
            <a:tbl>
              <a:tblPr firstRow="1" bandRow="1">
                <a:tableStyleId>{0E3FDE45-AF77-4B5C-9715-49D594BDF05E}</a:tableStyleId>
              </a:tblPr>
              <a:tblGrid>
                <a:gridCol w="1391994">
                  <a:extLst>
                    <a:ext uri="{9D8B030D-6E8A-4147-A177-3AD203B41FA5}">
                      <a16:colId xmlns:a16="http://schemas.microsoft.com/office/drawing/2014/main" val="1401734458"/>
                    </a:ext>
                  </a:extLst>
                </a:gridCol>
                <a:gridCol w="2346136">
                  <a:extLst>
                    <a:ext uri="{9D8B030D-6E8A-4147-A177-3AD203B41FA5}">
                      <a16:colId xmlns:a16="http://schemas.microsoft.com/office/drawing/2014/main" val="889130060"/>
                    </a:ext>
                  </a:extLst>
                </a:gridCol>
                <a:gridCol w="1468110">
                  <a:extLst>
                    <a:ext uri="{9D8B030D-6E8A-4147-A177-3AD203B41FA5}">
                      <a16:colId xmlns:a16="http://schemas.microsoft.com/office/drawing/2014/main" val="45249244"/>
                    </a:ext>
                  </a:extLst>
                </a:gridCol>
                <a:gridCol w="1748050">
                  <a:extLst>
                    <a:ext uri="{9D8B030D-6E8A-4147-A177-3AD203B41FA5}">
                      <a16:colId xmlns:a16="http://schemas.microsoft.com/office/drawing/2014/main" val="118695398"/>
                    </a:ext>
                  </a:extLst>
                </a:gridCol>
                <a:gridCol w="1180433">
                  <a:extLst>
                    <a:ext uri="{9D8B030D-6E8A-4147-A177-3AD203B41FA5}">
                      <a16:colId xmlns:a16="http://schemas.microsoft.com/office/drawing/2014/main" val="2027884288"/>
                    </a:ext>
                  </a:extLst>
                </a:gridCol>
                <a:gridCol w="1130713">
                  <a:extLst>
                    <a:ext uri="{9D8B030D-6E8A-4147-A177-3AD203B41FA5}">
                      <a16:colId xmlns:a16="http://schemas.microsoft.com/office/drawing/2014/main" val="61822852"/>
                    </a:ext>
                  </a:extLst>
                </a:gridCol>
                <a:gridCol w="1486768">
                  <a:extLst>
                    <a:ext uri="{9D8B030D-6E8A-4147-A177-3AD203B41FA5}">
                      <a16:colId xmlns:a16="http://schemas.microsoft.com/office/drawing/2014/main" val="1882975875"/>
                    </a:ext>
                  </a:extLst>
                </a:gridCol>
              </a:tblGrid>
              <a:tr h="414162">
                <a:tc>
                  <a:txBody>
                    <a:bodyPr/>
                    <a:lstStyle/>
                    <a:p>
                      <a:r>
                        <a:rPr lang="fi-FI" sz="1050" b="0"/>
                        <a:t>Luokka ja oppimis-kokonaisuuden nimi</a:t>
                      </a:r>
                      <a:endParaRPr lang="fi-FI" sz="1050" b="0" i="0"/>
                    </a:p>
                  </a:txBody>
                  <a:tcPr/>
                </a:tc>
                <a:tc>
                  <a:txBody>
                    <a:bodyPr/>
                    <a:lstStyle/>
                    <a:p>
                      <a:r>
                        <a:rPr lang="fi-FI" sz="1050" b="0"/>
                        <a:t>Tavoitteet ja sisällöt</a:t>
                      </a:r>
                    </a:p>
                  </a:txBody>
                  <a:tcPr/>
                </a:tc>
                <a:tc>
                  <a:txBody>
                    <a:bodyPr/>
                    <a:lstStyle/>
                    <a:p>
                      <a:r>
                        <a:rPr lang="fi-FI" sz="1050" b="0"/>
                        <a:t>Kokonaistuntimäärä vuosiluokittain</a:t>
                      </a:r>
                    </a:p>
                  </a:txBody>
                  <a:tcPr/>
                </a:tc>
                <a:tc>
                  <a:txBody>
                    <a:bodyPr/>
                    <a:lstStyle/>
                    <a:p>
                      <a:r>
                        <a:rPr lang="fi-FI" sz="1050" b="0"/>
                        <a:t>Mukana olevat oppiaineet</a:t>
                      </a:r>
                    </a:p>
                  </a:txBody>
                  <a:tcPr/>
                </a:tc>
                <a:tc>
                  <a:txBody>
                    <a:bodyPr/>
                    <a:lstStyle/>
                    <a:p>
                      <a:r>
                        <a:rPr lang="fi-FI" sz="1050" b="0"/>
                        <a:t>Toteuttamis-ajankohta</a:t>
                      </a:r>
                    </a:p>
                  </a:txBody>
                  <a:tcPr/>
                </a:tc>
                <a:tc>
                  <a:txBody>
                    <a:bodyPr/>
                    <a:lstStyle/>
                    <a:p>
                      <a:r>
                        <a:rPr lang="fi-FI" sz="1050" b="0"/>
                        <a:t>Yhteistyö-kumppanit</a:t>
                      </a:r>
                    </a:p>
                  </a:txBody>
                  <a:tcPr/>
                </a:tc>
                <a:tc>
                  <a:txBody>
                    <a:bodyPr/>
                    <a:lstStyle/>
                    <a:p>
                      <a:r>
                        <a:rPr lang="fi-FI" sz="1050" b="0"/>
                        <a:t>Toteutuksen arviointi</a:t>
                      </a:r>
                    </a:p>
                  </a:txBody>
                  <a:tcPr/>
                </a:tc>
                <a:extLst>
                  <a:ext uri="{0D108BD9-81ED-4DB2-BD59-A6C34878D82A}">
                    <a16:rowId xmlns:a16="http://schemas.microsoft.com/office/drawing/2014/main" val="2660163982"/>
                  </a:ext>
                </a:extLst>
              </a:tr>
              <a:tr h="931702">
                <a:tc>
                  <a:txBody>
                    <a:bodyPr/>
                    <a:lstStyle/>
                    <a:p>
                      <a:r>
                        <a:rPr lang="fi-FI" sz="1050" kern="1200">
                          <a:solidFill>
                            <a:schemeClr val="tx1"/>
                          </a:solidFill>
                          <a:latin typeface="+mn-lt"/>
                          <a:ea typeface="+mn-ea"/>
                          <a:cs typeface="+mn-cs"/>
                        </a:rPr>
                        <a:t>3lk Hyvinkää</a:t>
                      </a:r>
                    </a:p>
                  </a:txBody>
                  <a:tcPr>
                    <a:solidFill>
                      <a:srgbClr val="E6F8FC"/>
                    </a:solidFill>
                  </a:tcPr>
                </a:tc>
                <a:tc>
                  <a:txBody>
                    <a:bodyPr/>
                    <a:lstStyle/>
                    <a:p>
                      <a:r>
                        <a:rPr lang="fi-FI" sz="1050" b="1" i="0" kern="1200">
                          <a:solidFill>
                            <a:schemeClr val="tx1"/>
                          </a:solidFill>
                          <a:effectLst/>
                          <a:latin typeface="+mn-lt"/>
                          <a:ea typeface="+mn-ea"/>
                          <a:cs typeface="+mn-cs"/>
                        </a:rPr>
                        <a:t>Käsityö/askartelu</a:t>
                      </a:r>
                      <a:endParaRPr lang="fi-FI" sz="1050" b="0" i="0" kern="1200">
                        <a:solidFill>
                          <a:schemeClr val="tx1"/>
                        </a:solidFill>
                        <a:effectLst/>
                        <a:latin typeface="+mn-lt"/>
                        <a:ea typeface="+mn-ea"/>
                        <a:cs typeface="+mn-cs"/>
                      </a:endParaRPr>
                    </a:p>
                    <a:p>
                      <a:r>
                        <a:rPr lang="fi-FI" sz="1050" b="0" i="0" kern="1200">
                          <a:solidFill>
                            <a:schemeClr val="tx1"/>
                          </a:solidFill>
                          <a:effectLst/>
                          <a:latin typeface="+mn-lt"/>
                          <a:ea typeface="+mn-ea"/>
                          <a:cs typeface="+mn-cs"/>
                        </a:rPr>
                        <a:t>T1: vahvistaa oppilaan kiinnostusta käsin tekemiseen sekä innostaa keksivään, kokeilevaan ja paikallisuutta hyödyntävään käsityöhön.</a:t>
                      </a:r>
                    </a:p>
                    <a:p>
                      <a:r>
                        <a:rPr lang="fi-FI" sz="1050" b="0" i="0" kern="1200">
                          <a:solidFill>
                            <a:schemeClr val="tx1"/>
                          </a:solidFill>
                          <a:effectLst/>
                          <a:latin typeface="+mn-lt"/>
                          <a:ea typeface="+mn-ea"/>
                          <a:cs typeface="+mn-cs"/>
                        </a:rPr>
                        <a:t>Oman pienoispatsaan tekeminen ”patsaskävelyn” innoittamana. 2h</a:t>
                      </a:r>
                    </a:p>
                    <a:p>
                      <a:r>
                        <a:rPr lang="fi-FI" sz="1050" b="1" i="0" kern="1200">
                          <a:solidFill>
                            <a:schemeClr val="tx1"/>
                          </a:solidFill>
                          <a:effectLst/>
                          <a:latin typeface="+mn-lt"/>
                          <a:ea typeface="+mn-ea"/>
                          <a:cs typeface="+mn-cs"/>
                        </a:rPr>
                        <a:t>OPPIMISKOKONAISUUDEN ARVIOINTI:</a:t>
                      </a:r>
                      <a:endParaRPr lang="fi-FI" sz="1050" b="0" i="0" kern="1200">
                        <a:solidFill>
                          <a:schemeClr val="tx1"/>
                        </a:solidFill>
                        <a:effectLst/>
                        <a:latin typeface="+mn-lt"/>
                        <a:ea typeface="+mn-ea"/>
                        <a:cs typeface="+mn-cs"/>
                      </a:endParaRPr>
                    </a:p>
                    <a:p>
                      <a:r>
                        <a:rPr lang="fi-FI" sz="1050" b="0" i="0" kern="1200">
                          <a:solidFill>
                            <a:schemeClr val="tx1"/>
                          </a:solidFill>
                          <a:effectLst/>
                          <a:latin typeface="+mn-lt"/>
                          <a:ea typeface="+mn-ea"/>
                          <a:cs typeface="+mn-cs"/>
                        </a:rPr>
                        <a:t>Itsearviointi, vertaisarviointi, ryhmän kanssa käydyt palautekeskustelut</a:t>
                      </a:r>
                      <a:endParaRPr lang="fi-FI" sz="1050" kern="1200">
                        <a:solidFill>
                          <a:schemeClr val="tx1"/>
                        </a:solidFill>
                        <a:latin typeface="+mn-lt"/>
                        <a:ea typeface="+mn-ea"/>
                        <a:cs typeface="+mn-cs"/>
                      </a:endParaRPr>
                    </a:p>
                    <a:p>
                      <a:pPr marL="0" indent="0">
                        <a:buFont typeface="Arial" panose="020B0604020202020204" pitchFamily="34" charset="0"/>
                        <a:buNone/>
                      </a:pPr>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extLst>
                  <a:ext uri="{0D108BD9-81ED-4DB2-BD59-A6C34878D82A}">
                    <a16:rowId xmlns:a16="http://schemas.microsoft.com/office/drawing/2014/main" val="1452683646"/>
                  </a:ext>
                </a:extLst>
              </a:tr>
              <a:tr h="931702">
                <a:tc>
                  <a:txBody>
                    <a:bodyPr/>
                    <a:lstStyle/>
                    <a:p>
                      <a:endParaRPr lang="fi-FI" sz="1050" kern="1200">
                        <a:solidFill>
                          <a:schemeClr val="tx1"/>
                        </a:solidFill>
                        <a:latin typeface="+mn-lt"/>
                        <a:ea typeface="+mn-ea"/>
                        <a:cs typeface="+mn-cs"/>
                      </a:endParaRPr>
                    </a:p>
                  </a:txBody>
                  <a:tcPr/>
                </a:tc>
                <a:tc>
                  <a:txBody>
                    <a:bodyPr/>
                    <a:lstStyle/>
                    <a:p>
                      <a:pPr marL="171450" indent="-171450">
                        <a:buFont typeface="Arial" panose="020B0604020202020204" pitchFamily="34" charset="0"/>
                        <a:buChar char="•"/>
                      </a:pPr>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extLst>
                  <a:ext uri="{0D108BD9-81ED-4DB2-BD59-A6C34878D82A}">
                    <a16:rowId xmlns:a16="http://schemas.microsoft.com/office/drawing/2014/main" val="724883781"/>
                  </a:ext>
                </a:extLst>
              </a:tr>
              <a:tr h="931702">
                <a:tc>
                  <a:txBody>
                    <a:bodyPr/>
                    <a:lstStyle/>
                    <a:p>
                      <a:endParaRPr lang="fi-FI" sz="1050" kern="1200">
                        <a:solidFill>
                          <a:schemeClr val="tx1"/>
                        </a:solidFill>
                        <a:latin typeface="+mn-lt"/>
                        <a:ea typeface="+mn-ea"/>
                        <a:cs typeface="+mn-cs"/>
                      </a:endParaRPr>
                    </a:p>
                  </a:txBody>
                  <a:tcPr/>
                </a:tc>
                <a:tc>
                  <a:txBody>
                    <a:bodyPr/>
                    <a:lstStyle/>
                    <a:p>
                      <a:pPr marL="171450" indent="-171450">
                        <a:buFont typeface="Arial" panose="020B0604020202020204" pitchFamily="34" charset="0"/>
                        <a:buChar char="•"/>
                      </a:pPr>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extLst>
                  <a:ext uri="{0D108BD9-81ED-4DB2-BD59-A6C34878D82A}">
                    <a16:rowId xmlns:a16="http://schemas.microsoft.com/office/drawing/2014/main" val="3535288670"/>
                  </a:ext>
                </a:extLst>
              </a:tr>
              <a:tr h="1054757">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extLst>
                  <a:ext uri="{0D108BD9-81ED-4DB2-BD59-A6C34878D82A}">
                    <a16:rowId xmlns:a16="http://schemas.microsoft.com/office/drawing/2014/main" val="2362646471"/>
                  </a:ext>
                </a:extLst>
              </a:tr>
            </a:tbl>
          </a:graphicData>
        </a:graphic>
      </p:graphicFrame>
    </p:spTree>
    <p:extLst>
      <p:ext uri="{BB962C8B-B14F-4D97-AF65-F5344CB8AC3E}">
        <p14:creationId xmlns:p14="http://schemas.microsoft.com/office/powerpoint/2010/main" val="19351138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0A57B-5A0B-29F4-E48B-A454E715AADA}"/>
            </a:ext>
          </a:extLst>
        </p:cNvPr>
        <p:cNvGrpSpPr/>
        <p:nvPr/>
      </p:nvGrpSpPr>
      <p:grpSpPr>
        <a:xfrm>
          <a:off x="0" y="0"/>
          <a:ext cx="0" cy="0"/>
          <a:chOff x="0" y="0"/>
          <a:chExt cx="0" cy="0"/>
        </a:xfrm>
      </p:grpSpPr>
      <p:sp>
        <p:nvSpPr>
          <p:cNvPr id="4" name="Otsikko 3">
            <a:extLst>
              <a:ext uri="{FF2B5EF4-FFF2-40B4-BE49-F238E27FC236}">
                <a16:creationId xmlns:a16="http://schemas.microsoft.com/office/drawing/2014/main" id="{B9783909-F4EA-7CD7-00C1-310128CCD033}"/>
              </a:ext>
            </a:extLst>
          </p:cNvPr>
          <p:cNvSpPr>
            <a:spLocks noGrp="1"/>
          </p:cNvSpPr>
          <p:nvPr>
            <p:ph type="title"/>
          </p:nvPr>
        </p:nvSpPr>
        <p:spPr>
          <a:xfrm>
            <a:off x="695325" y="548680"/>
            <a:ext cx="9369848" cy="864096"/>
          </a:xfrm>
        </p:spPr>
        <p:txBody>
          <a:bodyPr anchor="b">
            <a:normAutofit/>
          </a:bodyPr>
          <a:lstStyle/>
          <a:p>
            <a:r>
              <a:rPr lang="fi-FI"/>
              <a:t>Monialaiset oppimiskokonaisuudet: Alakoulu</a:t>
            </a:r>
            <a:endParaRPr lang="fi-FI">
              <a:ea typeface="Open Sans Semibold"/>
              <a:cs typeface="Open Sans Semibold"/>
            </a:endParaRPr>
          </a:p>
        </p:txBody>
      </p:sp>
      <p:graphicFrame>
        <p:nvGraphicFramePr>
          <p:cNvPr id="5" name="Taulukko 5">
            <a:extLst>
              <a:ext uri="{FF2B5EF4-FFF2-40B4-BE49-F238E27FC236}">
                <a16:creationId xmlns:a16="http://schemas.microsoft.com/office/drawing/2014/main" id="{DAE5CA18-4831-CF26-B5A8-47387A40B6DB}"/>
              </a:ext>
            </a:extLst>
          </p:cNvPr>
          <p:cNvGraphicFramePr>
            <a:graphicFrameLocks noGrp="1"/>
          </p:cNvGraphicFramePr>
          <p:nvPr>
            <p:ph sz="half" idx="1"/>
            <p:extLst>
              <p:ext uri="{D42A27DB-BD31-4B8C-83A1-F6EECF244321}">
                <p14:modId xmlns:p14="http://schemas.microsoft.com/office/powerpoint/2010/main" val="1651698877"/>
              </p:ext>
            </p:extLst>
          </p:nvPr>
        </p:nvGraphicFramePr>
        <p:xfrm>
          <a:off x="695325" y="1684192"/>
          <a:ext cx="10752204" cy="5265121"/>
        </p:xfrm>
        <a:graphic>
          <a:graphicData uri="http://schemas.openxmlformats.org/drawingml/2006/table">
            <a:tbl>
              <a:tblPr firstRow="1" bandRow="1">
                <a:tableStyleId>{0E3FDE45-AF77-4B5C-9715-49D594BDF05E}</a:tableStyleId>
              </a:tblPr>
              <a:tblGrid>
                <a:gridCol w="1316355">
                  <a:extLst>
                    <a:ext uri="{9D8B030D-6E8A-4147-A177-3AD203B41FA5}">
                      <a16:colId xmlns:a16="http://schemas.microsoft.com/office/drawing/2014/main" val="1401734458"/>
                    </a:ext>
                  </a:extLst>
                </a:gridCol>
                <a:gridCol w="2421775">
                  <a:extLst>
                    <a:ext uri="{9D8B030D-6E8A-4147-A177-3AD203B41FA5}">
                      <a16:colId xmlns:a16="http://schemas.microsoft.com/office/drawing/2014/main" val="889130060"/>
                    </a:ext>
                  </a:extLst>
                </a:gridCol>
                <a:gridCol w="1468110">
                  <a:extLst>
                    <a:ext uri="{9D8B030D-6E8A-4147-A177-3AD203B41FA5}">
                      <a16:colId xmlns:a16="http://schemas.microsoft.com/office/drawing/2014/main" val="45249244"/>
                    </a:ext>
                  </a:extLst>
                </a:gridCol>
                <a:gridCol w="1748050">
                  <a:extLst>
                    <a:ext uri="{9D8B030D-6E8A-4147-A177-3AD203B41FA5}">
                      <a16:colId xmlns:a16="http://schemas.microsoft.com/office/drawing/2014/main" val="118695398"/>
                    </a:ext>
                  </a:extLst>
                </a:gridCol>
                <a:gridCol w="1180433">
                  <a:extLst>
                    <a:ext uri="{9D8B030D-6E8A-4147-A177-3AD203B41FA5}">
                      <a16:colId xmlns:a16="http://schemas.microsoft.com/office/drawing/2014/main" val="2027884288"/>
                    </a:ext>
                  </a:extLst>
                </a:gridCol>
                <a:gridCol w="1130713">
                  <a:extLst>
                    <a:ext uri="{9D8B030D-6E8A-4147-A177-3AD203B41FA5}">
                      <a16:colId xmlns:a16="http://schemas.microsoft.com/office/drawing/2014/main" val="61822852"/>
                    </a:ext>
                  </a:extLst>
                </a:gridCol>
                <a:gridCol w="1486768">
                  <a:extLst>
                    <a:ext uri="{9D8B030D-6E8A-4147-A177-3AD203B41FA5}">
                      <a16:colId xmlns:a16="http://schemas.microsoft.com/office/drawing/2014/main" val="1882975875"/>
                    </a:ext>
                  </a:extLst>
                </a:gridCol>
              </a:tblGrid>
              <a:tr h="414162">
                <a:tc>
                  <a:txBody>
                    <a:bodyPr/>
                    <a:lstStyle/>
                    <a:p>
                      <a:r>
                        <a:rPr lang="fi-FI" sz="1050" b="0"/>
                        <a:t>Luokka ja oppimis-kokonaisuuden nimi</a:t>
                      </a:r>
                      <a:endParaRPr lang="fi-FI" sz="1050" b="0" i="0"/>
                    </a:p>
                  </a:txBody>
                  <a:tcPr/>
                </a:tc>
                <a:tc>
                  <a:txBody>
                    <a:bodyPr/>
                    <a:lstStyle/>
                    <a:p>
                      <a:r>
                        <a:rPr lang="fi-FI" sz="1050" b="0"/>
                        <a:t>Tavoitteet ja sisällöt</a:t>
                      </a:r>
                    </a:p>
                  </a:txBody>
                  <a:tcPr/>
                </a:tc>
                <a:tc>
                  <a:txBody>
                    <a:bodyPr/>
                    <a:lstStyle/>
                    <a:p>
                      <a:r>
                        <a:rPr lang="fi-FI" sz="1050" b="0"/>
                        <a:t>Kokonaistuntimäärä vuosiluokittain</a:t>
                      </a:r>
                    </a:p>
                  </a:txBody>
                  <a:tcPr/>
                </a:tc>
                <a:tc>
                  <a:txBody>
                    <a:bodyPr/>
                    <a:lstStyle/>
                    <a:p>
                      <a:r>
                        <a:rPr lang="fi-FI" sz="1050" b="0"/>
                        <a:t>Mukana olevat oppiaineet</a:t>
                      </a:r>
                    </a:p>
                  </a:txBody>
                  <a:tcPr/>
                </a:tc>
                <a:tc>
                  <a:txBody>
                    <a:bodyPr/>
                    <a:lstStyle/>
                    <a:p>
                      <a:r>
                        <a:rPr lang="fi-FI" sz="1050" b="0"/>
                        <a:t>Toteuttamis-ajankohta</a:t>
                      </a:r>
                    </a:p>
                  </a:txBody>
                  <a:tcPr/>
                </a:tc>
                <a:tc>
                  <a:txBody>
                    <a:bodyPr/>
                    <a:lstStyle/>
                    <a:p>
                      <a:r>
                        <a:rPr lang="fi-FI" sz="1050" b="0"/>
                        <a:t>Yhteistyö-kumppanit</a:t>
                      </a:r>
                    </a:p>
                  </a:txBody>
                  <a:tcPr/>
                </a:tc>
                <a:tc>
                  <a:txBody>
                    <a:bodyPr/>
                    <a:lstStyle/>
                    <a:p>
                      <a:r>
                        <a:rPr lang="fi-FI" sz="1050" b="0"/>
                        <a:t>Toteutuksen arviointi</a:t>
                      </a:r>
                    </a:p>
                  </a:txBody>
                  <a:tcPr/>
                </a:tc>
                <a:extLst>
                  <a:ext uri="{0D108BD9-81ED-4DB2-BD59-A6C34878D82A}">
                    <a16:rowId xmlns:a16="http://schemas.microsoft.com/office/drawing/2014/main" val="2660163982"/>
                  </a:ext>
                </a:extLst>
              </a:tr>
              <a:tr h="931702">
                <a:tc>
                  <a:txBody>
                    <a:bodyPr/>
                    <a:lstStyle/>
                    <a:p>
                      <a:r>
                        <a:rPr lang="fi-FI" sz="1050" kern="1200">
                          <a:solidFill>
                            <a:schemeClr val="tx1"/>
                          </a:solidFill>
                          <a:latin typeface="+mn-lt"/>
                          <a:ea typeface="+mn-ea"/>
                          <a:cs typeface="+mn-cs"/>
                        </a:rPr>
                        <a:t>4lk Lemmikit - ja kotieläimet       </a:t>
                      </a:r>
                    </a:p>
                  </a:txBody>
                  <a:tcPr>
                    <a:solidFill>
                      <a:srgbClr val="E6F8FC"/>
                    </a:solidFill>
                  </a:tcPr>
                </a:tc>
                <a:tc>
                  <a:txBody>
                    <a:bodyPr/>
                    <a:lstStyle/>
                    <a:p>
                      <a:pPr marL="0" indent="0">
                        <a:buFont typeface="Arial" panose="020B0604020202020204" pitchFamily="34" charset="0"/>
                        <a:buNone/>
                      </a:pPr>
                      <a:r>
                        <a:rPr lang="fi-FI" sz="1000" kern="1200">
                          <a:solidFill>
                            <a:schemeClr val="tx1"/>
                          </a:solidFill>
                          <a:latin typeface="+mn-lt"/>
                          <a:ea typeface="+mn-ea"/>
                          <a:cs typeface="+mn-cs"/>
                        </a:rPr>
                        <a:t>Opitaan uutta lemmikki –lemmikki ja  kotieläimistä, sekä niiden hoidosta.</a:t>
                      </a:r>
                    </a:p>
                    <a:p>
                      <a:pPr marL="0" indent="0">
                        <a:buFont typeface="Arial" panose="020B0604020202020204" pitchFamily="34" charset="0"/>
                        <a:buNone/>
                      </a:pPr>
                      <a:r>
                        <a:rPr lang="fi-FI" sz="1000" b="1" i="0" kern="1200">
                          <a:solidFill>
                            <a:schemeClr val="tx1"/>
                          </a:solidFill>
                          <a:effectLst/>
                          <a:latin typeface="+mn-lt"/>
                          <a:ea typeface="+mn-ea"/>
                          <a:cs typeface="+mn-cs"/>
                        </a:rPr>
                        <a:t>Toteutus: </a:t>
                      </a:r>
                      <a:r>
                        <a:rPr lang="fi-FI" sz="1000" b="0" i="0" kern="1200">
                          <a:solidFill>
                            <a:schemeClr val="tx1"/>
                          </a:solidFill>
                          <a:effectLst/>
                          <a:latin typeface="+mn-lt"/>
                          <a:ea typeface="+mn-ea"/>
                          <a:cs typeface="+mn-cs"/>
                        </a:rPr>
                        <a:t>Eläinten oikeuksien käsittely, eläinten viikon materiaalit, lemmikki- ja kotieläintarinoiden kirjoittaminen, lemmikki- ja kotieläinsanastoa vierailla kielillä (englanti, saksa ja mahdolliset muut kielet), eläinaiheiset liikuntaleikit, vierailu Hyvinkään maaseutuopistoon</a:t>
                      </a:r>
                      <a:endParaRPr lang="fi-FI" sz="1000" b="0" kern="1200">
                        <a:solidFill>
                          <a:schemeClr val="tx1"/>
                        </a:solidFill>
                        <a:latin typeface="+mn-lt"/>
                        <a:ea typeface="+mn-ea"/>
                        <a:cs typeface="+mn-cs"/>
                      </a:endParaRPr>
                    </a:p>
                  </a:txBody>
                  <a:tcPr/>
                </a:tc>
                <a:tc>
                  <a:txBody>
                    <a:bodyPr/>
                    <a:lstStyle/>
                    <a:p>
                      <a:r>
                        <a:rPr lang="fi-FI" sz="1050" kern="1200">
                          <a:solidFill>
                            <a:schemeClr val="tx1"/>
                          </a:solidFill>
                          <a:latin typeface="+mn-lt"/>
                          <a:ea typeface="+mn-ea"/>
                          <a:cs typeface="+mn-cs"/>
                        </a:rPr>
                        <a:t>24h</a:t>
                      </a:r>
                    </a:p>
                  </a:txBody>
                  <a:tcPr/>
                </a:tc>
                <a:tc>
                  <a:txBody>
                    <a:bodyPr/>
                    <a:lstStyle/>
                    <a:p>
                      <a:r>
                        <a:rPr lang="fi-FI" sz="1050" kern="1200">
                          <a:solidFill>
                            <a:schemeClr val="tx1"/>
                          </a:solidFill>
                          <a:latin typeface="+mn-lt"/>
                          <a:ea typeface="+mn-ea"/>
                          <a:cs typeface="+mn-cs"/>
                        </a:rPr>
                        <a:t>Äidinkieli</a:t>
                      </a:r>
                    </a:p>
                    <a:p>
                      <a:r>
                        <a:rPr lang="fi-FI" sz="1050" kern="1200">
                          <a:solidFill>
                            <a:schemeClr val="tx1"/>
                          </a:solidFill>
                          <a:latin typeface="+mn-lt"/>
                          <a:ea typeface="+mn-ea"/>
                          <a:cs typeface="+mn-cs"/>
                        </a:rPr>
                        <a:t>Matematiikka</a:t>
                      </a:r>
                    </a:p>
                    <a:p>
                      <a:r>
                        <a:rPr lang="fi-FI" sz="1050" kern="1200">
                          <a:solidFill>
                            <a:schemeClr val="tx1"/>
                          </a:solidFill>
                          <a:latin typeface="+mn-lt"/>
                          <a:ea typeface="+mn-ea"/>
                          <a:cs typeface="+mn-cs"/>
                        </a:rPr>
                        <a:t>englanti</a:t>
                      </a:r>
                    </a:p>
                    <a:p>
                      <a:r>
                        <a:rPr lang="fi-FI" sz="1050" kern="1200">
                          <a:solidFill>
                            <a:schemeClr val="tx1"/>
                          </a:solidFill>
                          <a:latin typeface="+mn-lt"/>
                          <a:ea typeface="+mn-ea"/>
                          <a:cs typeface="+mn-cs"/>
                        </a:rPr>
                        <a:t>saksa</a:t>
                      </a:r>
                    </a:p>
                    <a:p>
                      <a:r>
                        <a:rPr lang="fi-FI" sz="1050" kern="1200">
                          <a:solidFill>
                            <a:schemeClr val="tx1"/>
                          </a:solidFill>
                          <a:latin typeface="+mn-lt"/>
                          <a:ea typeface="+mn-ea"/>
                          <a:cs typeface="+mn-cs"/>
                        </a:rPr>
                        <a:t>Kuvataide</a:t>
                      </a:r>
                    </a:p>
                    <a:p>
                      <a:r>
                        <a:rPr lang="fi-FI" sz="1050" kern="1200">
                          <a:solidFill>
                            <a:schemeClr val="tx1"/>
                          </a:solidFill>
                          <a:latin typeface="+mn-lt"/>
                          <a:ea typeface="+mn-ea"/>
                          <a:cs typeface="+mn-cs"/>
                        </a:rPr>
                        <a:t>Yhteiskuntaoppi</a:t>
                      </a:r>
                    </a:p>
                    <a:p>
                      <a:r>
                        <a:rPr lang="fi-FI" sz="1050" kern="1200">
                          <a:solidFill>
                            <a:schemeClr val="tx1"/>
                          </a:solidFill>
                          <a:latin typeface="+mn-lt"/>
                          <a:ea typeface="+mn-ea"/>
                          <a:cs typeface="+mn-cs"/>
                        </a:rPr>
                        <a:t>Ympäristöoppi</a:t>
                      </a:r>
                    </a:p>
                    <a:p>
                      <a:r>
                        <a:rPr lang="fi-FI" sz="1050" kern="1200">
                          <a:solidFill>
                            <a:schemeClr val="tx1"/>
                          </a:solidFill>
                          <a:latin typeface="+mn-lt"/>
                          <a:ea typeface="+mn-ea"/>
                          <a:cs typeface="+mn-cs"/>
                        </a:rPr>
                        <a:t>Liikunta</a:t>
                      </a:r>
                    </a:p>
                    <a:p>
                      <a:endParaRPr lang="fi-FI" sz="1050" kern="1200">
                        <a:solidFill>
                          <a:schemeClr val="tx1"/>
                        </a:solidFill>
                        <a:latin typeface="+mn-lt"/>
                        <a:ea typeface="+mn-ea"/>
                        <a:cs typeface="+mn-cs"/>
                      </a:endParaRPr>
                    </a:p>
                  </a:txBody>
                  <a:tcPr/>
                </a:tc>
                <a:tc>
                  <a:txBody>
                    <a:bodyPr/>
                    <a:lstStyle/>
                    <a:p>
                      <a:r>
                        <a:rPr lang="fi-FI" sz="1050" kern="1200">
                          <a:solidFill>
                            <a:schemeClr val="tx1"/>
                          </a:solidFill>
                          <a:latin typeface="+mn-lt"/>
                          <a:ea typeface="+mn-ea"/>
                          <a:cs typeface="+mn-cs"/>
                        </a:rPr>
                        <a:t>Vko 10-11 </a:t>
                      </a:r>
                    </a:p>
                    <a:p>
                      <a:r>
                        <a:rPr lang="fi-FI" sz="1050" kern="1200">
                          <a:solidFill>
                            <a:schemeClr val="tx1"/>
                          </a:solidFill>
                          <a:latin typeface="+mn-lt"/>
                          <a:ea typeface="+mn-ea"/>
                          <a:cs typeface="+mn-cs"/>
                        </a:rPr>
                        <a:t>Huhti-toukokuu</a:t>
                      </a:r>
                    </a:p>
                    <a:p>
                      <a:r>
                        <a:rPr lang="fi-FI" sz="1050" kern="1200">
                          <a:solidFill>
                            <a:schemeClr val="tx1"/>
                          </a:solidFill>
                          <a:latin typeface="+mn-lt"/>
                          <a:ea typeface="+mn-ea"/>
                          <a:cs typeface="+mn-cs"/>
                        </a:rPr>
                        <a:t>2026</a:t>
                      </a:r>
                    </a:p>
                  </a:txBody>
                  <a:tcPr/>
                </a:tc>
                <a:tc>
                  <a:txBody>
                    <a:bodyPr/>
                    <a:lstStyle/>
                    <a:p>
                      <a:endParaRPr lang="fi-FI" sz="1050" kern="1200">
                        <a:solidFill>
                          <a:schemeClr val="tx1"/>
                        </a:solidFill>
                        <a:latin typeface="+mn-lt"/>
                        <a:ea typeface="+mn-ea"/>
                        <a:cs typeface="+mn-cs"/>
                      </a:endParaRPr>
                    </a:p>
                  </a:txBody>
                  <a:tcPr/>
                </a:tc>
                <a:tc>
                  <a:txBody>
                    <a:bodyPr/>
                    <a:lstStyle/>
                    <a:p>
                      <a:r>
                        <a:rPr lang="fi-FI" sz="1050" kern="1200">
                          <a:solidFill>
                            <a:schemeClr val="tx1"/>
                          </a:solidFill>
                          <a:latin typeface="+mn-lt"/>
                          <a:ea typeface="+mn-ea"/>
                          <a:cs typeface="+mn-cs"/>
                        </a:rPr>
                        <a:t>Vertaisarviointi ja projektin aikainen arviointi keskustellen ryhmissä.</a:t>
                      </a:r>
                    </a:p>
                  </a:txBody>
                  <a:tcPr/>
                </a:tc>
                <a:extLst>
                  <a:ext uri="{0D108BD9-81ED-4DB2-BD59-A6C34878D82A}">
                    <a16:rowId xmlns:a16="http://schemas.microsoft.com/office/drawing/2014/main" val="1452683646"/>
                  </a:ext>
                </a:extLst>
              </a:tr>
              <a:tr h="931702">
                <a:tc>
                  <a:txBody>
                    <a:bodyPr/>
                    <a:lstStyle/>
                    <a:p>
                      <a:endParaRPr lang="fi-FI" sz="1050" kern="1200">
                        <a:solidFill>
                          <a:schemeClr val="tx1"/>
                        </a:solidFill>
                        <a:latin typeface="+mn-lt"/>
                        <a:ea typeface="+mn-ea"/>
                        <a:cs typeface="+mn-cs"/>
                      </a:endParaRPr>
                    </a:p>
                  </a:txBody>
                  <a:tcPr/>
                </a:tc>
                <a:tc>
                  <a:txBody>
                    <a:bodyPr/>
                    <a:lstStyle/>
                    <a:p>
                      <a:pPr marL="171450" indent="-171450">
                        <a:buFont typeface="Arial" panose="020B0604020202020204" pitchFamily="34" charset="0"/>
                        <a:buChar char="•"/>
                      </a:pPr>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extLst>
                  <a:ext uri="{0D108BD9-81ED-4DB2-BD59-A6C34878D82A}">
                    <a16:rowId xmlns:a16="http://schemas.microsoft.com/office/drawing/2014/main" val="724883781"/>
                  </a:ext>
                </a:extLst>
              </a:tr>
              <a:tr h="931702">
                <a:tc>
                  <a:txBody>
                    <a:bodyPr/>
                    <a:lstStyle/>
                    <a:p>
                      <a:endParaRPr lang="fi-FI" sz="1050" kern="1200">
                        <a:solidFill>
                          <a:schemeClr val="tx1"/>
                        </a:solidFill>
                        <a:latin typeface="+mn-lt"/>
                        <a:ea typeface="+mn-ea"/>
                        <a:cs typeface="+mn-cs"/>
                      </a:endParaRPr>
                    </a:p>
                  </a:txBody>
                  <a:tcPr/>
                </a:tc>
                <a:tc>
                  <a:txBody>
                    <a:bodyPr/>
                    <a:lstStyle/>
                    <a:p>
                      <a:pPr marL="171450" indent="-171450">
                        <a:buFont typeface="Arial" panose="020B0604020202020204" pitchFamily="34" charset="0"/>
                        <a:buChar char="•"/>
                      </a:pPr>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extLst>
                  <a:ext uri="{0D108BD9-81ED-4DB2-BD59-A6C34878D82A}">
                    <a16:rowId xmlns:a16="http://schemas.microsoft.com/office/drawing/2014/main" val="3535288670"/>
                  </a:ext>
                </a:extLst>
              </a:tr>
              <a:tr h="1054757">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extLst>
                  <a:ext uri="{0D108BD9-81ED-4DB2-BD59-A6C34878D82A}">
                    <a16:rowId xmlns:a16="http://schemas.microsoft.com/office/drawing/2014/main" val="2362646471"/>
                  </a:ext>
                </a:extLst>
              </a:tr>
            </a:tbl>
          </a:graphicData>
        </a:graphic>
      </p:graphicFrame>
    </p:spTree>
    <p:extLst>
      <p:ext uri="{BB962C8B-B14F-4D97-AF65-F5344CB8AC3E}">
        <p14:creationId xmlns:p14="http://schemas.microsoft.com/office/powerpoint/2010/main" val="3217544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6DED3-CDFE-3D89-4621-C197E5B31B12}"/>
            </a:ext>
          </a:extLst>
        </p:cNvPr>
        <p:cNvGrpSpPr/>
        <p:nvPr/>
      </p:nvGrpSpPr>
      <p:grpSpPr>
        <a:xfrm>
          <a:off x="0" y="0"/>
          <a:ext cx="0" cy="0"/>
          <a:chOff x="0" y="0"/>
          <a:chExt cx="0" cy="0"/>
        </a:xfrm>
      </p:grpSpPr>
      <p:sp>
        <p:nvSpPr>
          <p:cNvPr id="4" name="Otsikko 3">
            <a:extLst>
              <a:ext uri="{FF2B5EF4-FFF2-40B4-BE49-F238E27FC236}">
                <a16:creationId xmlns:a16="http://schemas.microsoft.com/office/drawing/2014/main" id="{39B9CC21-CBE8-58D1-8994-7AFD18B70DE4}"/>
              </a:ext>
            </a:extLst>
          </p:cNvPr>
          <p:cNvSpPr>
            <a:spLocks noGrp="1"/>
          </p:cNvSpPr>
          <p:nvPr>
            <p:ph type="title"/>
          </p:nvPr>
        </p:nvSpPr>
        <p:spPr>
          <a:xfrm>
            <a:off x="695325" y="548680"/>
            <a:ext cx="9369848" cy="864096"/>
          </a:xfrm>
        </p:spPr>
        <p:txBody>
          <a:bodyPr anchor="b">
            <a:normAutofit/>
          </a:bodyPr>
          <a:lstStyle/>
          <a:p>
            <a:r>
              <a:rPr lang="fi-FI"/>
              <a:t>Monialaiset oppimiskokonaisuudet: Alakoulu</a:t>
            </a:r>
            <a:endParaRPr lang="fi-FI">
              <a:ea typeface="Open Sans Semibold"/>
              <a:cs typeface="Open Sans Semibold"/>
            </a:endParaRPr>
          </a:p>
        </p:txBody>
      </p:sp>
      <p:graphicFrame>
        <p:nvGraphicFramePr>
          <p:cNvPr id="5" name="Taulukko 5">
            <a:extLst>
              <a:ext uri="{FF2B5EF4-FFF2-40B4-BE49-F238E27FC236}">
                <a16:creationId xmlns:a16="http://schemas.microsoft.com/office/drawing/2014/main" id="{206C05F2-6236-9DC2-CE6C-945048CDE811}"/>
              </a:ext>
            </a:extLst>
          </p:cNvPr>
          <p:cNvGraphicFramePr>
            <a:graphicFrameLocks noGrp="1"/>
          </p:cNvGraphicFramePr>
          <p:nvPr>
            <p:ph sz="half" idx="1"/>
            <p:extLst>
              <p:ext uri="{D42A27DB-BD31-4B8C-83A1-F6EECF244321}">
                <p14:modId xmlns:p14="http://schemas.microsoft.com/office/powerpoint/2010/main" val="1421917245"/>
              </p:ext>
            </p:extLst>
          </p:nvPr>
        </p:nvGraphicFramePr>
        <p:xfrm>
          <a:off x="450761" y="1412777"/>
          <a:ext cx="11741237" cy="6484620"/>
        </p:xfrm>
        <a:graphic>
          <a:graphicData uri="http://schemas.openxmlformats.org/drawingml/2006/table">
            <a:tbl>
              <a:tblPr firstRow="1" bandRow="1">
                <a:tableStyleId>{0E3FDE45-AF77-4B5C-9715-49D594BDF05E}</a:tableStyleId>
              </a:tblPr>
              <a:tblGrid>
                <a:gridCol w="1839390">
                  <a:extLst>
                    <a:ext uri="{9D8B030D-6E8A-4147-A177-3AD203B41FA5}">
                      <a16:colId xmlns:a16="http://schemas.microsoft.com/office/drawing/2014/main" val="1401734458"/>
                    </a:ext>
                  </a:extLst>
                </a:gridCol>
                <a:gridCol w="2134769">
                  <a:extLst>
                    <a:ext uri="{9D8B030D-6E8A-4147-A177-3AD203B41FA5}">
                      <a16:colId xmlns:a16="http://schemas.microsoft.com/office/drawing/2014/main" val="889130060"/>
                    </a:ext>
                  </a:extLst>
                </a:gridCol>
                <a:gridCol w="2209027">
                  <a:extLst>
                    <a:ext uri="{9D8B030D-6E8A-4147-A177-3AD203B41FA5}">
                      <a16:colId xmlns:a16="http://schemas.microsoft.com/office/drawing/2014/main" val="45249244"/>
                    </a:ext>
                  </a:extLst>
                </a:gridCol>
                <a:gridCol w="2495772">
                  <a:extLst>
                    <a:ext uri="{9D8B030D-6E8A-4147-A177-3AD203B41FA5}">
                      <a16:colId xmlns:a16="http://schemas.microsoft.com/office/drawing/2014/main" val="118695398"/>
                    </a:ext>
                  </a:extLst>
                </a:gridCol>
                <a:gridCol w="951790">
                  <a:extLst>
                    <a:ext uri="{9D8B030D-6E8A-4147-A177-3AD203B41FA5}">
                      <a16:colId xmlns:a16="http://schemas.microsoft.com/office/drawing/2014/main" val="2027884288"/>
                    </a:ext>
                  </a:extLst>
                </a:gridCol>
                <a:gridCol w="532605">
                  <a:extLst>
                    <a:ext uri="{9D8B030D-6E8A-4147-A177-3AD203B41FA5}">
                      <a16:colId xmlns:a16="http://schemas.microsoft.com/office/drawing/2014/main" val="61822852"/>
                    </a:ext>
                  </a:extLst>
                </a:gridCol>
                <a:gridCol w="1577884">
                  <a:extLst>
                    <a:ext uri="{9D8B030D-6E8A-4147-A177-3AD203B41FA5}">
                      <a16:colId xmlns:a16="http://schemas.microsoft.com/office/drawing/2014/main" val="1882975875"/>
                    </a:ext>
                  </a:extLst>
                </a:gridCol>
              </a:tblGrid>
              <a:tr h="726505">
                <a:tc>
                  <a:txBody>
                    <a:bodyPr/>
                    <a:lstStyle/>
                    <a:p>
                      <a:r>
                        <a:rPr lang="fi-FI" sz="1050" b="0"/>
                        <a:t>Luokka ja oppimis-kokonaisuuden nimi</a:t>
                      </a:r>
                      <a:endParaRPr lang="fi-FI" sz="1050" b="0" i="0"/>
                    </a:p>
                  </a:txBody>
                  <a:tcPr/>
                </a:tc>
                <a:tc>
                  <a:txBody>
                    <a:bodyPr/>
                    <a:lstStyle/>
                    <a:p>
                      <a:r>
                        <a:rPr lang="fi-FI" sz="1050" b="0"/>
                        <a:t>Tavoitteet ja sisällöt</a:t>
                      </a:r>
                    </a:p>
                  </a:txBody>
                  <a:tcPr/>
                </a:tc>
                <a:tc>
                  <a:txBody>
                    <a:bodyPr/>
                    <a:lstStyle/>
                    <a:p>
                      <a:r>
                        <a:rPr lang="fi-FI" sz="1050" b="0"/>
                        <a:t>Kokonaistuntimäärä </a:t>
                      </a:r>
                    </a:p>
                    <a:p>
                      <a:r>
                        <a:rPr lang="fi-FI" sz="1050" b="0"/>
                        <a:t>vuosiluokittain</a:t>
                      </a:r>
                    </a:p>
                  </a:txBody>
                  <a:tcPr/>
                </a:tc>
                <a:tc>
                  <a:txBody>
                    <a:bodyPr/>
                    <a:lstStyle/>
                    <a:p>
                      <a:r>
                        <a:rPr lang="fi-FI" sz="1050" b="0"/>
                        <a:t>Mukana olevat oppiaineet</a:t>
                      </a:r>
                    </a:p>
                  </a:txBody>
                  <a:tcPr/>
                </a:tc>
                <a:tc>
                  <a:txBody>
                    <a:bodyPr/>
                    <a:lstStyle/>
                    <a:p>
                      <a:r>
                        <a:rPr lang="fi-FI" sz="1050" b="0"/>
                        <a:t>Toteuttamis-ajankohta</a:t>
                      </a:r>
                    </a:p>
                  </a:txBody>
                  <a:tcPr/>
                </a:tc>
                <a:tc>
                  <a:txBody>
                    <a:bodyPr/>
                    <a:lstStyle/>
                    <a:p>
                      <a:r>
                        <a:rPr lang="fi-FI" sz="1050" b="0"/>
                        <a:t>Yhteistyö-kumppanit</a:t>
                      </a:r>
                    </a:p>
                  </a:txBody>
                  <a:tcPr/>
                </a:tc>
                <a:tc>
                  <a:txBody>
                    <a:bodyPr/>
                    <a:lstStyle/>
                    <a:p>
                      <a:r>
                        <a:rPr lang="fi-FI" sz="1050" b="0"/>
                        <a:t>Toteutuksen arviointi</a:t>
                      </a:r>
                    </a:p>
                  </a:txBody>
                  <a:tcPr/>
                </a:tc>
                <a:extLst>
                  <a:ext uri="{0D108BD9-81ED-4DB2-BD59-A6C34878D82A}">
                    <a16:rowId xmlns:a16="http://schemas.microsoft.com/office/drawing/2014/main" val="2660163982"/>
                  </a:ext>
                </a:extLst>
              </a:tr>
              <a:tr h="3942997">
                <a:tc>
                  <a:txBody>
                    <a:bodyPr/>
                    <a:lstStyle/>
                    <a:p>
                      <a:r>
                        <a:rPr lang="fi-FI" sz="1050" kern="1200">
                          <a:solidFill>
                            <a:schemeClr val="tx1"/>
                          </a:solidFill>
                          <a:latin typeface="+mn-lt"/>
                          <a:ea typeface="+mn-ea"/>
                          <a:cs typeface="+mn-cs"/>
                        </a:rPr>
                        <a:t> 5lk  Eurooppa</a:t>
                      </a:r>
                    </a:p>
                  </a:txBody>
                  <a:tcPr>
                    <a:solidFill>
                      <a:srgbClr val="E6F8FC"/>
                    </a:solidFill>
                  </a:tcPr>
                </a:tc>
                <a:tc>
                  <a:txBody>
                    <a:bodyPr/>
                    <a:lstStyle/>
                    <a:p>
                      <a:r>
                        <a:rPr lang="fi-FI" sz="1800" b="0" i="0" kern="1200">
                          <a:solidFill>
                            <a:schemeClr val="tx1"/>
                          </a:solidFill>
                          <a:effectLst/>
                          <a:latin typeface="+mn-lt"/>
                          <a:ea typeface="+mn-ea"/>
                          <a:cs typeface="+mn-cs"/>
                        </a:rPr>
                        <a:t> </a:t>
                      </a:r>
                      <a:r>
                        <a:rPr lang="fi-FI" sz="1050" b="0" i="0" kern="1200">
                          <a:solidFill>
                            <a:schemeClr val="tx1"/>
                          </a:solidFill>
                          <a:effectLst/>
                          <a:latin typeface="+mn-lt"/>
                          <a:ea typeface="+mn-ea"/>
                          <a:cs typeface="+mn-cs"/>
                        </a:rPr>
                        <a:t>1. Monialainen oppimiskokonaisuus: Eurooppa</a:t>
                      </a:r>
                    </a:p>
                    <a:p>
                      <a:r>
                        <a:rPr lang="fi-FI" sz="1050" b="0" i="0" kern="1200">
                          <a:solidFill>
                            <a:schemeClr val="tx1"/>
                          </a:solidFill>
                          <a:effectLst/>
                          <a:latin typeface="+mn-lt"/>
                          <a:ea typeface="+mn-ea"/>
                          <a:cs typeface="+mn-cs"/>
                        </a:rPr>
                        <a:t>  Eurooppa-kansio </a:t>
                      </a:r>
                    </a:p>
                    <a:p>
                      <a:r>
                        <a:rPr lang="fi-FI" sz="1050" b="0" i="0" kern="1200">
                          <a:solidFill>
                            <a:schemeClr val="tx1"/>
                          </a:solidFill>
                          <a:effectLst/>
                          <a:latin typeface="+mn-lt"/>
                          <a:ea typeface="+mn-ea"/>
                          <a:cs typeface="+mn-cs"/>
                        </a:rPr>
                        <a:t>kahden viikon projekti, jonka aikana lähes kaikilla oppitunneilla tehdään Eurooppa-kansiota </a:t>
                      </a:r>
                    </a:p>
                    <a:p>
                      <a:r>
                        <a:rPr lang="fi-FI" sz="1050" b="0" i="0" kern="1200">
                          <a:solidFill>
                            <a:schemeClr val="tx1"/>
                          </a:solidFill>
                          <a:effectLst/>
                          <a:latin typeface="+mn-lt"/>
                          <a:ea typeface="+mn-ea"/>
                          <a:cs typeface="+mn-cs"/>
                        </a:rPr>
                        <a:t>kansiosta löytyy: etukansi, sisällysluettelo, sanasto- ja maa-aukeamia, lähdeluettelo (Ks. valmis malli liitteenä) </a:t>
                      </a:r>
                    </a:p>
                    <a:p>
                      <a:r>
                        <a:rPr lang="fi-FI" sz="1050" b="0" i="0" kern="1200">
                          <a:solidFill>
                            <a:schemeClr val="tx1"/>
                          </a:solidFill>
                          <a:effectLst/>
                          <a:latin typeface="+mn-lt"/>
                          <a:ea typeface="+mn-ea"/>
                          <a:cs typeface="+mn-cs"/>
                        </a:rPr>
                        <a:t>  </a:t>
                      </a:r>
                    </a:p>
                    <a:p>
                      <a:r>
                        <a:rPr lang="fi-FI" sz="1050" b="0" i="0" kern="1200">
                          <a:solidFill>
                            <a:schemeClr val="tx1"/>
                          </a:solidFill>
                          <a:effectLst/>
                          <a:latin typeface="+mn-lt"/>
                          <a:ea typeface="+mn-ea"/>
                          <a:cs typeface="+mn-cs"/>
                        </a:rPr>
                        <a:t>KS: ommellaan Eurooppa-kansio yhteen langalla (6-7 A3 valkoista paperia ja värilliset kannet)   Kansiot on usein tehty jo edellisellä viikolla valmiiksi.</a:t>
                      </a:r>
                    </a:p>
                    <a:p>
                      <a:r>
                        <a:rPr lang="fi-FI" sz="1050" b="0" i="0" kern="1200">
                          <a:solidFill>
                            <a:schemeClr val="tx1"/>
                          </a:solidFill>
                          <a:effectLst/>
                          <a:latin typeface="+mn-lt"/>
                          <a:ea typeface="+mn-ea"/>
                          <a:cs typeface="+mn-cs"/>
                        </a:rPr>
                        <a:t>.KU: Eurooppa-kansion kansikuva (KU-opettaja antaa tarvittavat ohjeet) </a:t>
                      </a:r>
                    </a:p>
                    <a:p>
                      <a:r>
                        <a:rPr lang="fi-FI" sz="1050" b="0" i="0" kern="1200">
                          <a:solidFill>
                            <a:schemeClr val="tx1"/>
                          </a:solidFill>
                          <a:effectLst/>
                          <a:latin typeface="+mn-lt"/>
                          <a:ea typeface="+mn-ea"/>
                          <a:cs typeface="+mn-cs"/>
                        </a:rPr>
                        <a:t>Seuraavia tehtäviä voi eriyttää </a:t>
                      </a:r>
                      <a:r>
                        <a:rPr lang="fi-FI" sz="1050" b="0" i="0" kern="1200" err="1">
                          <a:solidFill>
                            <a:schemeClr val="tx1"/>
                          </a:solidFill>
                          <a:effectLst/>
                          <a:latin typeface="+mn-lt"/>
                          <a:ea typeface="+mn-ea"/>
                          <a:cs typeface="+mn-cs"/>
                        </a:rPr>
                        <a:t>ylös-</a:t>
                      </a:r>
                      <a:r>
                        <a:rPr lang="fi-FI" sz="1050" b="0" i="0" kern="1200">
                          <a:solidFill>
                            <a:schemeClr val="tx1"/>
                          </a:solidFill>
                          <a:effectLst/>
                          <a:latin typeface="+mn-lt"/>
                          <a:ea typeface="+mn-ea"/>
                          <a:cs typeface="+mn-cs"/>
                        </a:rPr>
                        <a:t> tai alaspäin ryhmän tai oppilaan erityistarpeiden mukaan: </a:t>
                      </a:r>
                    </a:p>
                    <a:p>
                      <a:r>
                        <a:rPr lang="fi-FI" sz="1050" b="0" i="0" kern="1200">
                          <a:solidFill>
                            <a:schemeClr val="tx1"/>
                          </a:solidFill>
                          <a:effectLst/>
                          <a:latin typeface="+mn-lt"/>
                          <a:ea typeface="+mn-ea"/>
                          <a:cs typeface="+mn-cs"/>
                        </a:rPr>
                        <a:t> </a:t>
                      </a:r>
                    </a:p>
                    <a:p>
                      <a:endParaRPr lang="fi-FI" sz="1000" b="0" i="0" kern="1200">
                        <a:solidFill>
                          <a:schemeClr val="tx1"/>
                        </a:solidFill>
                        <a:effectLst/>
                        <a:latin typeface="+mn-lt"/>
                        <a:ea typeface="+mn-ea"/>
                        <a:cs typeface="+mn-cs"/>
                      </a:endParaRPr>
                    </a:p>
                    <a:p>
                      <a:endParaRPr lang="fi-FI" sz="1050" kern="1200">
                        <a:solidFill>
                          <a:schemeClr val="tx1"/>
                        </a:solidFill>
                        <a:latin typeface="+mn-lt"/>
                        <a:ea typeface="+mn-ea"/>
                        <a:cs typeface="+mn-cs"/>
                      </a:endParaRPr>
                    </a:p>
                  </a:txBody>
                  <a:tcPr/>
                </a:tc>
                <a:tc>
                  <a:txBody>
                    <a:bodyPr/>
                    <a:lstStyle/>
                    <a:p>
                      <a:r>
                        <a:rPr lang="fi-FI" sz="1050" kern="1200">
                          <a:solidFill>
                            <a:schemeClr val="tx1"/>
                          </a:solidFill>
                          <a:latin typeface="+mn-lt"/>
                          <a:ea typeface="+mn-ea"/>
                          <a:cs typeface="+mn-cs"/>
                        </a:rPr>
                        <a:t>25h</a:t>
                      </a:r>
                    </a:p>
                  </a:txBody>
                  <a:tcPr/>
                </a:tc>
                <a:tc>
                  <a:txBody>
                    <a:bodyPr/>
                    <a:lstStyle/>
                    <a:p>
                      <a:r>
                        <a:rPr lang="fi-FI" sz="1050" kern="1200">
                          <a:solidFill>
                            <a:schemeClr val="tx1"/>
                          </a:solidFill>
                          <a:latin typeface="+mn-lt"/>
                          <a:ea typeface="+mn-ea"/>
                          <a:cs typeface="+mn-cs"/>
                        </a:rPr>
                        <a:t>Käsityö</a:t>
                      </a:r>
                    </a:p>
                    <a:p>
                      <a:r>
                        <a:rPr lang="fi-FI" sz="1050" kern="1200">
                          <a:solidFill>
                            <a:schemeClr val="tx1"/>
                          </a:solidFill>
                          <a:latin typeface="+mn-lt"/>
                          <a:ea typeface="+mn-ea"/>
                          <a:cs typeface="+mn-cs"/>
                        </a:rPr>
                        <a:t>Kuvaamataito</a:t>
                      </a:r>
                    </a:p>
                    <a:p>
                      <a:r>
                        <a:rPr lang="fi-FI" sz="1050" kern="1200">
                          <a:solidFill>
                            <a:schemeClr val="tx1"/>
                          </a:solidFill>
                          <a:latin typeface="+mn-lt"/>
                          <a:ea typeface="+mn-ea"/>
                          <a:cs typeface="+mn-cs"/>
                        </a:rPr>
                        <a:t>englanti</a:t>
                      </a:r>
                    </a:p>
                    <a:p>
                      <a:r>
                        <a:rPr lang="fi-FI" sz="1050" kern="1200">
                          <a:solidFill>
                            <a:schemeClr val="tx1"/>
                          </a:solidFill>
                          <a:latin typeface="+mn-lt"/>
                          <a:ea typeface="+mn-ea"/>
                          <a:cs typeface="+mn-cs"/>
                        </a:rPr>
                        <a:t>saksa </a:t>
                      </a:r>
                    </a:p>
                    <a:p>
                      <a:r>
                        <a:rPr lang="fi-FI" sz="1050" kern="1200">
                          <a:solidFill>
                            <a:schemeClr val="tx1"/>
                          </a:solidFill>
                          <a:latin typeface="+mn-lt"/>
                          <a:ea typeface="+mn-ea"/>
                          <a:cs typeface="+mn-cs"/>
                        </a:rPr>
                        <a:t>Ympäristötieto</a:t>
                      </a:r>
                    </a:p>
                    <a:p>
                      <a:r>
                        <a:rPr lang="fi-FI" sz="1050" kern="1200">
                          <a:solidFill>
                            <a:schemeClr val="tx1"/>
                          </a:solidFill>
                          <a:latin typeface="+mn-lt"/>
                          <a:ea typeface="+mn-ea"/>
                          <a:cs typeface="+mn-cs"/>
                        </a:rPr>
                        <a:t>äidinkieli</a:t>
                      </a:r>
                    </a:p>
                  </a:txBody>
                  <a:tcPr/>
                </a:tc>
                <a:tc>
                  <a:txBody>
                    <a:bodyPr/>
                    <a:lstStyle/>
                    <a:p>
                      <a:r>
                        <a:rPr lang="fi-FI" sz="1050" kern="1200">
                          <a:solidFill>
                            <a:schemeClr val="tx1"/>
                          </a:solidFill>
                          <a:latin typeface="+mn-lt"/>
                          <a:ea typeface="+mn-ea"/>
                          <a:cs typeface="+mn-cs"/>
                        </a:rPr>
                        <a:t>Lokakuu 2025</a:t>
                      </a:r>
                    </a:p>
                  </a:txBody>
                  <a:tcPr/>
                </a:tc>
                <a:tc>
                  <a:txBody>
                    <a:bodyPr/>
                    <a:lstStyle/>
                    <a:p>
                      <a:endParaRPr lang="fi-FI" sz="1050" kern="1200">
                        <a:solidFill>
                          <a:schemeClr val="tx1"/>
                        </a:solidFill>
                        <a:latin typeface="+mn-lt"/>
                        <a:ea typeface="+mn-ea"/>
                        <a:cs typeface="+mn-cs"/>
                      </a:endParaRPr>
                    </a:p>
                  </a:txBody>
                  <a:tcPr/>
                </a:tc>
                <a:tc>
                  <a:txBody>
                    <a:bodyPr/>
                    <a:lstStyle/>
                    <a:p>
                      <a:r>
                        <a:rPr lang="fi-FI" sz="1050" b="0" i="0" kern="1200">
                          <a:solidFill>
                            <a:schemeClr val="tx1"/>
                          </a:solidFill>
                          <a:effectLst/>
                          <a:latin typeface="+mn-lt"/>
                          <a:ea typeface="+mn-ea"/>
                          <a:cs typeface="+mn-cs"/>
                        </a:rPr>
                        <a:t>Eurooppa-projektia arvioidaan kahdesta näkökulmasta: työskentely ja lopputulos </a:t>
                      </a:r>
                    </a:p>
                    <a:p>
                      <a:r>
                        <a:rPr lang="fi-FI" sz="1050" b="0" i="0" kern="1200">
                          <a:solidFill>
                            <a:schemeClr val="tx1"/>
                          </a:solidFill>
                          <a:effectLst/>
                          <a:latin typeface="+mn-lt"/>
                          <a:ea typeface="+mn-ea"/>
                          <a:cs typeface="+mn-cs"/>
                        </a:rPr>
                        <a:t>Sanallinen arviointi: kiitettävä/hyvä/ tyydyttävä/heikko </a:t>
                      </a:r>
                    </a:p>
                    <a:p>
                      <a:r>
                        <a:rPr lang="fi-FI" sz="1050" b="0" i="0" kern="1200">
                          <a:solidFill>
                            <a:schemeClr val="tx1"/>
                          </a:solidFill>
                          <a:effectLst/>
                          <a:latin typeface="+mn-lt"/>
                          <a:ea typeface="+mn-ea"/>
                          <a:cs typeface="+mn-cs"/>
                        </a:rPr>
                        <a:t>Siis esim.: työskentely: kiitettävä, lopputulos: hyvä </a:t>
                      </a:r>
                    </a:p>
                    <a:p>
                      <a:r>
                        <a:rPr lang="fi-FI" sz="1050" b="0" i="0" kern="1200">
                          <a:solidFill>
                            <a:schemeClr val="tx1"/>
                          </a:solidFill>
                          <a:effectLst/>
                          <a:latin typeface="+mn-lt"/>
                          <a:ea typeface="+mn-ea"/>
                          <a:cs typeface="+mn-cs"/>
                        </a:rPr>
                        <a:t>Oppilas antaa omasta työskentelystään myös yleisarvosanan samaan tapaan sanallisesti. </a:t>
                      </a:r>
                    </a:p>
                    <a:p>
                      <a:r>
                        <a:rPr lang="fi-FI" sz="1050" b="0" i="0" kern="1200">
                          <a:solidFill>
                            <a:schemeClr val="tx1"/>
                          </a:solidFill>
                          <a:effectLst/>
                          <a:latin typeface="+mn-lt"/>
                          <a:ea typeface="+mn-ea"/>
                          <a:cs typeface="+mn-cs"/>
                        </a:rPr>
                        <a:t>Kukin projektiin osallistuva opettaja arvioi oman osuutensa työstä. KS-opettaja ei anna erillistä arvosanaa ompelusta. Luokanopettaja voi halutessaan antaa vielä yleisarvosanan. </a:t>
                      </a:r>
                    </a:p>
                    <a:p>
                      <a:endParaRPr lang="fi-FI" sz="1050" kern="1200">
                        <a:solidFill>
                          <a:schemeClr val="tx1"/>
                        </a:solidFill>
                        <a:latin typeface="+mn-lt"/>
                        <a:ea typeface="+mn-ea"/>
                        <a:cs typeface="+mn-cs"/>
                      </a:endParaRPr>
                    </a:p>
                  </a:txBody>
                  <a:tcPr/>
                </a:tc>
                <a:extLst>
                  <a:ext uri="{0D108BD9-81ED-4DB2-BD59-A6C34878D82A}">
                    <a16:rowId xmlns:a16="http://schemas.microsoft.com/office/drawing/2014/main" val="1452683646"/>
                  </a:ext>
                </a:extLst>
              </a:tr>
              <a:tr h="204912">
                <a:tc>
                  <a:txBody>
                    <a:bodyPr/>
                    <a:lstStyle/>
                    <a:p>
                      <a:endParaRPr lang="fi-FI" sz="1050" kern="1200">
                        <a:solidFill>
                          <a:schemeClr val="tx1"/>
                        </a:solidFill>
                        <a:latin typeface="+mn-lt"/>
                        <a:ea typeface="+mn-ea"/>
                        <a:cs typeface="+mn-cs"/>
                      </a:endParaRPr>
                    </a:p>
                  </a:txBody>
                  <a:tcPr/>
                </a:tc>
                <a:tc>
                  <a:txBody>
                    <a:bodyPr/>
                    <a:lstStyle/>
                    <a:p>
                      <a:pPr marL="171450" indent="-171450">
                        <a:buFont typeface="Arial" panose="020B0604020202020204" pitchFamily="34" charset="0"/>
                        <a:buChar char="•"/>
                      </a:pPr>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extLst>
                  <a:ext uri="{0D108BD9-81ED-4DB2-BD59-A6C34878D82A}">
                    <a16:rowId xmlns:a16="http://schemas.microsoft.com/office/drawing/2014/main" val="724883781"/>
                  </a:ext>
                </a:extLst>
              </a:tr>
              <a:tr h="204912">
                <a:tc>
                  <a:txBody>
                    <a:bodyPr/>
                    <a:lstStyle/>
                    <a:p>
                      <a:endParaRPr lang="fi-FI" sz="1050" kern="1200">
                        <a:solidFill>
                          <a:schemeClr val="tx1"/>
                        </a:solidFill>
                        <a:latin typeface="+mn-lt"/>
                        <a:ea typeface="+mn-ea"/>
                        <a:cs typeface="+mn-cs"/>
                      </a:endParaRPr>
                    </a:p>
                  </a:txBody>
                  <a:tcPr/>
                </a:tc>
                <a:tc>
                  <a:txBody>
                    <a:bodyPr/>
                    <a:lstStyle/>
                    <a:p>
                      <a:pPr marL="171450" indent="-171450">
                        <a:buFont typeface="Arial" panose="020B0604020202020204" pitchFamily="34" charset="0"/>
                        <a:buChar char="•"/>
                      </a:pPr>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extLst>
                  <a:ext uri="{0D108BD9-81ED-4DB2-BD59-A6C34878D82A}">
                    <a16:rowId xmlns:a16="http://schemas.microsoft.com/office/drawing/2014/main" val="3535288670"/>
                  </a:ext>
                </a:extLst>
              </a:tr>
              <a:tr h="204912">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extLst>
                  <a:ext uri="{0D108BD9-81ED-4DB2-BD59-A6C34878D82A}">
                    <a16:rowId xmlns:a16="http://schemas.microsoft.com/office/drawing/2014/main" val="2362646471"/>
                  </a:ext>
                </a:extLst>
              </a:tr>
            </a:tbl>
          </a:graphicData>
        </a:graphic>
      </p:graphicFrame>
    </p:spTree>
    <p:extLst>
      <p:ext uri="{BB962C8B-B14F-4D97-AF65-F5344CB8AC3E}">
        <p14:creationId xmlns:p14="http://schemas.microsoft.com/office/powerpoint/2010/main" val="6688868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58C15-A0C6-6B76-8793-9682E2CDD4B4}"/>
            </a:ext>
          </a:extLst>
        </p:cNvPr>
        <p:cNvGrpSpPr/>
        <p:nvPr/>
      </p:nvGrpSpPr>
      <p:grpSpPr>
        <a:xfrm>
          <a:off x="0" y="0"/>
          <a:ext cx="0" cy="0"/>
          <a:chOff x="0" y="0"/>
          <a:chExt cx="0" cy="0"/>
        </a:xfrm>
      </p:grpSpPr>
      <p:sp>
        <p:nvSpPr>
          <p:cNvPr id="4" name="Otsikko 3">
            <a:extLst>
              <a:ext uri="{FF2B5EF4-FFF2-40B4-BE49-F238E27FC236}">
                <a16:creationId xmlns:a16="http://schemas.microsoft.com/office/drawing/2014/main" id="{F32515D3-D6F8-EF0F-06D6-ECE02C16004F}"/>
              </a:ext>
            </a:extLst>
          </p:cNvPr>
          <p:cNvSpPr>
            <a:spLocks noGrp="1"/>
          </p:cNvSpPr>
          <p:nvPr>
            <p:ph type="title"/>
          </p:nvPr>
        </p:nvSpPr>
        <p:spPr>
          <a:xfrm>
            <a:off x="695325" y="548680"/>
            <a:ext cx="9369848" cy="864096"/>
          </a:xfrm>
        </p:spPr>
        <p:txBody>
          <a:bodyPr anchor="b">
            <a:normAutofit/>
          </a:bodyPr>
          <a:lstStyle/>
          <a:p>
            <a:r>
              <a:rPr lang="fi-FI"/>
              <a:t>Monialaiset oppimiskokonaisuudet: Alakoulu</a:t>
            </a:r>
            <a:endParaRPr lang="fi-FI">
              <a:ea typeface="Open Sans Semibold"/>
              <a:cs typeface="Open Sans Semibold"/>
            </a:endParaRPr>
          </a:p>
        </p:txBody>
      </p:sp>
      <p:graphicFrame>
        <p:nvGraphicFramePr>
          <p:cNvPr id="5" name="Taulukko 5">
            <a:extLst>
              <a:ext uri="{FF2B5EF4-FFF2-40B4-BE49-F238E27FC236}">
                <a16:creationId xmlns:a16="http://schemas.microsoft.com/office/drawing/2014/main" id="{BF612209-FFB0-7699-C7A4-5A7B8E057A9C}"/>
              </a:ext>
            </a:extLst>
          </p:cNvPr>
          <p:cNvGraphicFramePr>
            <a:graphicFrameLocks noGrp="1"/>
          </p:cNvGraphicFramePr>
          <p:nvPr>
            <p:ph sz="half" idx="1"/>
            <p:extLst>
              <p:ext uri="{D42A27DB-BD31-4B8C-83A1-F6EECF244321}">
                <p14:modId xmlns:p14="http://schemas.microsoft.com/office/powerpoint/2010/main" val="3723036204"/>
              </p:ext>
            </p:extLst>
          </p:nvPr>
        </p:nvGraphicFramePr>
        <p:xfrm>
          <a:off x="411480" y="1412777"/>
          <a:ext cx="10837929" cy="5443955"/>
        </p:xfrm>
        <a:graphic>
          <a:graphicData uri="http://schemas.openxmlformats.org/drawingml/2006/table">
            <a:tbl>
              <a:tblPr firstRow="1" bandRow="1">
                <a:tableStyleId>{0E3FDE45-AF77-4B5C-9715-49D594BDF05E}</a:tableStyleId>
              </a:tblPr>
              <a:tblGrid>
                <a:gridCol w="1403092">
                  <a:extLst>
                    <a:ext uri="{9D8B030D-6E8A-4147-A177-3AD203B41FA5}">
                      <a16:colId xmlns:a16="http://schemas.microsoft.com/office/drawing/2014/main" val="1401734458"/>
                    </a:ext>
                  </a:extLst>
                </a:gridCol>
                <a:gridCol w="2391668">
                  <a:extLst>
                    <a:ext uri="{9D8B030D-6E8A-4147-A177-3AD203B41FA5}">
                      <a16:colId xmlns:a16="http://schemas.microsoft.com/office/drawing/2014/main" val="889130060"/>
                    </a:ext>
                  </a:extLst>
                </a:gridCol>
                <a:gridCol w="1452988">
                  <a:extLst>
                    <a:ext uri="{9D8B030D-6E8A-4147-A177-3AD203B41FA5}">
                      <a16:colId xmlns:a16="http://schemas.microsoft.com/office/drawing/2014/main" val="45249244"/>
                    </a:ext>
                  </a:extLst>
                </a:gridCol>
                <a:gridCol w="1761987">
                  <a:extLst>
                    <a:ext uri="{9D8B030D-6E8A-4147-A177-3AD203B41FA5}">
                      <a16:colId xmlns:a16="http://schemas.microsoft.com/office/drawing/2014/main" val="118695398"/>
                    </a:ext>
                  </a:extLst>
                </a:gridCol>
                <a:gridCol w="1189844">
                  <a:extLst>
                    <a:ext uri="{9D8B030D-6E8A-4147-A177-3AD203B41FA5}">
                      <a16:colId xmlns:a16="http://schemas.microsoft.com/office/drawing/2014/main" val="2027884288"/>
                    </a:ext>
                  </a:extLst>
                </a:gridCol>
                <a:gridCol w="1139728">
                  <a:extLst>
                    <a:ext uri="{9D8B030D-6E8A-4147-A177-3AD203B41FA5}">
                      <a16:colId xmlns:a16="http://schemas.microsoft.com/office/drawing/2014/main" val="61822852"/>
                    </a:ext>
                  </a:extLst>
                </a:gridCol>
                <a:gridCol w="1498622">
                  <a:extLst>
                    <a:ext uri="{9D8B030D-6E8A-4147-A177-3AD203B41FA5}">
                      <a16:colId xmlns:a16="http://schemas.microsoft.com/office/drawing/2014/main" val="1882975875"/>
                    </a:ext>
                  </a:extLst>
                </a:gridCol>
              </a:tblGrid>
              <a:tr h="487467">
                <a:tc>
                  <a:txBody>
                    <a:bodyPr/>
                    <a:lstStyle/>
                    <a:p>
                      <a:r>
                        <a:rPr lang="fi-FI" sz="1050" b="0"/>
                        <a:t>Luokka ja oppimis-kokonaisuuden nimi</a:t>
                      </a:r>
                      <a:endParaRPr lang="fi-FI" sz="1050" b="0" i="0"/>
                    </a:p>
                  </a:txBody>
                  <a:tcPr/>
                </a:tc>
                <a:tc>
                  <a:txBody>
                    <a:bodyPr/>
                    <a:lstStyle/>
                    <a:p>
                      <a:r>
                        <a:rPr lang="fi-FI" sz="1050" b="0"/>
                        <a:t>Tavoitteet ja sisällöt</a:t>
                      </a:r>
                    </a:p>
                  </a:txBody>
                  <a:tcPr/>
                </a:tc>
                <a:tc>
                  <a:txBody>
                    <a:bodyPr/>
                    <a:lstStyle/>
                    <a:p>
                      <a:r>
                        <a:rPr lang="fi-FI" sz="1050" b="0"/>
                        <a:t>Kokonaistuntimäärä vuosiluokittain</a:t>
                      </a:r>
                    </a:p>
                  </a:txBody>
                  <a:tcPr/>
                </a:tc>
                <a:tc>
                  <a:txBody>
                    <a:bodyPr/>
                    <a:lstStyle/>
                    <a:p>
                      <a:r>
                        <a:rPr lang="fi-FI" sz="1050" b="0"/>
                        <a:t>Mukana olevat oppiaineet</a:t>
                      </a:r>
                    </a:p>
                  </a:txBody>
                  <a:tcPr/>
                </a:tc>
                <a:tc>
                  <a:txBody>
                    <a:bodyPr/>
                    <a:lstStyle/>
                    <a:p>
                      <a:r>
                        <a:rPr lang="fi-FI" sz="1050" b="0"/>
                        <a:t>Toteuttamis-ajankohta</a:t>
                      </a:r>
                    </a:p>
                  </a:txBody>
                  <a:tcPr/>
                </a:tc>
                <a:tc>
                  <a:txBody>
                    <a:bodyPr/>
                    <a:lstStyle/>
                    <a:p>
                      <a:r>
                        <a:rPr lang="fi-FI" sz="1050" b="0"/>
                        <a:t>Yhteistyö-kumppanit</a:t>
                      </a:r>
                    </a:p>
                  </a:txBody>
                  <a:tcPr/>
                </a:tc>
                <a:tc>
                  <a:txBody>
                    <a:bodyPr/>
                    <a:lstStyle/>
                    <a:p>
                      <a:r>
                        <a:rPr lang="fi-FI" sz="1050" b="0"/>
                        <a:t>Toteutuksen arviointi</a:t>
                      </a:r>
                    </a:p>
                  </a:txBody>
                  <a:tcPr/>
                </a:tc>
                <a:extLst>
                  <a:ext uri="{0D108BD9-81ED-4DB2-BD59-A6C34878D82A}">
                    <a16:rowId xmlns:a16="http://schemas.microsoft.com/office/drawing/2014/main" val="2660163982"/>
                  </a:ext>
                </a:extLst>
              </a:tr>
              <a:tr h="4114218">
                <a:tc>
                  <a:txBody>
                    <a:bodyPr/>
                    <a:lstStyle/>
                    <a:p>
                      <a:r>
                        <a:rPr lang="fi-FI" sz="1050" kern="1200">
                          <a:solidFill>
                            <a:schemeClr val="tx1"/>
                          </a:solidFill>
                          <a:latin typeface="+mn-lt"/>
                          <a:ea typeface="+mn-ea"/>
                          <a:cs typeface="+mn-cs"/>
                        </a:rPr>
                        <a:t>              </a:t>
                      </a:r>
                    </a:p>
                  </a:txBody>
                  <a:tcPr>
                    <a:solidFill>
                      <a:srgbClr val="E6F8FC"/>
                    </a:solidFill>
                  </a:tcPr>
                </a:tc>
                <a:tc>
                  <a:txBody>
                    <a:bodyPr/>
                    <a:lstStyle/>
                    <a:p>
                      <a:endParaRPr lang="fi-FI" sz="1050" b="0" i="0" kern="1200">
                        <a:solidFill>
                          <a:schemeClr val="tx1"/>
                        </a:solidFill>
                        <a:effectLst/>
                        <a:latin typeface="+mn-lt"/>
                        <a:ea typeface="+mn-ea"/>
                        <a:cs typeface="+mn-cs"/>
                      </a:endParaRPr>
                    </a:p>
                    <a:p>
                      <a:r>
                        <a:rPr lang="fi-FI" sz="1050" b="0" i="0" kern="1200">
                          <a:solidFill>
                            <a:schemeClr val="tx1"/>
                          </a:solidFill>
                          <a:effectLst/>
                          <a:latin typeface="+mn-lt"/>
                          <a:ea typeface="+mn-ea"/>
                          <a:cs typeface="+mn-cs"/>
                        </a:rPr>
                        <a:t>jokainen maa tai sanasto toteutetaan omalle aukeamalleen, niihin tulee myös otsikko, esim. maan nimi </a:t>
                      </a:r>
                    </a:p>
                    <a:p>
                      <a:r>
                        <a:rPr lang="fi-FI" sz="1050" b="0" i="0" kern="1200">
                          <a:solidFill>
                            <a:schemeClr val="tx1"/>
                          </a:solidFill>
                          <a:effectLst/>
                          <a:latin typeface="+mn-lt"/>
                          <a:ea typeface="+mn-ea"/>
                          <a:cs typeface="+mn-cs"/>
                        </a:rPr>
                        <a:t>esim. englannin kielessä projektiin käytetään kuusi oppituntia eli noin kaksi tuntia/ aukeama </a:t>
                      </a:r>
                    </a:p>
                    <a:p>
                      <a:r>
                        <a:rPr lang="fi-FI" sz="1050" b="0" i="0" kern="1200">
                          <a:solidFill>
                            <a:schemeClr val="tx1"/>
                          </a:solidFill>
                          <a:effectLst/>
                          <a:latin typeface="+mn-lt"/>
                          <a:ea typeface="+mn-ea"/>
                          <a:cs typeface="+mn-cs"/>
                        </a:rPr>
                        <a:t>läksynä tehdään tiedonhankinta ja oppitunnit käytetään aukeaman täyttämiseen  </a:t>
                      </a:r>
                    </a:p>
                    <a:p>
                      <a:r>
                        <a:rPr lang="fi-FI" sz="1050" b="0" i="0" kern="1200">
                          <a:solidFill>
                            <a:schemeClr val="tx1"/>
                          </a:solidFill>
                          <a:effectLst/>
                          <a:latin typeface="+mn-lt"/>
                          <a:ea typeface="+mn-ea"/>
                          <a:cs typeface="+mn-cs"/>
                        </a:rPr>
                        <a:t>tiedonhankintaan käytetään yhteisiä ohjeita koskien kaikkia maita ja sanastoja (ks. liite) </a:t>
                      </a:r>
                    </a:p>
                    <a:p>
                      <a:r>
                        <a:rPr lang="fi-FI" sz="1050" b="0" i="0" kern="1200">
                          <a:solidFill>
                            <a:schemeClr val="tx1"/>
                          </a:solidFill>
                          <a:effectLst/>
                          <a:latin typeface="+mn-lt"/>
                          <a:ea typeface="+mn-ea"/>
                          <a:cs typeface="+mn-cs"/>
                        </a:rPr>
                        <a:t>tiedonhankinnassa on pakolliset osiot ja myös vapaaehtoisia, oppilaan valinnan mukaan </a:t>
                      </a:r>
                    </a:p>
                    <a:p>
                      <a:r>
                        <a:rPr lang="fi-FI" sz="1050" b="0" i="0" kern="1200">
                          <a:solidFill>
                            <a:schemeClr val="tx1"/>
                          </a:solidFill>
                          <a:effectLst/>
                          <a:latin typeface="+mn-lt"/>
                          <a:ea typeface="+mn-ea"/>
                          <a:cs typeface="+mn-cs"/>
                        </a:rPr>
                        <a:t>tiedonhankinta tehdään sillä kielellä, jolla aukeama toteutetaan </a:t>
                      </a:r>
                    </a:p>
                    <a:p>
                      <a:r>
                        <a:rPr lang="fi-FI" sz="1050" b="0" i="0" kern="1200">
                          <a:solidFill>
                            <a:schemeClr val="tx1"/>
                          </a:solidFill>
                          <a:effectLst/>
                          <a:latin typeface="+mn-lt"/>
                          <a:ea typeface="+mn-ea"/>
                          <a:cs typeface="+mn-cs"/>
                        </a:rPr>
                        <a:t>sanasto- ja maa-aukeamat kuvitetaan, joko piirtämällä tai kuvia tulostamalla </a:t>
                      </a:r>
                    </a:p>
                    <a:p>
                      <a:r>
                        <a:rPr lang="fi-FI" sz="1050" b="0" i="0" kern="1200">
                          <a:solidFill>
                            <a:schemeClr val="tx1"/>
                          </a:solidFill>
                          <a:effectLst/>
                          <a:latin typeface="+mn-lt"/>
                          <a:ea typeface="+mn-ea"/>
                          <a:cs typeface="+mn-cs"/>
                        </a:rPr>
                        <a:t>viimeiselle sivulle kirjataan lähdeluettelo </a:t>
                      </a:r>
                    </a:p>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extLst>
                  <a:ext uri="{0D108BD9-81ED-4DB2-BD59-A6C34878D82A}">
                    <a16:rowId xmlns:a16="http://schemas.microsoft.com/office/drawing/2014/main" val="1452683646"/>
                  </a:ext>
                </a:extLst>
              </a:tr>
              <a:tr h="225530">
                <a:tc>
                  <a:txBody>
                    <a:bodyPr/>
                    <a:lstStyle/>
                    <a:p>
                      <a:endParaRPr lang="fi-FI" sz="1050" kern="1200">
                        <a:solidFill>
                          <a:schemeClr val="tx1"/>
                        </a:solidFill>
                        <a:latin typeface="+mn-lt"/>
                        <a:ea typeface="+mn-ea"/>
                        <a:cs typeface="+mn-cs"/>
                      </a:endParaRPr>
                    </a:p>
                  </a:txBody>
                  <a:tcPr/>
                </a:tc>
                <a:tc>
                  <a:txBody>
                    <a:bodyPr/>
                    <a:lstStyle/>
                    <a:p>
                      <a:pPr marL="171450" indent="-171450">
                        <a:buFont typeface="Arial" panose="020B0604020202020204" pitchFamily="34" charset="0"/>
                        <a:buChar char="•"/>
                      </a:pPr>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extLst>
                  <a:ext uri="{0D108BD9-81ED-4DB2-BD59-A6C34878D82A}">
                    <a16:rowId xmlns:a16="http://schemas.microsoft.com/office/drawing/2014/main" val="724883781"/>
                  </a:ext>
                </a:extLst>
              </a:tr>
              <a:tr h="225530">
                <a:tc>
                  <a:txBody>
                    <a:bodyPr/>
                    <a:lstStyle/>
                    <a:p>
                      <a:endParaRPr lang="fi-FI" sz="1050" kern="1200">
                        <a:solidFill>
                          <a:schemeClr val="tx1"/>
                        </a:solidFill>
                        <a:latin typeface="+mn-lt"/>
                        <a:ea typeface="+mn-ea"/>
                        <a:cs typeface="+mn-cs"/>
                      </a:endParaRPr>
                    </a:p>
                  </a:txBody>
                  <a:tcPr/>
                </a:tc>
                <a:tc>
                  <a:txBody>
                    <a:bodyPr/>
                    <a:lstStyle/>
                    <a:p>
                      <a:pPr marL="171450" indent="-171450">
                        <a:buFont typeface="Arial" panose="020B0604020202020204" pitchFamily="34" charset="0"/>
                        <a:buChar char="•"/>
                      </a:pPr>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extLst>
                  <a:ext uri="{0D108BD9-81ED-4DB2-BD59-A6C34878D82A}">
                    <a16:rowId xmlns:a16="http://schemas.microsoft.com/office/drawing/2014/main" val="3535288670"/>
                  </a:ext>
                </a:extLst>
              </a:tr>
              <a:tr h="255317">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extLst>
                  <a:ext uri="{0D108BD9-81ED-4DB2-BD59-A6C34878D82A}">
                    <a16:rowId xmlns:a16="http://schemas.microsoft.com/office/drawing/2014/main" val="2362646471"/>
                  </a:ext>
                </a:extLst>
              </a:tr>
            </a:tbl>
          </a:graphicData>
        </a:graphic>
      </p:graphicFrame>
    </p:spTree>
    <p:extLst>
      <p:ext uri="{BB962C8B-B14F-4D97-AF65-F5344CB8AC3E}">
        <p14:creationId xmlns:p14="http://schemas.microsoft.com/office/powerpoint/2010/main" val="27028655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89D1D-5116-8EF7-4B52-EE3E1FA13D46}"/>
            </a:ext>
          </a:extLst>
        </p:cNvPr>
        <p:cNvGrpSpPr/>
        <p:nvPr/>
      </p:nvGrpSpPr>
      <p:grpSpPr>
        <a:xfrm>
          <a:off x="0" y="0"/>
          <a:ext cx="0" cy="0"/>
          <a:chOff x="0" y="0"/>
          <a:chExt cx="0" cy="0"/>
        </a:xfrm>
      </p:grpSpPr>
      <p:sp>
        <p:nvSpPr>
          <p:cNvPr id="4" name="Otsikko 3">
            <a:extLst>
              <a:ext uri="{FF2B5EF4-FFF2-40B4-BE49-F238E27FC236}">
                <a16:creationId xmlns:a16="http://schemas.microsoft.com/office/drawing/2014/main" id="{B65782A7-C170-79DD-EB8E-C30ED80E4C14}"/>
              </a:ext>
            </a:extLst>
          </p:cNvPr>
          <p:cNvSpPr>
            <a:spLocks noGrp="1"/>
          </p:cNvSpPr>
          <p:nvPr>
            <p:ph type="title"/>
          </p:nvPr>
        </p:nvSpPr>
        <p:spPr>
          <a:xfrm>
            <a:off x="695325" y="548680"/>
            <a:ext cx="9369848" cy="864096"/>
          </a:xfrm>
        </p:spPr>
        <p:txBody>
          <a:bodyPr anchor="b">
            <a:normAutofit/>
          </a:bodyPr>
          <a:lstStyle/>
          <a:p>
            <a:r>
              <a:rPr lang="fi-FI"/>
              <a:t>Monialaiset oppimiskokonaisuudet: Alakoulu</a:t>
            </a:r>
            <a:endParaRPr lang="fi-FI">
              <a:ea typeface="Open Sans Semibold"/>
              <a:cs typeface="Open Sans Semibold"/>
            </a:endParaRPr>
          </a:p>
        </p:txBody>
      </p:sp>
      <p:graphicFrame>
        <p:nvGraphicFramePr>
          <p:cNvPr id="5" name="Taulukko 5">
            <a:extLst>
              <a:ext uri="{FF2B5EF4-FFF2-40B4-BE49-F238E27FC236}">
                <a16:creationId xmlns:a16="http://schemas.microsoft.com/office/drawing/2014/main" id="{D06AE606-A7DB-2679-340A-BF4CA0F099DE}"/>
              </a:ext>
            </a:extLst>
          </p:cNvPr>
          <p:cNvGraphicFramePr>
            <a:graphicFrameLocks noGrp="1"/>
          </p:cNvGraphicFramePr>
          <p:nvPr>
            <p:ph sz="half" idx="1"/>
            <p:extLst>
              <p:ext uri="{D42A27DB-BD31-4B8C-83A1-F6EECF244321}">
                <p14:modId xmlns:p14="http://schemas.microsoft.com/office/powerpoint/2010/main" val="1698954717"/>
              </p:ext>
            </p:extLst>
          </p:nvPr>
        </p:nvGraphicFramePr>
        <p:xfrm>
          <a:off x="411480" y="1412777"/>
          <a:ext cx="10837929" cy="5359083"/>
        </p:xfrm>
        <a:graphic>
          <a:graphicData uri="http://schemas.openxmlformats.org/drawingml/2006/table">
            <a:tbl>
              <a:tblPr firstRow="1" bandRow="1">
                <a:tableStyleId>{0E3FDE45-AF77-4B5C-9715-49D594BDF05E}</a:tableStyleId>
              </a:tblPr>
              <a:tblGrid>
                <a:gridCol w="1403092">
                  <a:extLst>
                    <a:ext uri="{9D8B030D-6E8A-4147-A177-3AD203B41FA5}">
                      <a16:colId xmlns:a16="http://schemas.microsoft.com/office/drawing/2014/main" val="1401734458"/>
                    </a:ext>
                  </a:extLst>
                </a:gridCol>
                <a:gridCol w="2391668">
                  <a:extLst>
                    <a:ext uri="{9D8B030D-6E8A-4147-A177-3AD203B41FA5}">
                      <a16:colId xmlns:a16="http://schemas.microsoft.com/office/drawing/2014/main" val="889130060"/>
                    </a:ext>
                  </a:extLst>
                </a:gridCol>
                <a:gridCol w="1452988">
                  <a:extLst>
                    <a:ext uri="{9D8B030D-6E8A-4147-A177-3AD203B41FA5}">
                      <a16:colId xmlns:a16="http://schemas.microsoft.com/office/drawing/2014/main" val="45249244"/>
                    </a:ext>
                  </a:extLst>
                </a:gridCol>
                <a:gridCol w="1761987">
                  <a:extLst>
                    <a:ext uri="{9D8B030D-6E8A-4147-A177-3AD203B41FA5}">
                      <a16:colId xmlns:a16="http://schemas.microsoft.com/office/drawing/2014/main" val="118695398"/>
                    </a:ext>
                  </a:extLst>
                </a:gridCol>
                <a:gridCol w="1189844">
                  <a:extLst>
                    <a:ext uri="{9D8B030D-6E8A-4147-A177-3AD203B41FA5}">
                      <a16:colId xmlns:a16="http://schemas.microsoft.com/office/drawing/2014/main" val="2027884288"/>
                    </a:ext>
                  </a:extLst>
                </a:gridCol>
                <a:gridCol w="1139728">
                  <a:extLst>
                    <a:ext uri="{9D8B030D-6E8A-4147-A177-3AD203B41FA5}">
                      <a16:colId xmlns:a16="http://schemas.microsoft.com/office/drawing/2014/main" val="61822852"/>
                    </a:ext>
                  </a:extLst>
                </a:gridCol>
                <a:gridCol w="1498622">
                  <a:extLst>
                    <a:ext uri="{9D8B030D-6E8A-4147-A177-3AD203B41FA5}">
                      <a16:colId xmlns:a16="http://schemas.microsoft.com/office/drawing/2014/main" val="1882975875"/>
                    </a:ext>
                  </a:extLst>
                </a:gridCol>
              </a:tblGrid>
              <a:tr h="429041">
                <a:tc>
                  <a:txBody>
                    <a:bodyPr/>
                    <a:lstStyle/>
                    <a:p>
                      <a:r>
                        <a:rPr lang="fi-FI" sz="1050" b="0"/>
                        <a:t>Luokka ja oppimis-kokonaisuuden nimi</a:t>
                      </a:r>
                      <a:endParaRPr lang="fi-FI" sz="1050" b="0" i="0"/>
                    </a:p>
                  </a:txBody>
                  <a:tcPr/>
                </a:tc>
                <a:tc>
                  <a:txBody>
                    <a:bodyPr/>
                    <a:lstStyle/>
                    <a:p>
                      <a:r>
                        <a:rPr lang="fi-FI" sz="1050" b="0"/>
                        <a:t>Tavoitteet ja sisällöt</a:t>
                      </a:r>
                    </a:p>
                  </a:txBody>
                  <a:tcPr/>
                </a:tc>
                <a:tc>
                  <a:txBody>
                    <a:bodyPr/>
                    <a:lstStyle/>
                    <a:p>
                      <a:r>
                        <a:rPr lang="fi-FI" sz="1050" b="0"/>
                        <a:t>Kokonaistuntimäärä vuosiluokittain</a:t>
                      </a:r>
                    </a:p>
                  </a:txBody>
                  <a:tcPr/>
                </a:tc>
                <a:tc>
                  <a:txBody>
                    <a:bodyPr/>
                    <a:lstStyle/>
                    <a:p>
                      <a:r>
                        <a:rPr lang="fi-FI" sz="1050" b="0"/>
                        <a:t>Mukana olevat oppiaineet</a:t>
                      </a:r>
                    </a:p>
                  </a:txBody>
                  <a:tcPr/>
                </a:tc>
                <a:tc>
                  <a:txBody>
                    <a:bodyPr/>
                    <a:lstStyle/>
                    <a:p>
                      <a:r>
                        <a:rPr lang="fi-FI" sz="1050" b="0"/>
                        <a:t>Toteuttamis-ajankohta</a:t>
                      </a:r>
                    </a:p>
                  </a:txBody>
                  <a:tcPr/>
                </a:tc>
                <a:tc>
                  <a:txBody>
                    <a:bodyPr/>
                    <a:lstStyle/>
                    <a:p>
                      <a:r>
                        <a:rPr lang="fi-FI" sz="1050" b="0"/>
                        <a:t>Yhteistyö-kumppanit</a:t>
                      </a:r>
                    </a:p>
                  </a:txBody>
                  <a:tcPr/>
                </a:tc>
                <a:tc>
                  <a:txBody>
                    <a:bodyPr/>
                    <a:lstStyle/>
                    <a:p>
                      <a:r>
                        <a:rPr lang="fi-FI" sz="1050" b="0"/>
                        <a:t>Toteutuksen arviointi</a:t>
                      </a:r>
                    </a:p>
                  </a:txBody>
                  <a:tcPr/>
                </a:tc>
                <a:extLst>
                  <a:ext uri="{0D108BD9-81ED-4DB2-BD59-A6C34878D82A}">
                    <a16:rowId xmlns:a16="http://schemas.microsoft.com/office/drawing/2014/main" val="2660163982"/>
                  </a:ext>
                </a:extLst>
              </a:tr>
              <a:tr h="3483812">
                <a:tc>
                  <a:txBody>
                    <a:bodyPr/>
                    <a:lstStyle/>
                    <a:p>
                      <a:r>
                        <a:rPr lang="fi-FI" sz="1050" kern="1200">
                          <a:solidFill>
                            <a:schemeClr val="tx1"/>
                          </a:solidFill>
                          <a:latin typeface="+mn-lt"/>
                          <a:ea typeface="+mn-ea"/>
                          <a:cs typeface="+mn-cs"/>
                        </a:rPr>
                        <a:t> 6lk Yrityskylä          </a:t>
                      </a:r>
                    </a:p>
                  </a:txBody>
                  <a:tcPr>
                    <a:solidFill>
                      <a:srgbClr val="E6F8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050" b="0" i="0" kern="1200">
                          <a:solidFill>
                            <a:schemeClr val="tx1"/>
                          </a:solidFill>
                          <a:effectLst/>
                          <a:latin typeface="+mn-lt"/>
                          <a:ea typeface="+mn-ea"/>
                          <a:cs typeface="+mn-cs"/>
                        </a:rPr>
                        <a:t>Yrityskylä Alakoulu on innostava, peruskoulun opetussuunnitelmaan perustuva oppimiskokonaisuus taloudesta, työelämästä, yrittäjyydestä ja yhteiskunnasta. Kokonaisuuden muodostavat Yrityskylä-oppitunnit sekä elämyksellinen koulupäivä Yrityskylän pienoisyhteiskunnassa Lahdessa.</a:t>
                      </a:r>
                      <a:endParaRPr lang="fi-FI" sz="2800" b="0" i="0" kern="1200">
                        <a:solidFill>
                          <a:schemeClr val="tx1"/>
                        </a:solidFill>
                        <a:effectLst/>
                        <a:latin typeface="+mn-lt"/>
                        <a:ea typeface="+mn-ea"/>
                        <a:cs typeface="+mn-cs"/>
                      </a:endParaRPr>
                    </a:p>
                    <a:p>
                      <a:endParaRPr lang="fi-FI" sz="1050" kern="1200">
                        <a:solidFill>
                          <a:schemeClr val="tx1"/>
                        </a:solidFill>
                        <a:latin typeface="+mn-lt"/>
                        <a:ea typeface="+mn-ea"/>
                        <a:cs typeface="+mn-cs"/>
                      </a:endParaRPr>
                    </a:p>
                  </a:txBody>
                  <a:tcPr/>
                </a:tc>
                <a:tc>
                  <a:txBody>
                    <a:bodyPr/>
                    <a:lstStyle/>
                    <a:p>
                      <a:r>
                        <a:rPr lang="fi-FI" sz="1050" kern="1200">
                          <a:solidFill>
                            <a:schemeClr val="tx1"/>
                          </a:solidFill>
                          <a:latin typeface="+mn-lt"/>
                          <a:ea typeface="+mn-ea"/>
                          <a:cs typeface="+mn-cs"/>
                        </a:rPr>
                        <a:t>25h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050" b="0" i="0" kern="1200">
                          <a:solidFill>
                            <a:schemeClr val="tx1"/>
                          </a:solidFill>
                          <a:effectLst/>
                          <a:latin typeface="+mn-lt"/>
                          <a:ea typeface="+mn-ea"/>
                          <a:cs typeface="+mn-cs"/>
                        </a:rPr>
                        <a:t>Suomenkieli ja kirjallisuus, ympäristötieto, matematiikka, kuvaamataito</a:t>
                      </a:r>
                    </a:p>
                    <a:p>
                      <a:endParaRPr lang="fi-FI" sz="1050" kern="1200">
                        <a:solidFill>
                          <a:schemeClr val="tx1"/>
                        </a:solidFill>
                        <a:latin typeface="+mn-lt"/>
                        <a:ea typeface="+mn-ea"/>
                        <a:cs typeface="+mn-cs"/>
                      </a:endParaRPr>
                    </a:p>
                  </a:txBody>
                  <a:tcPr/>
                </a:tc>
                <a:tc>
                  <a:txBody>
                    <a:bodyPr/>
                    <a:lstStyle/>
                    <a:p>
                      <a:r>
                        <a:rPr lang="fi-FI" sz="1050" kern="1200">
                          <a:solidFill>
                            <a:schemeClr val="tx1"/>
                          </a:solidFill>
                          <a:latin typeface="+mn-lt"/>
                          <a:ea typeface="+mn-ea"/>
                          <a:cs typeface="+mn-cs"/>
                        </a:rPr>
                        <a:t>Tammikuu 2026</a:t>
                      </a:r>
                    </a:p>
                  </a:txBody>
                  <a:tcPr/>
                </a:tc>
                <a:tc>
                  <a:txBody>
                    <a:bodyPr/>
                    <a:lstStyle/>
                    <a:p>
                      <a:endParaRPr lang="fi-FI" sz="1050" kern="1200">
                        <a:solidFill>
                          <a:schemeClr val="tx1"/>
                        </a:solidFill>
                        <a:latin typeface="+mn-lt"/>
                        <a:ea typeface="+mn-ea"/>
                        <a:cs typeface="+mn-cs"/>
                      </a:endParaRPr>
                    </a:p>
                  </a:txBody>
                  <a:tcPr/>
                </a:tc>
                <a:tc>
                  <a:txBody>
                    <a:bodyPr/>
                    <a:lstStyle/>
                    <a:p>
                      <a:r>
                        <a:rPr lang="fi-FI" sz="1050" kern="1200">
                          <a:solidFill>
                            <a:schemeClr val="tx1"/>
                          </a:solidFill>
                          <a:latin typeface="+mn-lt"/>
                          <a:ea typeface="+mn-ea"/>
                          <a:cs typeface="+mn-cs"/>
                        </a:rPr>
                        <a:t>Itse – ja vertaisarviointi</a:t>
                      </a:r>
                    </a:p>
                  </a:txBody>
                  <a:tcPr/>
                </a:tc>
                <a:extLst>
                  <a:ext uri="{0D108BD9-81ED-4DB2-BD59-A6C34878D82A}">
                    <a16:rowId xmlns:a16="http://schemas.microsoft.com/office/drawing/2014/main" val="1452683646"/>
                  </a:ext>
                </a:extLst>
              </a:tr>
              <a:tr h="416264">
                <a:tc>
                  <a:txBody>
                    <a:bodyPr/>
                    <a:lstStyle/>
                    <a:p>
                      <a:endParaRPr lang="fi-FI" sz="1050" kern="1200">
                        <a:solidFill>
                          <a:schemeClr val="tx1"/>
                        </a:solidFill>
                        <a:latin typeface="+mn-lt"/>
                        <a:ea typeface="+mn-ea"/>
                        <a:cs typeface="+mn-cs"/>
                      </a:endParaRPr>
                    </a:p>
                  </a:txBody>
                  <a:tcPr/>
                </a:tc>
                <a:tc>
                  <a:txBody>
                    <a:bodyPr/>
                    <a:lstStyle/>
                    <a:p>
                      <a:pPr marL="171450" indent="-171450">
                        <a:buFont typeface="Arial" panose="020B0604020202020204" pitchFamily="34" charset="0"/>
                        <a:buChar char="•"/>
                      </a:pPr>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extLst>
                  <a:ext uri="{0D108BD9-81ED-4DB2-BD59-A6C34878D82A}">
                    <a16:rowId xmlns:a16="http://schemas.microsoft.com/office/drawing/2014/main" val="724883781"/>
                  </a:ext>
                </a:extLst>
              </a:tr>
              <a:tr h="416264">
                <a:tc>
                  <a:txBody>
                    <a:bodyPr/>
                    <a:lstStyle/>
                    <a:p>
                      <a:endParaRPr lang="fi-FI" sz="1050" kern="1200">
                        <a:solidFill>
                          <a:schemeClr val="tx1"/>
                        </a:solidFill>
                        <a:latin typeface="+mn-lt"/>
                        <a:ea typeface="+mn-ea"/>
                        <a:cs typeface="+mn-cs"/>
                      </a:endParaRPr>
                    </a:p>
                  </a:txBody>
                  <a:tcPr/>
                </a:tc>
                <a:tc>
                  <a:txBody>
                    <a:bodyPr/>
                    <a:lstStyle/>
                    <a:p>
                      <a:pPr marL="171450" indent="-171450">
                        <a:buFont typeface="Arial" panose="020B0604020202020204" pitchFamily="34" charset="0"/>
                        <a:buChar char="•"/>
                      </a:pPr>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extLst>
                  <a:ext uri="{0D108BD9-81ED-4DB2-BD59-A6C34878D82A}">
                    <a16:rowId xmlns:a16="http://schemas.microsoft.com/office/drawing/2014/main" val="3535288670"/>
                  </a:ext>
                </a:extLst>
              </a:tr>
              <a:tr h="471243">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tc>
                  <a:txBody>
                    <a:bodyPr/>
                    <a:lstStyle/>
                    <a:p>
                      <a:endParaRPr lang="fi-FI" sz="1050" kern="1200">
                        <a:solidFill>
                          <a:schemeClr val="tx1"/>
                        </a:solidFill>
                        <a:latin typeface="+mn-lt"/>
                        <a:ea typeface="+mn-ea"/>
                        <a:cs typeface="+mn-cs"/>
                      </a:endParaRPr>
                    </a:p>
                  </a:txBody>
                  <a:tcPr/>
                </a:tc>
                <a:extLst>
                  <a:ext uri="{0D108BD9-81ED-4DB2-BD59-A6C34878D82A}">
                    <a16:rowId xmlns:a16="http://schemas.microsoft.com/office/drawing/2014/main" val="2362646471"/>
                  </a:ext>
                </a:extLst>
              </a:tr>
            </a:tbl>
          </a:graphicData>
        </a:graphic>
      </p:graphicFrame>
    </p:spTree>
    <p:extLst>
      <p:ext uri="{BB962C8B-B14F-4D97-AF65-F5344CB8AC3E}">
        <p14:creationId xmlns:p14="http://schemas.microsoft.com/office/powerpoint/2010/main" val="17147371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a:extLst>
              <a:ext uri="{FF2B5EF4-FFF2-40B4-BE49-F238E27FC236}">
                <a16:creationId xmlns:a16="http://schemas.microsoft.com/office/drawing/2014/main" id="{F1328A3F-F128-3FFB-EF22-FAACED011A7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p:blipFill>
        <p:spPr/>
      </p:pic>
      <p:sp>
        <p:nvSpPr>
          <p:cNvPr id="18" name="Title 2">
            <a:extLst>
              <a:ext uri="{FF2B5EF4-FFF2-40B4-BE49-F238E27FC236}">
                <a16:creationId xmlns:a16="http://schemas.microsoft.com/office/drawing/2014/main" id="{713222D7-6E35-FE45-1EE0-F83352512C7F}"/>
              </a:ext>
            </a:extLst>
          </p:cNvPr>
          <p:cNvSpPr>
            <a:spLocks noGrp="1"/>
          </p:cNvSpPr>
          <p:nvPr>
            <p:ph type="title"/>
          </p:nvPr>
        </p:nvSpPr>
        <p:spPr>
          <a:xfrm>
            <a:off x="2462254" y="1660711"/>
            <a:ext cx="7267491" cy="775099"/>
          </a:xfrm>
        </p:spPr>
        <p:txBody>
          <a:bodyPr anchor="b">
            <a:normAutofit/>
          </a:bodyPr>
          <a:lstStyle/>
          <a:p>
            <a:r>
              <a:rPr lang="fi-FI"/>
              <a:t>Valinnaiset oppiaineet</a:t>
            </a:r>
          </a:p>
        </p:txBody>
      </p:sp>
      <p:sp>
        <p:nvSpPr>
          <p:cNvPr id="16" name="Tekstiruutu 15">
            <a:extLst>
              <a:ext uri="{FF2B5EF4-FFF2-40B4-BE49-F238E27FC236}">
                <a16:creationId xmlns:a16="http://schemas.microsoft.com/office/drawing/2014/main" id="{BAD01D2D-1810-F9DD-520A-78C92386E980}"/>
              </a:ext>
            </a:extLst>
          </p:cNvPr>
          <p:cNvSpPr txBox="1"/>
          <p:nvPr/>
        </p:nvSpPr>
        <p:spPr>
          <a:xfrm>
            <a:off x="2462253" y="2435811"/>
            <a:ext cx="7267491" cy="2862322"/>
          </a:xfrm>
          <a:prstGeom prst="rect">
            <a:avLst/>
          </a:prstGeom>
          <a:solidFill>
            <a:srgbClr val="FFFFFF">
              <a:alpha val="89804"/>
            </a:srgbClr>
          </a:solidFill>
        </p:spPr>
        <p:txBody>
          <a:bodyPr wrap="square" rtlCol="0">
            <a:spAutoFit/>
          </a:bodyPr>
          <a:lstStyle/>
          <a:p>
            <a:pPr lvl="0"/>
            <a:endParaRPr lang="fi-FI"/>
          </a:p>
          <a:p>
            <a:pPr marL="87313" lvl="0"/>
            <a:r>
              <a:rPr lang="fi-FI"/>
              <a:t>Alakoulun oppilaalla on valinnaisia aineita yhteensä kolme vuosiviikkotuntia. Ne jakautuvat tasan vuosiluokille 4–6.</a:t>
            </a:r>
          </a:p>
          <a:p>
            <a:pPr marL="87313" lvl="0"/>
            <a:endParaRPr lang="fi-FI"/>
          </a:p>
          <a:p>
            <a:pPr marL="87313" lvl="0"/>
            <a:r>
              <a:rPr lang="fi-FI"/>
              <a:t>Yläkoulussa valinnaisia aineita on kahdeksannella vuosiluokalla neljä ja yhdeksännellä vuosiluokalla kaksi.</a:t>
            </a:r>
          </a:p>
          <a:p>
            <a:pPr marL="87313" lvl="0"/>
            <a:endParaRPr lang="fi-FI"/>
          </a:p>
          <a:p>
            <a:pPr marL="87313" lvl="0"/>
            <a:r>
              <a:rPr lang="fi-FI"/>
              <a:t>Koulu tekee ratkaisut valinnaisten aineiden opetuksessa oman tuntikehyksensä puitteissa.</a:t>
            </a:r>
          </a:p>
          <a:p>
            <a:pPr lvl="0"/>
            <a:endParaRPr lang="fi-FI"/>
          </a:p>
        </p:txBody>
      </p:sp>
    </p:spTree>
    <p:extLst>
      <p:ext uri="{BB962C8B-B14F-4D97-AF65-F5344CB8AC3E}">
        <p14:creationId xmlns:p14="http://schemas.microsoft.com/office/powerpoint/2010/main" val="189179829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ulukko 8">
            <a:extLst>
              <a:ext uri="{FF2B5EF4-FFF2-40B4-BE49-F238E27FC236}">
                <a16:creationId xmlns:a16="http://schemas.microsoft.com/office/drawing/2014/main" id="{EE448BAC-7C8C-AEA5-7FAA-B07C852970C7}"/>
              </a:ext>
            </a:extLst>
          </p:cNvPr>
          <p:cNvGraphicFramePr>
            <a:graphicFrameLocks/>
          </p:cNvGraphicFramePr>
          <p:nvPr>
            <p:extLst>
              <p:ext uri="{D42A27DB-BD31-4B8C-83A1-F6EECF244321}">
                <p14:modId xmlns:p14="http://schemas.microsoft.com/office/powerpoint/2010/main" val="2254872235"/>
              </p:ext>
            </p:extLst>
          </p:nvPr>
        </p:nvGraphicFramePr>
        <p:xfrm>
          <a:off x="1501198" y="981710"/>
          <a:ext cx="3351166" cy="2204838"/>
        </p:xfrm>
        <a:graphic>
          <a:graphicData uri="http://schemas.openxmlformats.org/drawingml/2006/table">
            <a:tbl>
              <a:tblPr firstRow="1" bandRow="1">
                <a:tableStyleId>{0E3FDE45-AF77-4B5C-9715-49D594BDF05E}</a:tableStyleId>
              </a:tblPr>
              <a:tblGrid>
                <a:gridCol w="1394143">
                  <a:extLst>
                    <a:ext uri="{9D8B030D-6E8A-4147-A177-3AD203B41FA5}">
                      <a16:colId xmlns:a16="http://schemas.microsoft.com/office/drawing/2014/main" val="2554080102"/>
                    </a:ext>
                  </a:extLst>
                </a:gridCol>
                <a:gridCol w="1957023">
                  <a:extLst>
                    <a:ext uri="{9D8B030D-6E8A-4147-A177-3AD203B41FA5}">
                      <a16:colId xmlns:a16="http://schemas.microsoft.com/office/drawing/2014/main" val="19523453"/>
                    </a:ext>
                  </a:extLst>
                </a:gridCol>
              </a:tblGrid>
              <a:tr h="367473">
                <a:tc>
                  <a:txBody>
                    <a:bodyPr/>
                    <a:lstStyle/>
                    <a:p>
                      <a:r>
                        <a:rPr lang="fi-FI" b="0"/>
                        <a:t>Pienryhmä</a:t>
                      </a:r>
                    </a:p>
                  </a:txBody>
                  <a:tcPr/>
                </a:tc>
                <a:tc>
                  <a:txBody>
                    <a:bodyPr/>
                    <a:lstStyle/>
                    <a:p>
                      <a:r>
                        <a:rPr lang="fi-FI" b="0"/>
                        <a:t>Oppilasmäärä</a:t>
                      </a:r>
                    </a:p>
                  </a:txBody>
                  <a:tcPr/>
                </a:tc>
                <a:extLst>
                  <a:ext uri="{0D108BD9-81ED-4DB2-BD59-A6C34878D82A}">
                    <a16:rowId xmlns:a16="http://schemas.microsoft.com/office/drawing/2014/main" val="1665395887"/>
                  </a:ext>
                </a:extLst>
              </a:tr>
              <a:tr h="367473">
                <a:tc>
                  <a:txBody>
                    <a:bodyPr/>
                    <a:lstStyle/>
                    <a:p>
                      <a:r>
                        <a:rPr lang="fi-FI"/>
                        <a:t>1-2D</a:t>
                      </a:r>
                    </a:p>
                  </a:txBody>
                  <a:tcPr/>
                </a:tc>
                <a:tc>
                  <a:txBody>
                    <a:bodyPr/>
                    <a:lstStyle/>
                    <a:p>
                      <a:r>
                        <a:rPr lang="fi-FI"/>
                        <a:t>8</a:t>
                      </a:r>
                    </a:p>
                  </a:txBody>
                  <a:tcPr/>
                </a:tc>
                <a:extLst>
                  <a:ext uri="{0D108BD9-81ED-4DB2-BD59-A6C34878D82A}">
                    <a16:rowId xmlns:a16="http://schemas.microsoft.com/office/drawing/2014/main" val="3327539454"/>
                  </a:ext>
                </a:extLst>
              </a:tr>
              <a:tr h="367473">
                <a:tc>
                  <a:txBody>
                    <a:bodyPr/>
                    <a:lstStyle/>
                    <a:p>
                      <a:r>
                        <a:rPr lang="fi-FI"/>
                        <a:t>3-4E</a:t>
                      </a:r>
                    </a:p>
                  </a:txBody>
                  <a:tcPr/>
                </a:tc>
                <a:tc>
                  <a:txBody>
                    <a:bodyPr/>
                    <a:lstStyle/>
                    <a:p>
                      <a:r>
                        <a:rPr lang="fi-FI"/>
                        <a:t>11</a:t>
                      </a:r>
                    </a:p>
                  </a:txBody>
                  <a:tcPr/>
                </a:tc>
                <a:extLst>
                  <a:ext uri="{0D108BD9-81ED-4DB2-BD59-A6C34878D82A}">
                    <a16:rowId xmlns:a16="http://schemas.microsoft.com/office/drawing/2014/main" val="56270064"/>
                  </a:ext>
                </a:extLst>
              </a:tr>
              <a:tr h="367473">
                <a:tc>
                  <a:txBody>
                    <a:bodyPr/>
                    <a:lstStyle/>
                    <a:p>
                      <a:r>
                        <a:rPr lang="fi-FI"/>
                        <a:t>5-6E</a:t>
                      </a:r>
                    </a:p>
                  </a:txBody>
                  <a:tcPr/>
                </a:tc>
                <a:tc>
                  <a:txBody>
                    <a:bodyPr/>
                    <a:lstStyle/>
                    <a:p>
                      <a:r>
                        <a:rPr lang="fi-FI"/>
                        <a:t>10</a:t>
                      </a:r>
                    </a:p>
                  </a:txBody>
                  <a:tcPr/>
                </a:tc>
                <a:extLst>
                  <a:ext uri="{0D108BD9-81ED-4DB2-BD59-A6C34878D82A}">
                    <a16:rowId xmlns:a16="http://schemas.microsoft.com/office/drawing/2014/main" val="797783921"/>
                  </a:ext>
                </a:extLst>
              </a:tr>
              <a:tr h="367473">
                <a:tc>
                  <a:txBody>
                    <a:bodyPr/>
                    <a:lstStyle/>
                    <a:p>
                      <a:endParaRPr lang="fi-FI"/>
                    </a:p>
                  </a:txBody>
                  <a:tcPr/>
                </a:tc>
                <a:tc>
                  <a:txBody>
                    <a:bodyPr/>
                    <a:lstStyle/>
                    <a:p>
                      <a:endParaRPr lang="fi-FI"/>
                    </a:p>
                  </a:txBody>
                  <a:tcPr/>
                </a:tc>
                <a:extLst>
                  <a:ext uri="{0D108BD9-81ED-4DB2-BD59-A6C34878D82A}">
                    <a16:rowId xmlns:a16="http://schemas.microsoft.com/office/drawing/2014/main" val="3199051560"/>
                  </a:ext>
                </a:extLst>
              </a:tr>
              <a:tr h="367473">
                <a:tc>
                  <a:txBody>
                    <a:bodyPr/>
                    <a:lstStyle/>
                    <a:p>
                      <a:endParaRPr lang="fi-FI"/>
                    </a:p>
                  </a:txBody>
                  <a:tcPr/>
                </a:tc>
                <a:tc>
                  <a:txBody>
                    <a:bodyPr/>
                    <a:lstStyle/>
                    <a:p>
                      <a:endParaRPr lang="fi-FI"/>
                    </a:p>
                  </a:txBody>
                  <a:tcPr/>
                </a:tc>
                <a:extLst>
                  <a:ext uri="{0D108BD9-81ED-4DB2-BD59-A6C34878D82A}">
                    <a16:rowId xmlns:a16="http://schemas.microsoft.com/office/drawing/2014/main" val="1776523431"/>
                  </a:ext>
                </a:extLst>
              </a:tr>
            </a:tbl>
          </a:graphicData>
        </a:graphic>
      </p:graphicFrame>
      <p:graphicFrame>
        <p:nvGraphicFramePr>
          <p:cNvPr id="4" name="Taulukko 3">
            <a:extLst>
              <a:ext uri="{FF2B5EF4-FFF2-40B4-BE49-F238E27FC236}">
                <a16:creationId xmlns:a16="http://schemas.microsoft.com/office/drawing/2014/main" id="{987F2888-1AD7-EE40-60A0-90381B28905E}"/>
              </a:ext>
            </a:extLst>
          </p:cNvPr>
          <p:cNvGraphicFramePr>
            <a:graphicFrameLocks/>
          </p:cNvGraphicFramePr>
          <p:nvPr>
            <p:extLst>
              <p:ext uri="{D42A27DB-BD31-4B8C-83A1-F6EECF244321}">
                <p14:modId xmlns:p14="http://schemas.microsoft.com/office/powerpoint/2010/main" val="2626901765"/>
              </p:ext>
            </p:extLst>
          </p:nvPr>
        </p:nvGraphicFramePr>
        <p:xfrm>
          <a:off x="6387379" y="981710"/>
          <a:ext cx="3960000" cy="5461000"/>
        </p:xfrm>
        <a:graphic>
          <a:graphicData uri="http://schemas.openxmlformats.org/drawingml/2006/table">
            <a:tbl>
              <a:tblPr firstRow="1" bandRow="1">
                <a:tableStyleId>{0E3FDE45-AF77-4B5C-9715-49D594BDF05E}</a:tableStyleId>
              </a:tblPr>
              <a:tblGrid>
                <a:gridCol w="1964298">
                  <a:extLst>
                    <a:ext uri="{9D8B030D-6E8A-4147-A177-3AD203B41FA5}">
                      <a16:colId xmlns:a16="http://schemas.microsoft.com/office/drawing/2014/main" val="2554080102"/>
                    </a:ext>
                  </a:extLst>
                </a:gridCol>
                <a:gridCol w="1995702">
                  <a:extLst>
                    <a:ext uri="{9D8B030D-6E8A-4147-A177-3AD203B41FA5}">
                      <a16:colId xmlns:a16="http://schemas.microsoft.com/office/drawing/2014/main" val="19523453"/>
                    </a:ext>
                  </a:extLst>
                </a:gridCol>
              </a:tblGrid>
              <a:tr h="370840">
                <a:tc>
                  <a:txBody>
                    <a:bodyPr/>
                    <a:lstStyle/>
                    <a:p>
                      <a:r>
                        <a:rPr lang="fi-FI" b="0"/>
                        <a:t>Keskitetyt erityisluokat</a:t>
                      </a:r>
                    </a:p>
                  </a:txBody>
                  <a:tcPr/>
                </a:tc>
                <a:tc>
                  <a:txBody>
                    <a:bodyPr/>
                    <a:lstStyle/>
                    <a:p>
                      <a:r>
                        <a:rPr lang="fi-FI" b="0"/>
                        <a:t>Oppilasmäärä</a:t>
                      </a:r>
                    </a:p>
                  </a:txBody>
                  <a:tcPr/>
                </a:tc>
                <a:extLst>
                  <a:ext uri="{0D108BD9-81ED-4DB2-BD59-A6C34878D82A}">
                    <a16:rowId xmlns:a16="http://schemas.microsoft.com/office/drawing/2014/main" val="1665395887"/>
                  </a:ext>
                </a:extLst>
              </a:tr>
              <a:tr h="370840">
                <a:tc>
                  <a:txBody>
                    <a:bodyPr/>
                    <a:lstStyle/>
                    <a:p>
                      <a:r>
                        <a:rPr lang="fi-FI"/>
                        <a:t>-</a:t>
                      </a:r>
                    </a:p>
                  </a:txBody>
                  <a:tcPr/>
                </a:tc>
                <a:tc>
                  <a:txBody>
                    <a:bodyPr/>
                    <a:lstStyle/>
                    <a:p>
                      <a:r>
                        <a:rPr lang="fi-FI"/>
                        <a:t>-</a:t>
                      </a:r>
                    </a:p>
                  </a:txBody>
                  <a:tcPr/>
                </a:tc>
                <a:extLst>
                  <a:ext uri="{0D108BD9-81ED-4DB2-BD59-A6C34878D82A}">
                    <a16:rowId xmlns:a16="http://schemas.microsoft.com/office/drawing/2014/main" val="3327539454"/>
                  </a:ext>
                </a:extLst>
              </a:tr>
              <a:tr h="370840">
                <a:tc>
                  <a:txBody>
                    <a:bodyPr/>
                    <a:lstStyle/>
                    <a:p>
                      <a:endParaRPr lang="fi-FI"/>
                    </a:p>
                  </a:txBody>
                  <a:tcPr/>
                </a:tc>
                <a:tc>
                  <a:txBody>
                    <a:bodyPr/>
                    <a:lstStyle/>
                    <a:p>
                      <a:endParaRPr lang="fi-FI"/>
                    </a:p>
                  </a:txBody>
                  <a:tcPr/>
                </a:tc>
                <a:extLst>
                  <a:ext uri="{0D108BD9-81ED-4DB2-BD59-A6C34878D82A}">
                    <a16:rowId xmlns:a16="http://schemas.microsoft.com/office/drawing/2014/main" val="56270064"/>
                  </a:ext>
                </a:extLst>
              </a:tr>
              <a:tr h="370840">
                <a:tc>
                  <a:txBody>
                    <a:bodyPr/>
                    <a:lstStyle/>
                    <a:p>
                      <a:endParaRPr lang="fi-FI"/>
                    </a:p>
                  </a:txBody>
                  <a:tcPr/>
                </a:tc>
                <a:tc>
                  <a:txBody>
                    <a:bodyPr/>
                    <a:lstStyle/>
                    <a:p>
                      <a:endParaRPr lang="fi-FI"/>
                    </a:p>
                  </a:txBody>
                  <a:tcPr/>
                </a:tc>
                <a:extLst>
                  <a:ext uri="{0D108BD9-81ED-4DB2-BD59-A6C34878D82A}">
                    <a16:rowId xmlns:a16="http://schemas.microsoft.com/office/drawing/2014/main" val="797783921"/>
                  </a:ext>
                </a:extLst>
              </a:tr>
              <a:tr h="370840">
                <a:tc>
                  <a:txBody>
                    <a:bodyPr/>
                    <a:lstStyle/>
                    <a:p>
                      <a:endParaRPr lang="fi-FI"/>
                    </a:p>
                  </a:txBody>
                  <a:tcPr/>
                </a:tc>
                <a:tc>
                  <a:txBody>
                    <a:bodyPr/>
                    <a:lstStyle/>
                    <a:p>
                      <a:endParaRPr lang="fi-FI"/>
                    </a:p>
                  </a:txBody>
                  <a:tcPr/>
                </a:tc>
                <a:extLst>
                  <a:ext uri="{0D108BD9-81ED-4DB2-BD59-A6C34878D82A}">
                    <a16:rowId xmlns:a16="http://schemas.microsoft.com/office/drawing/2014/main" val="3199051560"/>
                  </a:ext>
                </a:extLst>
              </a:tr>
              <a:tr h="370840">
                <a:tc>
                  <a:txBody>
                    <a:bodyPr/>
                    <a:lstStyle/>
                    <a:p>
                      <a:endParaRPr lang="fi-FI"/>
                    </a:p>
                  </a:txBody>
                  <a:tcPr/>
                </a:tc>
                <a:tc>
                  <a:txBody>
                    <a:bodyPr/>
                    <a:lstStyle/>
                    <a:p>
                      <a:endParaRPr lang="fi-FI"/>
                    </a:p>
                  </a:txBody>
                  <a:tcPr/>
                </a:tc>
                <a:extLst>
                  <a:ext uri="{0D108BD9-81ED-4DB2-BD59-A6C34878D82A}">
                    <a16:rowId xmlns:a16="http://schemas.microsoft.com/office/drawing/2014/main" val="1776523431"/>
                  </a:ext>
                </a:extLst>
              </a:tr>
              <a:tr h="370840">
                <a:tc>
                  <a:txBody>
                    <a:bodyPr/>
                    <a:lstStyle/>
                    <a:p>
                      <a:endParaRPr lang="fi-FI"/>
                    </a:p>
                  </a:txBody>
                  <a:tcPr/>
                </a:tc>
                <a:tc>
                  <a:txBody>
                    <a:bodyPr/>
                    <a:lstStyle/>
                    <a:p>
                      <a:endParaRPr lang="fi-FI"/>
                    </a:p>
                  </a:txBody>
                  <a:tcPr/>
                </a:tc>
                <a:extLst>
                  <a:ext uri="{0D108BD9-81ED-4DB2-BD59-A6C34878D82A}">
                    <a16:rowId xmlns:a16="http://schemas.microsoft.com/office/drawing/2014/main" val="3969972267"/>
                  </a:ext>
                </a:extLst>
              </a:tr>
              <a:tr h="370840">
                <a:tc>
                  <a:txBody>
                    <a:bodyPr/>
                    <a:lstStyle/>
                    <a:p>
                      <a:endParaRPr lang="fi-FI"/>
                    </a:p>
                  </a:txBody>
                  <a:tcPr/>
                </a:tc>
                <a:tc>
                  <a:txBody>
                    <a:bodyPr/>
                    <a:lstStyle/>
                    <a:p>
                      <a:endParaRPr lang="fi-FI"/>
                    </a:p>
                  </a:txBody>
                  <a:tcPr/>
                </a:tc>
                <a:extLst>
                  <a:ext uri="{0D108BD9-81ED-4DB2-BD59-A6C34878D82A}">
                    <a16:rowId xmlns:a16="http://schemas.microsoft.com/office/drawing/2014/main" val="4263561960"/>
                  </a:ext>
                </a:extLst>
              </a:tr>
              <a:tr h="370840">
                <a:tc>
                  <a:txBody>
                    <a:bodyPr/>
                    <a:lstStyle/>
                    <a:p>
                      <a:endParaRPr lang="fi-FI"/>
                    </a:p>
                  </a:txBody>
                  <a:tcPr/>
                </a:tc>
                <a:tc>
                  <a:txBody>
                    <a:bodyPr/>
                    <a:lstStyle/>
                    <a:p>
                      <a:endParaRPr lang="fi-FI"/>
                    </a:p>
                  </a:txBody>
                  <a:tcPr/>
                </a:tc>
                <a:extLst>
                  <a:ext uri="{0D108BD9-81ED-4DB2-BD59-A6C34878D82A}">
                    <a16:rowId xmlns:a16="http://schemas.microsoft.com/office/drawing/2014/main" val="3624143554"/>
                  </a:ext>
                </a:extLst>
              </a:tr>
              <a:tr h="370840">
                <a:tc>
                  <a:txBody>
                    <a:bodyPr/>
                    <a:lstStyle/>
                    <a:p>
                      <a:endParaRPr lang="fi-FI"/>
                    </a:p>
                  </a:txBody>
                  <a:tcPr/>
                </a:tc>
                <a:tc>
                  <a:txBody>
                    <a:bodyPr/>
                    <a:lstStyle/>
                    <a:p>
                      <a:endParaRPr lang="fi-FI"/>
                    </a:p>
                  </a:txBody>
                  <a:tcPr/>
                </a:tc>
                <a:extLst>
                  <a:ext uri="{0D108BD9-81ED-4DB2-BD59-A6C34878D82A}">
                    <a16:rowId xmlns:a16="http://schemas.microsoft.com/office/drawing/2014/main" val="3100894687"/>
                  </a:ext>
                </a:extLst>
              </a:tr>
              <a:tr h="370840">
                <a:tc>
                  <a:txBody>
                    <a:bodyPr/>
                    <a:lstStyle/>
                    <a:p>
                      <a:endParaRPr lang="fi-FI"/>
                    </a:p>
                  </a:txBody>
                  <a:tcPr/>
                </a:tc>
                <a:tc>
                  <a:txBody>
                    <a:bodyPr/>
                    <a:lstStyle/>
                    <a:p>
                      <a:endParaRPr lang="fi-FI"/>
                    </a:p>
                  </a:txBody>
                  <a:tcPr/>
                </a:tc>
                <a:extLst>
                  <a:ext uri="{0D108BD9-81ED-4DB2-BD59-A6C34878D82A}">
                    <a16:rowId xmlns:a16="http://schemas.microsoft.com/office/drawing/2014/main" val="910727527"/>
                  </a:ext>
                </a:extLst>
              </a:tr>
              <a:tr h="370840">
                <a:tc>
                  <a:txBody>
                    <a:bodyPr/>
                    <a:lstStyle/>
                    <a:p>
                      <a:endParaRPr lang="fi-FI"/>
                    </a:p>
                  </a:txBody>
                  <a:tcPr/>
                </a:tc>
                <a:tc>
                  <a:txBody>
                    <a:bodyPr/>
                    <a:lstStyle/>
                    <a:p>
                      <a:endParaRPr lang="fi-FI"/>
                    </a:p>
                  </a:txBody>
                  <a:tcPr/>
                </a:tc>
                <a:extLst>
                  <a:ext uri="{0D108BD9-81ED-4DB2-BD59-A6C34878D82A}">
                    <a16:rowId xmlns:a16="http://schemas.microsoft.com/office/drawing/2014/main" val="1548048772"/>
                  </a:ext>
                </a:extLst>
              </a:tr>
              <a:tr h="370840">
                <a:tc>
                  <a:txBody>
                    <a:bodyPr/>
                    <a:lstStyle/>
                    <a:p>
                      <a:endParaRPr lang="fi-FI"/>
                    </a:p>
                  </a:txBody>
                  <a:tcPr/>
                </a:tc>
                <a:tc>
                  <a:txBody>
                    <a:bodyPr/>
                    <a:lstStyle/>
                    <a:p>
                      <a:endParaRPr lang="fi-FI"/>
                    </a:p>
                  </a:txBody>
                  <a:tcPr/>
                </a:tc>
                <a:extLst>
                  <a:ext uri="{0D108BD9-81ED-4DB2-BD59-A6C34878D82A}">
                    <a16:rowId xmlns:a16="http://schemas.microsoft.com/office/drawing/2014/main" val="1463409383"/>
                  </a:ext>
                </a:extLst>
              </a:tr>
              <a:tr h="370840">
                <a:tc>
                  <a:txBody>
                    <a:bodyPr/>
                    <a:lstStyle/>
                    <a:p>
                      <a:endParaRPr lang="fi-FI"/>
                    </a:p>
                  </a:txBody>
                  <a:tcPr/>
                </a:tc>
                <a:tc>
                  <a:txBody>
                    <a:bodyPr/>
                    <a:lstStyle/>
                    <a:p>
                      <a:endParaRPr lang="fi-FI"/>
                    </a:p>
                  </a:txBody>
                  <a:tcPr/>
                </a:tc>
                <a:extLst>
                  <a:ext uri="{0D108BD9-81ED-4DB2-BD59-A6C34878D82A}">
                    <a16:rowId xmlns:a16="http://schemas.microsoft.com/office/drawing/2014/main" val="1647255174"/>
                  </a:ext>
                </a:extLst>
              </a:tr>
            </a:tbl>
          </a:graphicData>
        </a:graphic>
      </p:graphicFrame>
      <p:grpSp>
        <p:nvGrpSpPr>
          <p:cNvPr id="11" name="Ryhmä 10">
            <a:extLst>
              <a:ext uri="{FF2B5EF4-FFF2-40B4-BE49-F238E27FC236}">
                <a16:creationId xmlns:a16="http://schemas.microsoft.com/office/drawing/2014/main" id="{61DEAE61-4789-A981-51B1-34EFE4DAEED7}"/>
              </a:ext>
            </a:extLst>
          </p:cNvPr>
          <p:cNvGrpSpPr/>
          <p:nvPr/>
        </p:nvGrpSpPr>
        <p:grpSpPr>
          <a:xfrm>
            <a:off x="1501198" y="3671454"/>
            <a:ext cx="3351166" cy="1569660"/>
            <a:chOff x="1593562" y="3833091"/>
            <a:chExt cx="3585422" cy="1424857"/>
          </a:xfrm>
        </p:grpSpPr>
        <p:sp>
          <p:nvSpPr>
            <p:cNvPr id="14" name="Tekstiruutu 13">
              <a:extLst>
                <a:ext uri="{FF2B5EF4-FFF2-40B4-BE49-F238E27FC236}">
                  <a16:creationId xmlns:a16="http://schemas.microsoft.com/office/drawing/2014/main" id="{1FB732E0-4ECD-43B1-CCFF-B493B1963ED1}"/>
                </a:ext>
              </a:extLst>
            </p:cNvPr>
            <p:cNvSpPr txBox="1"/>
            <p:nvPr/>
          </p:nvSpPr>
          <p:spPr>
            <a:xfrm>
              <a:off x="1593562" y="3833091"/>
              <a:ext cx="3585422" cy="1424857"/>
            </a:xfrm>
            <a:prstGeom prst="rect">
              <a:avLst/>
            </a:prstGeom>
            <a:solidFill>
              <a:srgbClr val="FCE7E4">
                <a:alpha val="89804"/>
              </a:srgbClr>
            </a:solid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fi-FI" sz="9600">
                  <a:solidFill>
                    <a:srgbClr val="000000"/>
                  </a:solidFill>
                </a:rPr>
                <a:t> </a:t>
              </a:r>
              <a:endParaRPr lang="fi-FI"/>
            </a:p>
          </p:txBody>
        </p:sp>
        <p:sp>
          <p:nvSpPr>
            <p:cNvPr id="15" name="Tekstiruutu 14">
              <a:extLst>
                <a:ext uri="{FF2B5EF4-FFF2-40B4-BE49-F238E27FC236}">
                  <a16:creationId xmlns:a16="http://schemas.microsoft.com/office/drawing/2014/main" id="{265A3E43-52E4-A9CF-7405-BF47BC0345C8}"/>
                </a:ext>
              </a:extLst>
            </p:cNvPr>
            <p:cNvSpPr txBox="1"/>
            <p:nvPr/>
          </p:nvSpPr>
          <p:spPr>
            <a:xfrm>
              <a:off x="2072316" y="4249812"/>
              <a:ext cx="2555424" cy="838152"/>
            </a:xfrm>
            <a:prstGeom prst="rect">
              <a:avLst/>
            </a:prstGeom>
            <a:solidFill>
              <a:srgbClr val="FCE7E4"/>
            </a:solidFill>
          </p:spPr>
          <p:txBody>
            <a:bodyPr wrap="square" rtlCol="0">
              <a:spAutoFit/>
            </a:bodyPr>
            <a:lstStyle/>
            <a:p>
              <a:r>
                <a:rPr lang="fi-FI">
                  <a:solidFill>
                    <a:srgbClr val="000000"/>
                  </a:solidFill>
                </a:rPr>
                <a:t>L</a:t>
              </a:r>
              <a:r>
                <a:rPr lang="fi-FI" sz="1800" kern="1200">
                  <a:solidFill>
                    <a:srgbClr val="000000"/>
                  </a:solidFill>
                  <a:effectLst/>
                  <a:ea typeface="+mn-ea"/>
                  <a:cs typeface="+mn-cs"/>
                </a:rPr>
                <a:t>aaja-alaisten </a:t>
              </a:r>
            </a:p>
            <a:p>
              <a:r>
                <a:rPr lang="fi-FI" sz="1800" kern="1200">
                  <a:solidFill>
                    <a:srgbClr val="000000"/>
                  </a:solidFill>
                  <a:effectLst/>
                  <a:ea typeface="+mn-ea"/>
                  <a:cs typeface="+mn-cs"/>
                </a:rPr>
                <a:t>erityisopettajien </a:t>
              </a:r>
            </a:p>
            <a:p>
              <a:r>
                <a:rPr lang="fi-FI" sz="1800" kern="1200">
                  <a:solidFill>
                    <a:srgbClr val="000000"/>
                  </a:solidFill>
                  <a:effectLst/>
                  <a:ea typeface="+mn-ea"/>
                  <a:cs typeface="+mn-cs"/>
                </a:rPr>
                <a:t>Määrä 2</a:t>
              </a:r>
              <a:endParaRPr lang="fi-FI"/>
            </a:p>
          </p:txBody>
        </p:sp>
      </p:grpSp>
    </p:spTree>
    <p:extLst>
      <p:ext uri="{BB962C8B-B14F-4D97-AF65-F5344CB8AC3E}">
        <p14:creationId xmlns:p14="http://schemas.microsoft.com/office/powerpoint/2010/main" val="17343641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7FCDC7A9-6C9F-CE93-2F8F-CFCF568B21E8}"/>
              </a:ext>
            </a:extLst>
          </p:cNvPr>
          <p:cNvSpPr>
            <a:spLocks noGrp="1"/>
          </p:cNvSpPr>
          <p:nvPr>
            <p:ph type="title"/>
          </p:nvPr>
        </p:nvSpPr>
        <p:spPr>
          <a:xfrm>
            <a:off x="695325" y="548680"/>
            <a:ext cx="9369848" cy="864096"/>
          </a:xfrm>
        </p:spPr>
        <p:txBody>
          <a:bodyPr anchor="b">
            <a:normAutofit/>
          </a:bodyPr>
          <a:lstStyle/>
          <a:p>
            <a:r>
              <a:rPr lang="fi-FI"/>
              <a:t>Valinnaiset oppiaineet: Alakoulu </a:t>
            </a:r>
            <a:endParaRPr lang="fi-FI">
              <a:ea typeface="Open Sans Semibold"/>
              <a:cs typeface="Open Sans Semibold"/>
            </a:endParaRPr>
          </a:p>
        </p:txBody>
      </p:sp>
      <p:graphicFrame>
        <p:nvGraphicFramePr>
          <p:cNvPr id="5" name="Taulukko 5">
            <a:extLst>
              <a:ext uri="{FF2B5EF4-FFF2-40B4-BE49-F238E27FC236}">
                <a16:creationId xmlns:a16="http://schemas.microsoft.com/office/drawing/2014/main" id="{26DE7951-ECAE-ED64-2553-7D26469043F2}"/>
              </a:ext>
            </a:extLst>
          </p:cNvPr>
          <p:cNvGraphicFramePr>
            <a:graphicFrameLocks noGrp="1"/>
          </p:cNvGraphicFramePr>
          <p:nvPr>
            <p:ph sz="half" idx="1"/>
            <p:extLst>
              <p:ext uri="{D42A27DB-BD31-4B8C-83A1-F6EECF244321}">
                <p14:modId xmlns:p14="http://schemas.microsoft.com/office/powerpoint/2010/main" val="3242552460"/>
              </p:ext>
            </p:extLst>
          </p:nvPr>
        </p:nvGraphicFramePr>
        <p:xfrm>
          <a:off x="482485" y="1714587"/>
          <a:ext cx="10938497" cy="4806317"/>
        </p:xfrm>
        <a:graphic>
          <a:graphicData uri="http://schemas.openxmlformats.org/drawingml/2006/table">
            <a:tbl>
              <a:tblPr firstRow="1" bandRow="1">
                <a:tableStyleId>{5DA37D80-6434-44D0-A028-1B22A696006F}</a:tableStyleId>
              </a:tblPr>
              <a:tblGrid>
                <a:gridCol w="1956952">
                  <a:extLst>
                    <a:ext uri="{9D8B030D-6E8A-4147-A177-3AD203B41FA5}">
                      <a16:colId xmlns:a16="http://schemas.microsoft.com/office/drawing/2014/main" val="1401734458"/>
                    </a:ext>
                  </a:extLst>
                </a:gridCol>
                <a:gridCol w="5422726">
                  <a:extLst>
                    <a:ext uri="{9D8B030D-6E8A-4147-A177-3AD203B41FA5}">
                      <a16:colId xmlns:a16="http://schemas.microsoft.com/office/drawing/2014/main" val="889130060"/>
                    </a:ext>
                  </a:extLst>
                </a:gridCol>
                <a:gridCol w="1764456">
                  <a:extLst>
                    <a:ext uri="{9D8B030D-6E8A-4147-A177-3AD203B41FA5}">
                      <a16:colId xmlns:a16="http://schemas.microsoft.com/office/drawing/2014/main" val="45249244"/>
                    </a:ext>
                  </a:extLst>
                </a:gridCol>
                <a:gridCol w="1794363">
                  <a:extLst>
                    <a:ext uri="{9D8B030D-6E8A-4147-A177-3AD203B41FA5}">
                      <a16:colId xmlns:a16="http://schemas.microsoft.com/office/drawing/2014/main" val="2027884288"/>
                    </a:ext>
                  </a:extLst>
                </a:gridCol>
              </a:tblGrid>
              <a:tr h="8571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050" b="0" i="0"/>
                        <a:t>Valinnainen aine</a:t>
                      </a:r>
                    </a:p>
                  </a:txBody>
                  <a:tcPr>
                    <a:lnL w="12700" cmpd="sng">
                      <a:noFill/>
                    </a:lnL>
                    <a:lnR w="12700" cmpd="sng">
                      <a:noFill/>
                    </a:lnR>
                    <a:lnT w="12700" cap="flat" cmpd="sng" algn="ctr">
                      <a:solidFill>
                        <a:srgbClr val="00BBDC"/>
                      </a:solidFill>
                      <a:prstDash val="solid"/>
                      <a:round/>
                      <a:headEnd type="none" w="med" len="med"/>
                      <a:tailEnd type="none" w="med" len="med"/>
                    </a:lnT>
                    <a:lnB w="12700" cap="flat" cmpd="sng" algn="ctr">
                      <a:solidFill>
                        <a:srgbClr val="00BBDC"/>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i-FI" sz="1050" b="0"/>
                        <a:t>Tavoitteet ja sisällöt</a:t>
                      </a:r>
                    </a:p>
                  </a:txBody>
                  <a:tcPr>
                    <a:lnL w="12700" cmpd="sng">
                      <a:noFill/>
                    </a:lnL>
                    <a:lnR w="12700" cmpd="sng">
                      <a:noFill/>
                    </a:lnR>
                    <a:lnT w="12700" cap="flat" cmpd="sng" algn="ctr">
                      <a:solidFill>
                        <a:srgbClr val="00BBDC"/>
                      </a:solidFill>
                      <a:prstDash val="solid"/>
                      <a:round/>
                      <a:headEnd type="none" w="med" len="med"/>
                      <a:tailEnd type="none" w="med" len="med"/>
                    </a:lnT>
                    <a:lnB w="12700" cap="flat" cmpd="sng" algn="ctr">
                      <a:solidFill>
                        <a:srgbClr val="00BBDC"/>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i-FI" sz="1050" b="0"/>
                        <a:t>Kokonaistuntimäärä vuosiluokittain</a:t>
                      </a:r>
                    </a:p>
                  </a:txBody>
                  <a:tcPr>
                    <a:lnL w="12700" cmpd="sng">
                      <a:noFill/>
                    </a:lnL>
                    <a:lnR w="12700" cmpd="sng">
                      <a:noFill/>
                    </a:lnR>
                    <a:lnT w="12700" cap="flat" cmpd="sng" algn="ctr">
                      <a:solidFill>
                        <a:srgbClr val="00BBDC"/>
                      </a:solidFill>
                      <a:prstDash val="solid"/>
                      <a:round/>
                      <a:headEnd type="none" w="med" len="med"/>
                      <a:tailEnd type="none" w="med" len="med"/>
                    </a:lnT>
                    <a:lnB w="12700" cap="flat" cmpd="sng" algn="ctr">
                      <a:solidFill>
                        <a:srgbClr val="00BBDC"/>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i-FI" sz="1050" b="0"/>
                        <a:t>Toteuttamisajankohta</a:t>
                      </a:r>
                    </a:p>
                  </a:txBody>
                  <a:tcPr>
                    <a:lnL w="12700" cmpd="sng">
                      <a:noFill/>
                    </a:lnL>
                    <a:lnR w="12700" cmpd="sng">
                      <a:noFill/>
                    </a:lnR>
                    <a:lnT w="12700" cap="flat" cmpd="sng" algn="ctr">
                      <a:solidFill>
                        <a:srgbClr val="00BBDC"/>
                      </a:solidFill>
                      <a:prstDash val="solid"/>
                      <a:round/>
                      <a:headEnd type="none" w="med" len="med"/>
                      <a:tailEnd type="none" w="med" len="med"/>
                    </a:lnT>
                    <a:lnB w="12700" cap="flat" cmpd="sng" algn="ctr">
                      <a:solidFill>
                        <a:srgbClr val="00BBDC"/>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0163982"/>
                  </a:ext>
                </a:extLst>
              </a:tr>
              <a:tr h="734723">
                <a:tc>
                  <a:txBody>
                    <a:bodyPr/>
                    <a:lstStyle/>
                    <a:p>
                      <a:pPr lvl="0">
                        <a:buNone/>
                      </a:pPr>
                      <a:r>
                        <a:rPr lang="fi-FI" sz="1200">
                          <a:solidFill>
                            <a:schemeClr val="tx1"/>
                          </a:solidFill>
                        </a:rPr>
                        <a:t>Askartelukerho</a:t>
                      </a:r>
                    </a:p>
                  </a:txBody>
                  <a:tcPr>
                    <a:lnL w="12700" cmpd="sng">
                      <a:noFill/>
                    </a:lnL>
                    <a:lnR w="12700" cmpd="sng">
                      <a:noFill/>
                    </a:lnR>
                    <a:lnT w="12700" cap="flat" cmpd="sng" algn="ctr">
                      <a:solidFill>
                        <a:srgbClr val="00BBDC"/>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lvl="0" indent="0">
                        <a:buNone/>
                      </a:pPr>
                      <a:r>
                        <a:rPr lang="fi-FI" sz="1200" b="0" i="0" u="none" strike="noStrike" noProof="0">
                          <a:solidFill>
                            <a:schemeClr val="tx1"/>
                          </a:solidFill>
                          <a:latin typeface="Open Sans"/>
                        </a:rPr>
                        <a:t>Kerhossa askarrellaan monipuolisesti erilaisia materiaaleja ja tekniikoita käyttäen. Kerhossa päästetään luovuus ja käsillä tekemisen riemu valloilleen.  </a:t>
                      </a:r>
                      <a:endParaRPr lang="en-US" sz="1200">
                        <a:solidFill>
                          <a:schemeClr val="tx1"/>
                        </a:solidFill>
                      </a:endParaRPr>
                    </a:p>
                  </a:txBody>
                  <a:tcPr>
                    <a:lnL w="12700" cmpd="sng">
                      <a:noFill/>
                    </a:lnL>
                    <a:lnR w="12700" cmpd="sng">
                      <a:noFill/>
                    </a:lnR>
                    <a:lnT w="12700" cap="flat" cmpd="sng" algn="ctr">
                      <a:solidFill>
                        <a:srgbClr val="00BBDC"/>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lvl="0">
                        <a:buNone/>
                      </a:pPr>
                      <a:r>
                        <a:rPr lang="fi-FI" sz="1050"/>
                        <a:t>1 vuosiviikkotunti</a:t>
                      </a:r>
                    </a:p>
                  </a:txBody>
                  <a:tcPr>
                    <a:lnL w="12700" cmpd="sng">
                      <a:noFill/>
                    </a:lnL>
                    <a:lnR w="12700" cmpd="sng">
                      <a:noFill/>
                    </a:lnR>
                    <a:lnT w="12700" cap="flat" cmpd="sng" algn="ctr">
                      <a:solidFill>
                        <a:srgbClr val="00BBDC"/>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lvl="0">
                        <a:buNone/>
                      </a:pPr>
                      <a:r>
                        <a:rPr lang="fi-FI" sz="1050"/>
                        <a:t>Elo-toukokuu</a:t>
                      </a:r>
                    </a:p>
                  </a:txBody>
                  <a:tcPr>
                    <a:lnL w="12700" cmpd="sng">
                      <a:noFill/>
                    </a:lnL>
                    <a:lnR w="12700" cmpd="sng">
                      <a:noFill/>
                    </a:lnR>
                    <a:lnT w="12700" cap="flat" cmpd="sng" algn="ctr">
                      <a:solidFill>
                        <a:srgbClr val="00BBDC"/>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52683646"/>
                  </a:ext>
                </a:extLst>
              </a:tr>
              <a:tr h="459202">
                <a:tc>
                  <a:txBody>
                    <a:bodyPr/>
                    <a:lstStyle/>
                    <a:p>
                      <a:pPr lvl="0">
                        <a:buNone/>
                      </a:pPr>
                      <a:r>
                        <a:rPr lang="fi-FI" sz="1200" b="0" i="0" u="none" strike="noStrike" noProof="0">
                          <a:solidFill>
                            <a:schemeClr val="tx1"/>
                          </a:solidFill>
                          <a:latin typeface="Open Sans"/>
                        </a:rPr>
                        <a:t>Kirjallisuus- ja elokuvakerho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buNone/>
                      </a:pPr>
                      <a:r>
                        <a:rPr lang="fi-FI" sz="1200" b="0" i="0" u="none" strike="noStrike" noProof="0">
                          <a:solidFill>
                            <a:schemeClr val="tx1"/>
                          </a:solidFill>
                          <a:latin typeface="Open Sans"/>
                        </a:rPr>
                        <a:t>Lukupiirityöskentelyä ja tutustumista elokuvamaailmaan. </a:t>
                      </a:r>
                      <a:endParaRPr lang="fi-FI" sz="120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i-FI" sz="1050"/>
                        <a:t>1 vuosiviikkotunti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i-FI" sz="1050"/>
                        <a:t>Elo-toukokuu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62646471"/>
                  </a:ext>
                </a:extLst>
              </a:tr>
              <a:tr h="1040858">
                <a:tc>
                  <a:txBody>
                    <a:bodyPr/>
                    <a:lstStyle/>
                    <a:p>
                      <a:r>
                        <a:rPr lang="fi-FI" sz="1200">
                          <a:solidFill>
                            <a:schemeClr val="tx1"/>
                          </a:solidFill>
                        </a:rPr>
                        <a:t>Liikkumisen riemua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buNone/>
                      </a:pPr>
                      <a:r>
                        <a:rPr lang="fi-FI" sz="1200" b="0" i="0" u="none" strike="noStrike" noProof="0">
                          <a:solidFill>
                            <a:schemeClr val="tx1"/>
                          </a:solidFill>
                          <a:latin typeface="Open Sans"/>
                        </a:rPr>
                        <a:t>Kurssilla tutustutaan kaupungin lähiliikuntapaikkoihin ja luontokohteisiin. Polkupyörä ja pyöräilykypärä ovat välttämättömät varusteet kurssille.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i-FI" sz="1050"/>
                        <a:t>1 vuosiviikkotunti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i-FI" sz="1050"/>
                        <a:t>Elo-toukokuu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26149331"/>
                  </a:ext>
                </a:extLst>
              </a:tr>
              <a:tr h="489816">
                <a:tc>
                  <a:txBody>
                    <a:bodyPr/>
                    <a:lstStyle/>
                    <a:p>
                      <a:r>
                        <a:rPr lang="fi-FI" sz="1200">
                          <a:solidFill>
                            <a:schemeClr val="tx1"/>
                          </a:solidFill>
                        </a:rPr>
                        <a:t>Nikkarointia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lvl="0" indent="0">
                        <a:buNone/>
                      </a:pPr>
                      <a:r>
                        <a:rPr lang="fi-FI" sz="1200" b="0" i="0" u="none" strike="noStrike" noProof="0">
                          <a:solidFill>
                            <a:schemeClr val="tx1"/>
                          </a:solidFill>
                          <a:latin typeface="Open Sans"/>
                        </a:rPr>
                        <a:t>Suunnitellaan ja toteutetaan erilaisia töitä kovista materiaaleista.  </a:t>
                      </a:r>
                      <a:endParaRPr lang="fi-FI" sz="120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i-FI" sz="1050"/>
                        <a:t>1 vuosiviikkotunti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i-FI" sz="1050"/>
                        <a:t>Elo-toukokuu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3903714"/>
                  </a:ext>
                </a:extLst>
              </a:tr>
              <a:tr h="1224540">
                <a:tc>
                  <a:txBody>
                    <a:bodyPr/>
                    <a:lstStyle/>
                    <a:p>
                      <a:r>
                        <a:rPr lang="fi-FI" sz="1200">
                          <a:solidFill>
                            <a:schemeClr val="tx1"/>
                          </a:solidFill>
                        </a:rPr>
                        <a:t>Power </a:t>
                      </a:r>
                      <a:r>
                        <a:rPr lang="fi-FI" sz="1200" err="1">
                          <a:solidFill>
                            <a:schemeClr val="tx1"/>
                          </a:solidFill>
                        </a:rPr>
                        <a:t>Mover</a:t>
                      </a:r>
                      <a:r>
                        <a:rPr lang="fi-FI" sz="1200">
                          <a:solidFill>
                            <a:schemeClr val="tx1"/>
                          </a:solidFill>
                        </a:rPr>
                        <a:t> –tanssiklubi</a:t>
                      </a:r>
                    </a:p>
                    <a:p>
                      <a:pPr lvl="0">
                        <a:buNone/>
                      </a:pPr>
                      <a:endParaRPr lang="fi-FI" sz="120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buNone/>
                      </a:pPr>
                      <a:r>
                        <a:rPr lang="fi-FI" sz="1200" b="0" i="0" u="none" strike="noStrike" noProof="0">
                          <a:solidFill>
                            <a:schemeClr val="tx1"/>
                          </a:solidFill>
                          <a:latin typeface="Open Sans"/>
                        </a:rPr>
                        <a:t>Tutustutaan erilaisiin tanssilajeihin ja –tekniikoihin sekä opetellaan suunnittelemaan omia koreografioita. Mahdollisuus myös osallistua keväällä tanssikilpailuun (ei pakollista). </a:t>
                      </a:r>
                    </a:p>
                    <a:p>
                      <a:pPr marL="0" lvl="0" indent="0">
                        <a:buNone/>
                      </a:pPr>
                      <a:endParaRPr lang="fi-FI" sz="1200" b="0" i="0" u="none" strike="noStrike" noProof="0">
                        <a:solidFill>
                          <a:schemeClr val="tx1"/>
                        </a:solidFill>
                        <a:latin typeface="Open San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i-FI" sz="1050"/>
                        <a:t>1 vuosiviikkotunti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i-FI" sz="1050"/>
                        <a:t>Elo-toukokuu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09780459"/>
                  </a:ext>
                </a:extLst>
              </a:tr>
            </a:tbl>
          </a:graphicData>
        </a:graphic>
      </p:graphicFrame>
    </p:spTree>
    <p:extLst>
      <p:ext uri="{BB962C8B-B14F-4D97-AF65-F5344CB8AC3E}">
        <p14:creationId xmlns:p14="http://schemas.microsoft.com/office/powerpoint/2010/main" val="28408960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7FCDC7A9-6C9F-CE93-2F8F-CFCF568B21E8}"/>
              </a:ext>
            </a:extLst>
          </p:cNvPr>
          <p:cNvSpPr>
            <a:spLocks noGrp="1"/>
          </p:cNvSpPr>
          <p:nvPr>
            <p:ph type="title"/>
          </p:nvPr>
        </p:nvSpPr>
        <p:spPr>
          <a:xfrm>
            <a:off x="695325" y="548680"/>
            <a:ext cx="9369848" cy="864096"/>
          </a:xfrm>
        </p:spPr>
        <p:txBody>
          <a:bodyPr anchor="b">
            <a:normAutofit/>
          </a:bodyPr>
          <a:lstStyle/>
          <a:p>
            <a:r>
              <a:rPr lang="fi-FI"/>
              <a:t>Valinnaiset oppiaineet: Alakoulu </a:t>
            </a:r>
            <a:endParaRPr lang="fi-FI">
              <a:ea typeface="Open Sans Semibold"/>
              <a:cs typeface="Open Sans Semibold"/>
            </a:endParaRPr>
          </a:p>
        </p:txBody>
      </p:sp>
      <p:graphicFrame>
        <p:nvGraphicFramePr>
          <p:cNvPr id="5" name="Taulukko 5">
            <a:extLst>
              <a:ext uri="{FF2B5EF4-FFF2-40B4-BE49-F238E27FC236}">
                <a16:creationId xmlns:a16="http://schemas.microsoft.com/office/drawing/2014/main" id="{26DE7951-ECAE-ED64-2553-7D26469043F2}"/>
              </a:ext>
            </a:extLst>
          </p:cNvPr>
          <p:cNvGraphicFramePr>
            <a:graphicFrameLocks noGrp="1"/>
          </p:cNvGraphicFramePr>
          <p:nvPr>
            <p:ph sz="half" idx="1"/>
            <p:extLst>
              <p:ext uri="{D42A27DB-BD31-4B8C-83A1-F6EECF244321}">
                <p14:modId xmlns:p14="http://schemas.microsoft.com/office/powerpoint/2010/main" val="1036382651"/>
              </p:ext>
            </p:extLst>
          </p:nvPr>
        </p:nvGraphicFramePr>
        <p:xfrm>
          <a:off x="579247" y="1775063"/>
          <a:ext cx="10938497" cy="4515894"/>
        </p:xfrm>
        <a:graphic>
          <a:graphicData uri="http://schemas.openxmlformats.org/drawingml/2006/table">
            <a:tbl>
              <a:tblPr firstRow="1" bandRow="1">
                <a:tableStyleId>{5DA37D80-6434-44D0-A028-1B22A696006F}</a:tableStyleId>
              </a:tblPr>
              <a:tblGrid>
                <a:gridCol w="1956952">
                  <a:extLst>
                    <a:ext uri="{9D8B030D-6E8A-4147-A177-3AD203B41FA5}">
                      <a16:colId xmlns:a16="http://schemas.microsoft.com/office/drawing/2014/main" val="1401734458"/>
                    </a:ext>
                  </a:extLst>
                </a:gridCol>
                <a:gridCol w="5422726">
                  <a:extLst>
                    <a:ext uri="{9D8B030D-6E8A-4147-A177-3AD203B41FA5}">
                      <a16:colId xmlns:a16="http://schemas.microsoft.com/office/drawing/2014/main" val="889130060"/>
                    </a:ext>
                  </a:extLst>
                </a:gridCol>
                <a:gridCol w="1764456">
                  <a:extLst>
                    <a:ext uri="{9D8B030D-6E8A-4147-A177-3AD203B41FA5}">
                      <a16:colId xmlns:a16="http://schemas.microsoft.com/office/drawing/2014/main" val="45249244"/>
                    </a:ext>
                  </a:extLst>
                </a:gridCol>
                <a:gridCol w="1794363">
                  <a:extLst>
                    <a:ext uri="{9D8B030D-6E8A-4147-A177-3AD203B41FA5}">
                      <a16:colId xmlns:a16="http://schemas.microsoft.com/office/drawing/2014/main" val="2027884288"/>
                    </a:ext>
                  </a:extLst>
                </a:gridCol>
              </a:tblGrid>
              <a:tr h="4786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050" b="0" i="0"/>
                        <a:t>Valinnainen aine</a:t>
                      </a:r>
                    </a:p>
                  </a:txBody>
                  <a:tcPr>
                    <a:lnL w="12700" cmpd="sng">
                      <a:noFill/>
                    </a:lnL>
                    <a:lnR w="12700" cmpd="sng">
                      <a:noFill/>
                    </a:lnR>
                    <a:lnT w="12700" cap="flat" cmpd="sng" algn="ctr">
                      <a:solidFill>
                        <a:srgbClr val="00BBDC"/>
                      </a:solidFill>
                      <a:prstDash val="solid"/>
                      <a:round/>
                      <a:headEnd type="none" w="med" len="med"/>
                      <a:tailEnd type="none" w="med" len="med"/>
                    </a:lnT>
                    <a:lnB w="12700" cap="flat" cmpd="sng" algn="ctr">
                      <a:solidFill>
                        <a:srgbClr val="00BBDC"/>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i-FI" sz="1050" b="0"/>
                        <a:t>Tavoitteet ja sisällöt</a:t>
                      </a:r>
                    </a:p>
                  </a:txBody>
                  <a:tcPr>
                    <a:lnL w="12700" cmpd="sng">
                      <a:noFill/>
                    </a:lnL>
                    <a:lnR w="12700" cmpd="sng">
                      <a:noFill/>
                    </a:lnR>
                    <a:lnT w="12700" cap="flat" cmpd="sng" algn="ctr">
                      <a:solidFill>
                        <a:srgbClr val="00BBDC"/>
                      </a:solidFill>
                      <a:prstDash val="solid"/>
                      <a:round/>
                      <a:headEnd type="none" w="med" len="med"/>
                      <a:tailEnd type="none" w="med" len="med"/>
                    </a:lnT>
                    <a:lnB w="12700" cap="flat" cmpd="sng" algn="ctr">
                      <a:solidFill>
                        <a:srgbClr val="00BBDC"/>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i-FI" sz="1050" b="0"/>
                        <a:t>Kokonaistuntimäärä vuosiluokittain</a:t>
                      </a:r>
                    </a:p>
                  </a:txBody>
                  <a:tcPr>
                    <a:lnL w="12700" cmpd="sng">
                      <a:noFill/>
                    </a:lnL>
                    <a:lnR w="12700" cmpd="sng">
                      <a:noFill/>
                    </a:lnR>
                    <a:lnT w="12700" cap="flat" cmpd="sng" algn="ctr">
                      <a:solidFill>
                        <a:srgbClr val="00BBDC"/>
                      </a:solidFill>
                      <a:prstDash val="solid"/>
                      <a:round/>
                      <a:headEnd type="none" w="med" len="med"/>
                      <a:tailEnd type="none" w="med" len="med"/>
                    </a:lnT>
                    <a:lnB w="12700" cap="flat" cmpd="sng" algn="ctr">
                      <a:solidFill>
                        <a:srgbClr val="00BBDC"/>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i-FI" sz="1050" b="0"/>
                        <a:t>Toteuttamisajankohta</a:t>
                      </a:r>
                    </a:p>
                  </a:txBody>
                  <a:tcPr>
                    <a:lnL w="12700" cmpd="sng">
                      <a:noFill/>
                    </a:lnL>
                    <a:lnR w="12700" cmpd="sng">
                      <a:noFill/>
                    </a:lnR>
                    <a:lnT w="12700" cap="flat" cmpd="sng" algn="ctr">
                      <a:solidFill>
                        <a:srgbClr val="00BBDC"/>
                      </a:solidFill>
                      <a:prstDash val="solid"/>
                      <a:round/>
                      <a:headEnd type="none" w="med" len="med"/>
                      <a:tailEnd type="none" w="med" len="med"/>
                    </a:lnT>
                    <a:lnB w="12700" cap="flat" cmpd="sng" algn="ctr">
                      <a:solidFill>
                        <a:srgbClr val="00BBDC"/>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0163982"/>
                  </a:ext>
                </a:extLst>
              </a:tr>
              <a:tr h="1050678">
                <a:tc>
                  <a:txBody>
                    <a:bodyPr/>
                    <a:lstStyle/>
                    <a:p>
                      <a:pPr lvl="0">
                        <a:buNone/>
                      </a:pPr>
                      <a:r>
                        <a:rPr lang="fi-FI" sz="1200"/>
                        <a:t>Sporttiklubi</a:t>
                      </a:r>
                    </a:p>
                  </a:txBody>
                  <a:tcPr>
                    <a:lnL w="12700" cmpd="sng">
                      <a:noFill/>
                    </a:lnL>
                    <a:lnR w="12700" cmpd="sng">
                      <a:noFill/>
                    </a:lnR>
                    <a:lnT w="12700" cap="flat" cmpd="sng" algn="ctr">
                      <a:solidFill>
                        <a:srgbClr val="00BBDC"/>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lvl="0" indent="0">
                        <a:buNone/>
                      </a:pPr>
                      <a:r>
                        <a:rPr lang="fi-FI" sz="1200" b="0" i="0" u="none" strike="noStrike" noProof="0">
                          <a:solidFill>
                            <a:srgbClr val="333333"/>
                          </a:solidFill>
                          <a:latin typeface="Open Sans"/>
                        </a:rPr>
                        <a:t>Liikuntaa eri muodoissa, pelejä ja leikkejä sisällä ja ulkona. </a:t>
                      </a:r>
                      <a:endParaRPr lang="en-US" sz="1200"/>
                    </a:p>
                  </a:txBody>
                  <a:tcPr>
                    <a:lnL w="12700" cmpd="sng">
                      <a:noFill/>
                    </a:lnL>
                    <a:lnR w="12700" cmpd="sng">
                      <a:noFill/>
                    </a:lnR>
                    <a:lnT w="12700" cap="flat" cmpd="sng" algn="ctr">
                      <a:solidFill>
                        <a:srgbClr val="00BBDC"/>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lvl="0">
                        <a:buNone/>
                      </a:pPr>
                      <a:r>
                        <a:rPr lang="fi-FI" sz="1050"/>
                        <a:t>1 vuosiviikkotunti</a:t>
                      </a:r>
                    </a:p>
                  </a:txBody>
                  <a:tcPr>
                    <a:lnL w="12700" cmpd="sng">
                      <a:noFill/>
                    </a:lnL>
                    <a:lnR w="12700" cmpd="sng">
                      <a:noFill/>
                    </a:lnR>
                    <a:lnT w="12700" cap="flat" cmpd="sng" algn="ctr">
                      <a:solidFill>
                        <a:srgbClr val="00BBDC"/>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lvl="0">
                        <a:buNone/>
                      </a:pPr>
                      <a:r>
                        <a:rPr lang="fi-FI" sz="1050"/>
                        <a:t>Elo-toukokuu</a:t>
                      </a:r>
                    </a:p>
                  </a:txBody>
                  <a:tcPr>
                    <a:lnL w="12700" cmpd="sng">
                      <a:noFill/>
                    </a:lnL>
                    <a:lnR w="12700" cmpd="sng">
                      <a:noFill/>
                    </a:lnR>
                    <a:lnT w="12700" cap="flat" cmpd="sng" algn="ctr">
                      <a:solidFill>
                        <a:srgbClr val="00BBDC"/>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52683646"/>
                  </a:ext>
                </a:extLst>
              </a:tr>
              <a:tr h="681773">
                <a:tc>
                  <a:txBody>
                    <a:bodyPr/>
                    <a:lstStyle/>
                    <a:p>
                      <a:r>
                        <a:rPr lang="fi-FI" sz="1200"/>
                        <a:t>Taiteilua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buNone/>
                      </a:pPr>
                      <a:r>
                        <a:rPr lang="fi-FI" sz="1200" b="0" i="0" u="none" strike="noStrike" noProof="0">
                          <a:solidFill>
                            <a:srgbClr val="333333"/>
                          </a:solidFill>
                          <a:latin typeface="Open Sans"/>
                        </a:rPr>
                        <a:t>Kurssi sisältää mahdollisuuden kokeilla erilaisia kuvataiteen tekniikoita.  </a:t>
                      </a:r>
                      <a:endParaRPr lang="fi-FI" sz="12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i-FI" sz="1050"/>
                        <a:t>1 vuosiviikkotunti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i-FI" sz="1050"/>
                        <a:t>Elo-toukokuu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62646471"/>
                  </a:ext>
                </a:extLst>
              </a:tr>
              <a:tr h="681773">
                <a:tc>
                  <a:txBody>
                    <a:bodyPr/>
                    <a:lstStyle/>
                    <a:p>
                      <a:pPr lvl="0">
                        <a:buNone/>
                      </a:pPr>
                      <a:r>
                        <a:rPr lang="fi-FI" sz="1200" b="0" i="0" u="none" strike="noStrike" noProof="0">
                          <a:solidFill>
                            <a:srgbClr val="333333"/>
                          </a:solidFill>
                          <a:latin typeface="Open Sans"/>
                        </a:rPr>
                        <a:t>Tekemisen iloa pehmeillä materiaaleilla</a:t>
                      </a:r>
                      <a:endParaRPr lang="en-US" b="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lvl="0" indent="0" algn="l">
                        <a:lnSpc>
                          <a:spcPct val="100000"/>
                        </a:lnSpc>
                        <a:spcBef>
                          <a:spcPts val="0"/>
                        </a:spcBef>
                        <a:spcAft>
                          <a:spcPts val="0"/>
                        </a:spcAft>
                        <a:buNone/>
                      </a:pPr>
                      <a:r>
                        <a:rPr lang="fi-FI" sz="1200" b="0" i="0" u="none" strike="noStrike" noProof="0">
                          <a:solidFill>
                            <a:srgbClr val="333333"/>
                          </a:solidFill>
                          <a:latin typeface="Open Sans"/>
                        </a:rPr>
                        <a:t>Suunnitellaan ja toteutetaan erilaisia töitä pehmeillä materiaaleilla. </a:t>
                      </a:r>
                      <a:endParaRPr lang="fi-FI" sz="1050"/>
                    </a:p>
                    <a:p>
                      <a:pPr marL="0" lvl="0" indent="0" algn="l">
                        <a:lnSpc>
                          <a:spcPct val="100000"/>
                        </a:lnSpc>
                        <a:spcBef>
                          <a:spcPts val="0"/>
                        </a:spcBef>
                        <a:spcAft>
                          <a:spcPts val="0"/>
                        </a:spcAft>
                        <a:buFont typeface="Arial"/>
                        <a:buChar char="•"/>
                      </a:pPr>
                      <a:endParaRPr lang="fi-FI" sz="1200" b="0" i="0" u="none" strike="noStrike" noProof="0">
                        <a:solidFill>
                          <a:srgbClr val="333333"/>
                        </a:solidFill>
                        <a:latin typeface="Open Sans"/>
                      </a:endParaRPr>
                    </a:p>
                    <a:p>
                      <a:pPr marL="0" lvl="0" indent="0" algn="l">
                        <a:lnSpc>
                          <a:spcPct val="100000"/>
                        </a:lnSpc>
                        <a:spcBef>
                          <a:spcPts val="0"/>
                        </a:spcBef>
                        <a:spcAft>
                          <a:spcPts val="0"/>
                        </a:spcAft>
                        <a:buFont typeface="Arial"/>
                        <a:buChar char="•"/>
                      </a:pPr>
                      <a:endParaRPr lang="fi-FI" sz="1200" b="0" i="0" u="none" strike="noStrike" noProof="0">
                        <a:solidFill>
                          <a:srgbClr val="333333"/>
                        </a:solidFill>
                        <a:latin typeface="Open Sans"/>
                      </a:endParaRPr>
                    </a:p>
                    <a:p>
                      <a:pPr marL="171450" lvl="0" indent="-171450">
                        <a:buFont typeface="Calibri"/>
                        <a:buChar char="-"/>
                      </a:pPr>
                      <a:endParaRPr lang="fi-FI" sz="105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i-FI" sz="1050"/>
                        <a:t>1 vuosiviikkotunti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i-FI" sz="1050"/>
                        <a:t>Elo-toukokuu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26149331"/>
                  </a:ext>
                </a:extLst>
              </a:tr>
              <a:tr h="681773">
                <a:tc>
                  <a:txBody>
                    <a:bodyPr/>
                    <a:lstStyle/>
                    <a:p>
                      <a:pPr lvl="0">
                        <a:buNone/>
                      </a:pPr>
                      <a:r>
                        <a:rPr lang="fi-FI" sz="1200" b="0" i="0" u="none" strike="noStrike" noProof="0">
                          <a:solidFill>
                            <a:srgbClr val="333333"/>
                          </a:solidFill>
                          <a:latin typeface="Open Sans"/>
                        </a:rPr>
                        <a:t>Tietotekniikkavelhot</a:t>
                      </a:r>
                      <a:endParaRPr lang="en-US" b="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lvl="0" indent="0">
                        <a:buNone/>
                      </a:pPr>
                      <a:r>
                        <a:rPr lang="fi-FI" sz="1200" b="0" i="0" u="none" strike="noStrike" noProof="0">
                          <a:solidFill>
                            <a:srgbClr val="333333"/>
                          </a:solidFill>
                          <a:latin typeface="Open Sans"/>
                        </a:rPr>
                        <a:t> Kurssilla opiskellaan tietotekniikan perustaitoja. </a:t>
                      </a:r>
                      <a:endParaRPr lang="fi-FI"/>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i-FI" sz="1050"/>
                        <a:t>1 vuosiviikkotunti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i-FI" sz="1050"/>
                        <a:t>Elo-toukokuu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3903714"/>
                  </a:ext>
                </a:extLst>
              </a:tr>
              <a:tr h="681773">
                <a:tc>
                  <a:txBody>
                    <a:bodyPr/>
                    <a:lstStyle/>
                    <a:p>
                      <a:r>
                        <a:rPr lang="fi-FI" sz="1050"/>
                        <a:t>Yrityssankari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buNone/>
                      </a:pPr>
                      <a:r>
                        <a:rPr lang="fi-FI" sz="1200" b="0" i="0" u="none" strike="noStrike" noProof="0">
                          <a:solidFill>
                            <a:srgbClr val="333333"/>
                          </a:solidFill>
                          <a:latin typeface="Open Sans"/>
                        </a:rPr>
                        <a:t>Ohjelmassa lapset tutustuvat yrittäjyyteen, kehittävät taitojaan ja perustavat 2-4 hengen ryhmissä oman pikkuyrityksensä. Ohjelma huipentuu myyjäistapahtumaan, jossa lapset myyvät oikealla rahalla itse kehittämiään tuotteita tai palveluita. </a:t>
                      </a:r>
                      <a:endParaRPr lang="fi-FI" sz="105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i-FI" sz="1050"/>
                        <a:t>1 vuosiviikkotunti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i-FI" sz="1050"/>
                        <a:t>Elo-toukokuu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09780459"/>
                  </a:ext>
                </a:extLst>
              </a:tr>
            </a:tbl>
          </a:graphicData>
        </a:graphic>
      </p:graphicFrame>
    </p:spTree>
    <p:extLst>
      <p:ext uri="{BB962C8B-B14F-4D97-AF65-F5344CB8AC3E}">
        <p14:creationId xmlns:p14="http://schemas.microsoft.com/office/powerpoint/2010/main" val="32823535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38549-763A-4CDB-A3C2-48A1537FDD72}"/>
              </a:ext>
            </a:extLst>
          </p:cNvPr>
          <p:cNvSpPr>
            <a:spLocks noGrp="1"/>
          </p:cNvSpPr>
          <p:nvPr>
            <p:ph type="title"/>
          </p:nvPr>
        </p:nvSpPr>
        <p:spPr>
          <a:xfrm>
            <a:off x="695325" y="548680"/>
            <a:ext cx="7656195" cy="864096"/>
          </a:xfrm>
        </p:spPr>
        <p:txBody>
          <a:bodyPr/>
          <a:lstStyle/>
          <a:p>
            <a:r>
              <a:rPr lang="fi-FI"/>
              <a:t>Koulun kehittämiseen liittyvät tavoitteet lukuvuodelle 2025 – 2026</a:t>
            </a:r>
          </a:p>
        </p:txBody>
      </p:sp>
      <p:graphicFrame>
        <p:nvGraphicFramePr>
          <p:cNvPr id="17" name="Sisällön paikkamerkki 16" descr="Kaavio:&#10;Hyvinvointi ja osallisuus&#10;Oppimisen tuki&#10;Yhdenvertaisuus ja tasa-arvo&#10;Kestävä tulevaisuus.">
            <a:extLst>
              <a:ext uri="{FF2B5EF4-FFF2-40B4-BE49-F238E27FC236}">
                <a16:creationId xmlns:a16="http://schemas.microsoft.com/office/drawing/2014/main" id="{35C14E44-2BB0-6B22-B027-E184CF6702C5}"/>
              </a:ext>
            </a:extLst>
          </p:cNvPr>
          <p:cNvGraphicFramePr>
            <a:graphicFrameLocks noGrp="1"/>
          </p:cNvGraphicFramePr>
          <p:nvPr>
            <p:ph sz="half" idx="1"/>
            <p:extLst>
              <p:ext uri="{D42A27DB-BD31-4B8C-83A1-F6EECF244321}">
                <p14:modId xmlns:p14="http://schemas.microsoft.com/office/powerpoint/2010/main" val="11289750"/>
              </p:ext>
            </p:extLst>
          </p:nvPr>
        </p:nvGraphicFramePr>
        <p:xfrm>
          <a:off x="771236" y="1514764"/>
          <a:ext cx="10649527" cy="47945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30424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descr="Oppilaat taukotilassa.">
            <a:extLst>
              <a:ext uri="{FF2B5EF4-FFF2-40B4-BE49-F238E27FC236}">
                <a16:creationId xmlns:a16="http://schemas.microsoft.com/office/drawing/2014/main" id="{F75692FE-1BE7-3E38-62F6-C9724216974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2" name="Title 1">
            <a:extLst>
              <a:ext uri="{FF2B5EF4-FFF2-40B4-BE49-F238E27FC236}">
                <a16:creationId xmlns:a16="http://schemas.microsoft.com/office/drawing/2014/main" id="{96CBD83C-0091-4C49-9760-AB8F5FFB70C8}"/>
              </a:ext>
            </a:extLst>
          </p:cNvPr>
          <p:cNvSpPr>
            <a:spLocks noGrp="1"/>
          </p:cNvSpPr>
          <p:nvPr>
            <p:ph type="title"/>
          </p:nvPr>
        </p:nvSpPr>
        <p:spPr/>
        <p:txBody>
          <a:bodyPr/>
          <a:lstStyle/>
          <a:p>
            <a:r>
              <a:rPr lang="fi-FI"/>
              <a:t>Hyvinvointi ja osallisuus</a:t>
            </a:r>
          </a:p>
        </p:txBody>
      </p:sp>
      <p:sp>
        <p:nvSpPr>
          <p:cNvPr id="4" name="Subtitle 6">
            <a:extLst>
              <a:ext uri="{FF2B5EF4-FFF2-40B4-BE49-F238E27FC236}">
                <a16:creationId xmlns:a16="http://schemas.microsoft.com/office/drawing/2014/main" id="{11CBBBA0-D527-FC40-E851-E4838658B5E4}"/>
              </a:ext>
              <a:ext uri="{C183D7F6-B498-43B3-948B-1728B52AA6E4}">
                <adec:decorative xmlns:adec="http://schemas.microsoft.com/office/drawing/2017/decorative" val="1"/>
              </a:ext>
            </a:extLst>
          </p:cNvPr>
          <p:cNvSpPr txBox="1">
            <a:spLocks/>
          </p:cNvSpPr>
          <p:nvPr/>
        </p:nvSpPr>
        <p:spPr>
          <a:xfrm>
            <a:off x="2462252" y="3532259"/>
            <a:ext cx="7267491" cy="539087"/>
          </a:xfrm>
          <a:prstGeom prst="rect">
            <a:avLst/>
          </a:prstGeom>
          <a:solidFill>
            <a:srgbClr val="FFFFFF">
              <a:alpha val="89804"/>
            </a:srgbClr>
          </a:solidFill>
        </p:spPr>
        <p:txBody>
          <a:bodyPr vert="horz" wrap="square" lIns="0" tIns="0" rIns="0" bIns="0" rtlCol="0" anchor="b" anchorCtr="0">
            <a:spAutoFit/>
          </a:bodyPr>
          <a:lstStyle>
            <a:lvl1pPr marL="0" indent="0" algn="ctr" defTabSz="914400" rtl="0" eaLnBrk="1" latinLnBrk="0" hangingPunct="1">
              <a:lnSpc>
                <a:spcPct val="100000"/>
              </a:lnSpc>
              <a:spcBef>
                <a:spcPts val="600"/>
              </a:spcBef>
              <a:buClr>
                <a:schemeClr val="accent1"/>
              </a:buClr>
              <a:buFontTx/>
              <a:buNone/>
              <a:defRPr sz="2000" kern="1200" baseline="0">
                <a:solidFill>
                  <a:schemeClr val="tx1"/>
                </a:solidFill>
                <a:latin typeface="Open Sans Light" panose="020B0306030504020204" pitchFamily="34" charset="0"/>
                <a:ea typeface="+mn-ea"/>
                <a:cs typeface="+mn-cs"/>
              </a:defRPr>
            </a:lvl1pPr>
            <a:lvl2pPr marL="457200" indent="0" algn="ctr" defTabSz="914400" rtl="0" eaLnBrk="1" latinLnBrk="0" hangingPunct="1">
              <a:lnSpc>
                <a:spcPct val="100000"/>
              </a:lnSpc>
              <a:spcBef>
                <a:spcPts val="600"/>
              </a:spcBef>
              <a:buClr>
                <a:schemeClr val="accent1"/>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600"/>
              </a:spcBef>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9pPr>
          </a:lstStyle>
          <a:p>
            <a:endParaRPr lang="fi-FI"/>
          </a:p>
          <a:p>
            <a:endParaRPr lang="fi-FI"/>
          </a:p>
        </p:txBody>
      </p:sp>
    </p:spTree>
    <p:extLst>
      <p:ext uri="{BB962C8B-B14F-4D97-AF65-F5344CB8AC3E}">
        <p14:creationId xmlns:p14="http://schemas.microsoft.com/office/powerpoint/2010/main" val="92344938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9D7D1">
            <a:alpha val="50000"/>
          </a:srgbClr>
        </a:solidFill>
        <a:effectLst/>
      </p:bgPr>
    </p:bg>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A3CA3A4B-FA60-DD6E-5164-8435E3BC1942}"/>
              </a:ext>
            </a:extLst>
          </p:cNvPr>
          <p:cNvSpPr>
            <a:spLocks noGrp="1"/>
          </p:cNvSpPr>
          <p:nvPr>
            <p:ph type="title"/>
          </p:nvPr>
        </p:nvSpPr>
        <p:spPr>
          <a:xfrm>
            <a:off x="778452" y="225795"/>
            <a:ext cx="10801350" cy="864096"/>
          </a:xfrm>
        </p:spPr>
        <p:txBody>
          <a:bodyPr vert="horz" lIns="0" tIns="0" rIns="0" bIns="0" rtlCol="0" anchor="b" anchorCtr="0">
            <a:noAutofit/>
          </a:bodyPr>
          <a:lstStyle/>
          <a:p>
            <a:r>
              <a:rPr lang="fi-FI"/>
              <a:t>Hyvinvointi ja osallisuus</a:t>
            </a:r>
          </a:p>
        </p:txBody>
      </p:sp>
      <p:sp>
        <p:nvSpPr>
          <p:cNvPr id="7" name="Content Placeholder 6">
            <a:extLst>
              <a:ext uri="{FF2B5EF4-FFF2-40B4-BE49-F238E27FC236}">
                <a16:creationId xmlns:a16="http://schemas.microsoft.com/office/drawing/2014/main" id="{EDB88FAD-A003-4FE3-90CE-68E813FEC57A}"/>
              </a:ext>
            </a:extLst>
          </p:cNvPr>
          <p:cNvSpPr>
            <a:spLocks noGrp="1"/>
          </p:cNvSpPr>
          <p:nvPr>
            <p:ph sz="half" idx="1"/>
          </p:nvPr>
        </p:nvSpPr>
        <p:spPr>
          <a:xfrm>
            <a:off x="695326" y="1865841"/>
            <a:ext cx="5184651" cy="4176713"/>
          </a:xfrm>
        </p:spPr>
        <p:txBody>
          <a:bodyPr/>
          <a:lstStyle/>
          <a:p>
            <a:r>
              <a:rPr lang="fi-FI" sz="1800"/>
              <a:t>Perusopetuksen tehtävä on edistää tasa-arvoa, yhdenvertaisuutta ja oikeudenmukaisuutta.</a:t>
            </a:r>
          </a:p>
          <a:p>
            <a:r>
              <a:rPr lang="fi-FI" sz="1800"/>
              <a:t>Kasvatustyö ja hyvinvoinnin edistäminen kuuluu koulun kaikille aikuisille tehtävästä riippumatta. </a:t>
            </a:r>
          </a:p>
          <a:p>
            <a:r>
              <a:rPr lang="fi-FI" sz="1800"/>
              <a:t>Huoltajien ja muiden tahojen kanssa tehtävä yhteistyö tukee tässä onnistumista. (Perusopetuksen opetussuunnitelman perusteet, 2014.)</a:t>
            </a:r>
          </a:p>
          <a:p>
            <a:endParaRPr lang="fi-FI" sz="1800"/>
          </a:p>
          <a:p>
            <a:endParaRPr lang="fi-FI" sz="1800"/>
          </a:p>
          <a:p>
            <a:endParaRPr lang="fi-FI" sz="1800"/>
          </a:p>
          <a:p>
            <a:endParaRPr lang="fi-FI" sz="1800"/>
          </a:p>
          <a:p>
            <a:endParaRPr lang="fi-FI" sz="1800"/>
          </a:p>
          <a:p>
            <a:endParaRPr lang="fi-FI" sz="1800"/>
          </a:p>
          <a:p>
            <a:endParaRPr lang="fi-FI" sz="1800"/>
          </a:p>
          <a:p>
            <a:endParaRPr lang="fi-FI" sz="1800"/>
          </a:p>
          <a:p>
            <a:endParaRPr lang="fi-FI" sz="1800"/>
          </a:p>
          <a:p>
            <a:endParaRPr lang="fi-FI" sz="1800"/>
          </a:p>
        </p:txBody>
      </p:sp>
      <p:sp>
        <p:nvSpPr>
          <p:cNvPr id="9" name="Sisällön paikkamerkki 8">
            <a:extLst>
              <a:ext uri="{FF2B5EF4-FFF2-40B4-BE49-F238E27FC236}">
                <a16:creationId xmlns:a16="http://schemas.microsoft.com/office/drawing/2014/main" id="{DF0E9D8B-BE96-5C17-25B8-DE11F3554CB2}"/>
              </a:ext>
            </a:extLst>
          </p:cNvPr>
          <p:cNvSpPr>
            <a:spLocks noGrp="1"/>
          </p:cNvSpPr>
          <p:nvPr>
            <p:ph sz="half" idx="2"/>
          </p:nvPr>
        </p:nvSpPr>
        <p:spPr>
          <a:xfrm>
            <a:off x="6312025" y="1865841"/>
            <a:ext cx="5184650" cy="4176713"/>
          </a:xfrm>
        </p:spPr>
        <p:txBody>
          <a:bodyPr/>
          <a:lstStyle/>
          <a:p>
            <a:r>
              <a:rPr lang="fi-FI" sz="1800"/>
              <a:t>Hyvinvointiin ja osallisuuteen liittyvät tavoitteet määritellään kouluyhteisöstä saadun tiedon perusteella huomioiden kouluterveyskysely, opiskeluhuoltosuunnitelma sekä lasten ja nuorten hyvinvointisuunnitelma.</a:t>
            </a:r>
          </a:p>
          <a:p>
            <a:r>
              <a:rPr lang="fi-FI" sz="1800"/>
              <a:t>Lukuvuosisuunnitelmassa on lukuvuoden 2025 – 2026 toimenpiteet tavoitteiden saavuttamiseksi.</a:t>
            </a:r>
          </a:p>
          <a:p>
            <a:endParaRPr lang="fi-FI"/>
          </a:p>
        </p:txBody>
      </p:sp>
    </p:spTree>
    <p:extLst>
      <p:ext uri="{BB962C8B-B14F-4D97-AF65-F5344CB8AC3E}">
        <p14:creationId xmlns:p14="http://schemas.microsoft.com/office/powerpoint/2010/main" val="19687840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970D8A4-F179-4AC4-9FFC-1E8D9F62D267}"/>
              </a:ext>
            </a:extLst>
          </p:cNvPr>
          <p:cNvSpPr>
            <a:spLocks noGrp="1"/>
          </p:cNvSpPr>
          <p:nvPr>
            <p:ph type="title"/>
          </p:nvPr>
        </p:nvSpPr>
        <p:spPr/>
        <p:txBody>
          <a:bodyPr/>
          <a:lstStyle/>
          <a:p>
            <a:r>
              <a:rPr lang="fi-FI"/>
              <a:t>Hyvinvointi ja osallisuus </a:t>
            </a:r>
          </a:p>
        </p:txBody>
      </p:sp>
      <p:graphicFrame>
        <p:nvGraphicFramePr>
          <p:cNvPr id="2" name="Sisällön paikkamerkki 1" descr="Kaavio:&#10;Tavoite&#10;Toimenpiteet&#10;Miten arvioidaan lukuvuoden aikana?">
            <a:extLst>
              <a:ext uri="{FF2B5EF4-FFF2-40B4-BE49-F238E27FC236}">
                <a16:creationId xmlns:a16="http://schemas.microsoft.com/office/drawing/2014/main" id="{6DF38E60-47F7-E9C8-9649-BD4FDD625C05}"/>
              </a:ext>
            </a:extLst>
          </p:cNvPr>
          <p:cNvGraphicFramePr>
            <a:graphicFrameLocks noGrp="1"/>
          </p:cNvGraphicFramePr>
          <p:nvPr>
            <p:ph sz="half" idx="1"/>
            <p:extLst>
              <p:ext uri="{D42A27DB-BD31-4B8C-83A1-F6EECF244321}">
                <p14:modId xmlns:p14="http://schemas.microsoft.com/office/powerpoint/2010/main" val="1294411279"/>
              </p:ext>
            </p:extLst>
          </p:nvPr>
        </p:nvGraphicFramePr>
        <p:xfrm>
          <a:off x="2434273" y="1946744"/>
          <a:ext cx="3887787" cy="41767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kstiruutu 9">
            <a:extLst>
              <a:ext uri="{FF2B5EF4-FFF2-40B4-BE49-F238E27FC236}">
                <a16:creationId xmlns:a16="http://schemas.microsoft.com/office/drawing/2014/main" id="{9671DFEE-B78C-BA96-C4BC-9060C03CFDD2}"/>
              </a:ext>
            </a:extLst>
          </p:cNvPr>
          <p:cNvSpPr txBox="1"/>
          <p:nvPr/>
        </p:nvSpPr>
        <p:spPr>
          <a:xfrm>
            <a:off x="6322060" y="1946744"/>
            <a:ext cx="5273887" cy="338554"/>
          </a:xfrm>
          <a:prstGeom prst="rect">
            <a:avLst/>
          </a:prstGeom>
          <a:ln w="28575">
            <a:solidFill>
              <a:srgbClr val="00BBDC"/>
            </a:solidFill>
          </a:ln>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pPr marL="285750" indent="-285750">
              <a:buFont typeface="Arial" panose="020B0604020202020204" pitchFamily="34" charset="0"/>
              <a:buChar char="•"/>
            </a:pPr>
            <a:r>
              <a:rPr lang="fi-FI" sz="1600">
                <a:solidFill>
                  <a:schemeClr val="tx1"/>
                </a:solidFill>
                <a:ea typeface="Open Sans"/>
                <a:cs typeface="Open Sans"/>
              </a:rPr>
              <a:t>Hyvinvointitaidot ja niiden kehittäminen</a:t>
            </a:r>
          </a:p>
        </p:txBody>
      </p:sp>
      <p:pic>
        <p:nvPicPr>
          <p:cNvPr id="17" name="Kuvan paikkamerkki 16">
            <a:extLst>
              <a:ext uri="{FF2B5EF4-FFF2-40B4-BE49-F238E27FC236}">
                <a16:creationId xmlns:a16="http://schemas.microsoft.com/office/drawing/2014/main" id="{F7140CE4-A02F-6BFD-B931-DCC832A8B530}"/>
              </a:ext>
            </a:extLst>
          </p:cNvPr>
          <p:cNvPicPr>
            <a:picLocks noGrp="1" noChangeAspect="1"/>
          </p:cNvPicPr>
          <p:nvPr>
            <p:ph type="pic" sz="quarter" idx="13"/>
          </p:nvPr>
        </p:nvPicPr>
        <p:blipFill>
          <a:blip r:embed="rId7">
            <a:extLst>
              <a:ext uri="{28A0092B-C50C-407E-A947-70E740481C1C}">
                <a14:useLocalDpi xmlns:a14="http://schemas.microsoft.com/office/drawing/2010/main" val="0"/>
              </a:ext>
            </a:extLst>
          </a:blip>
          <a:srcRect l="21927" r="21927"/>
          <a:stretch/>
        </p:blipFill>
        <p:spPr/>
      </p:pic>
      <p:sp>
        <p:nvSpPr>
          <p:cNvPr id="4" name="Tekstiruutu 3">
            <a:extLst>
              <a:ext uri="{FF2B5EF4-FFF2-40B4-BE49-F238E27FC236}">
                <a16:creationId xmlns:a16="http://schemas.microsoft.com/office/drawing/2014/main" id="{943C5F00-E27D-0C0C-1110-19A568EF6871}"/>
              </a:ext>
            </a:extLst>
          </p:cNvPr>
          <p:cNvSpPr txBox="1"/>
          <p:nvPr/>
        </p:nvSpPr>
        <p:spPr>
          <a:xfrm>
            <a:off x="6322060" y="3485610"/>
            <a:ext cx="5273887" cy="1569660"/>
          </a:xfrm>
          <a:prstGeom prst="rect">
            <a:avLst/>
          </a:prstGeom>
          <a:ln w="28575">
            <a:solidFill>
              <a:srgbClr val="00BBDC"/>
            </a:solidFill>
          </a:ln>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pPr marL="285750" indent="-285750">
              <a:buFont typeface="Arial" panose="020B0604020202020204" pitchFamily="34" charset="0"/>
              <a:buChar char="•"/>
            </a:pPr>
            <a:r>
              <a:rPr lang="fi-FI" sz="1600" dirty="0">
                <a:ea typeface="Open Sans"/>
                <a:cs typeface="Open Sans"/>
              </a:rPr>
              <a:t>Hiljaiset välitunnit, m oppilaskunnan järjestämät tapahtumat mm. ulkovälinelainaamo koko koulun vanhempainillan teemana mielenterveys ja sen vahvistaminen, Hämis ry:n vanhemmille järjestämä hyvinvointi-ilta, Kodin ja koulun päivä, teemaviikot ja vierailut.</a:t>
            </a:r>
          </a:p>
        </p:txBody>
      </p:sp>
      <p:sp>
        <p:nvSpPr>
          <p:cNvPr id="5" name="Tekstiruutu 4">
            <a:extLst>
              <a:ext uri="{FF2B5EF4-FFF2-40B4-BE49-F238E27FC236}">
                <a16:creationId xmlns:a16="http://schemas.microsoft.com/office/drawing/2014/main" id="{8BD4A2FC-B372-2AC6-646F-A7B3CE3BB3C6}"/>
              </a:ext>
            </a:extLst>
          </p:cNvPr>
          <p:cNvSpPr txBox="1"/>
          <p:nvPr/>
        </p:nvSpPr>
        <p:spPr>
          <a:xfrm>
            <a:off x="6322060" y="5293182"/>
            <a:ext cx="5273887" cy="584775"/>
          </a:xfrm>
          <a:prstGeom prst="rect">
            <a:avLst/>
          </a:prstGeom>
          <a:ln w="28575">
            <a:solidFill>
              <a:srgbClr val="00BBDC"/>
            </a:solidFill>
          </a:ln>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pPr marL="285750" indent="-285750">
              <a:buFont typeface="Arial" panose="020B0604020202020204" pitchFamily="34" charset="0"/>
              <a:buChar char="•"/>
            </a:pPr>
            <a:r>
              <a:rPr lang="fi-FI" sz="1600">
                <a:ea typeface="Open Sans"/>
                <a:cs typeface="Open Sans"/>
              </a:rPr>
              <a:t>Kouluterveyskysely, oppilaskunnan palautekysely, jatkuva seuranta henkilökunnan toimesta</a:t>
            </a:r>
          </a:p>
        </p:txBody>
      </p:sp>
    </p:spTree>
    <p:extLst>
      <p:ext uri="{BB962C8B-B14F-4D97-AF65-F5344CB8AC3E}">
        <p14:creationId xmlns:p14="http://schemas.microsoft.com/office/powerpoint/2010/main" val="404653204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a:extLst>
              <a:ext uri="{FF2B5EF4-FFF2-40B4-BE49-F238E27FC236}">
                <a16:creationId xmlns:a16="http://schemas.microsoft.com/office/drawing/2014/main" id="{7AE4D4DC-DCD3-AF16-8B3A-DE2F0206ED0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p:blipFill>
        <p:spPr/>
      </p:pic>
      <p:sp>
        <p:nvSpPr>
          <p:cNvPr id="2" name="Title 1">
            <a:extLst>
              <a:ext uri="{FF2B5EF4-FFF2-40B4-BE49-F238E27FC236}">
                <a16:creationId xmlns:a16="http://schemas.microsoft.com/office/drawing/2014/main" id="{96CBD83C-0091-4C49-9760-AB8F5FFB70C8}"/>
              </a:ext>
            </a:extLst>
          </p:cNvPr>
          <p:cNvSpPr>
            <a:spLocks noGrp="1"/>
          </p:cNvSpPr>
          <p:nvPr>
            <p:ph type="title"/>
          </p:nvPr>
        </p:nvSpPr>
        <p:spPr/>
        <p:txBody>
          <a:bodyPr/>
          <a:lstStyle/>
          <a:p>
            <a:r>
              <a:rPr lang="fi-FI"/>
              <a:t>Oppimisen tuki</a:t>
            </a:r>
          </a:p>
        </p:txBody>
      </p:sp>
      <p:sp>
        <p:nvSpPr>
          <p:cNvPr id="7" name="Subtitle 6">
            <a:extLst>
              <a:ext uri="{FF2B5EF4-FFF2-40B4-BE49-F238E27FC236}">
                <a16:creationId xmlns:a16="http://schemas.microsoft.com/office/drawing/2014/main" id="{39AB60AF-BCC0-0B6B-3E10-DAE1CAF7FF0A}"/>
              </a:ext>
              <a:ext uri="{C183D7F6-B498-43B3-948B-1728B52AA6E4}">
                <adec:decorative xmlns:adec="http://schemas.microsoft.com/office/drawing/2017/decorative" val="1"/>
              </a:ext>
            </a:extLst>
          </p:cNvPr>
          <p:cNvSpPr txBox="1">
            <a:spLocks/>
          </p:cNvSpPr>
          <p:nvPr/>
        </p:nvSpPr>
        <p:spPr>
          <a:xfrm>
            <a:off x="2462252" y="3532259"/>
            <a:ext cx="7267491" cy="539087"/>
          </a:xfrm>
          <a:prstGeom prst="rect">
            <a:avLst/>
          </a:prstGeom>
          <a:solidFill>
            <a:srgbClr val="FFFFFF">
              <a:alpha val="89804"/>
            </a:srgbClr>
          </a:solidFill>
        </p:spPr>
        <p:txBody>
          <a:bodyPr vert="horz" wrap="square" lIns="0" tIns="0" rIns="0" bIns="0" rtlCol="0" anchor="b" anchorCtr="0">
            <a:spAutoFit/>
          </a:bodyPr>
          <a:lstStyle>
            <a:lvl1pPr marL="0" indent="0" algn="ctr" defTabSz="914400" rtl="0" eaLnBrk="1" latinLnBrk="0" hangingPunct="1">
              <a:lnSpc>
                <a:spcPct val="100000"/>
              </a:lnSpc>
              <a:spcBef>
                <a:spcPts val="600"/>
              </a:spcBef>
              <a:buClr>
                <a:schemeClr val="accent1"/>
              </a:buClr>
              <a:buFontTx/>
              <a:buNone/>
              <a:defRPr sz="2000" kern="1200" baseline="0">
                <a:solidFill>
                  <a:schemeClr val="tx1"/>
                </a:solidFill>
                <a:latin typeface="Open Sans Light" panose="020B0306030504020204" pitchFamily="34" charset="0"/>
                <a:ea typeface="+mn-ea"/>
                <a:cs typeface="+mn-cs"/>
              </a:defRPr>
            </a:lvl1pPr>
            <a:lvl2pPr marL="457200" indent="0" algn="ctr" defTabSz="914400" rtl="0" eaLnBrk="1" latinLnBrk="0" hangingPunct="1">
              <a:lnSpc>
                <a:spcPct val="100000"/>
              </a:lnSpc>
              <a:spcBef>
                <a:spcPts val="600"/>
              </a:spcBef>
              <a:buClr>
                <a:schemeClr val="accent1"/>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600"/>
              </a:spcBef>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9pPr>
          </a:lstStyle>
          <a:p>
            <a:endParaRPr lang="fi-FI"/>
          </a:p>
          <a:p>
            <a:endParaRPr lang="fi-FI"/>
          </a:p>
        </p:txBody>
      </p:sp>
    </p:spTree>
    <p:extLst>
      <p:ext uri="{BB962C8B-B14F-4D97-AF65-F5344CB8AC3E}">
        <p14:creationId xmlns:p14="http://schemas.microsoft.com/office/powerpoint/2010/main" val="417668462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5C4">
            <a:alpha val="50000"/>
          </a:srgbClr>
        </a:solidFill>
        <a:effectLst/>
      </p:bgPr>
    </p:bg>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88AC0600-05C9-9860-1A6B-592F46CEC89E}"/>
              </a:ext>
            </a:extLst>
          </p:cNvPr>
          <p:cNvSpPr>
            <a:spLocks noGrp="1"/>
          </p:cNvSpPr>
          <p:nvPr>
            <p:ph type="title"/>
          </p:nvPr>
        </p:nvSpPr>
        <p:spPr>
          <a:xfrm>
            <a:off x="695325" y="419759"/>
            <a:ext cx="10801350" cy="864096"/>
          </a:xfrm>
        </p:spPr>
        <p:txBody>
          <a:bodyPr vert="horz" lIns="0" tIns="0" rIns="0" bIns="0" rtlCol="0" anchor="b" anchorCtr="0">
            <a:noAutofit/>
          </a:bodyPr>
          <a:lstStyle/>
          <a:p>
            <a:r>
              <a:rPr lang="fi-FI"/>
              <a:t>Oppimisen tuki </a:t>
            </a:r>
          </a:p>
        </p:txBody>
      </p:sp>
      <p:sp>
        <p:nvSpPr>
          <p:cNvPr id="5" name="Content Placeholder 6">
            <a:extLst>
              <a:ext uri="{FF2B5EF4-FFF2-40B4-BE49-F238E27FC236}">
                <a16:creationId xmlns:a16="http://schemas.microsoft.com/office/drawing/2014/main" id="{0D142CA1-8454-C5B5-232B-49B3CB311FAD}"/>
              </a:ext>
            </a:extLst>
          </p:cNvPr>
          <p:cNvSpPr>
            <a:spLocks noGrp="1"/>
          </p:cNvSpPr>
          <p:nvPr>
            <p:ph sz="half" idx="1"/>
          </p:nvPr>
        </p:nvSpPr>
        <p:spPr>
          <a:xfrm>
            <a:off x="668431" y="1985122"/>
            <a:ext cx="5184651" cy="4176713"/>
          </a:xfrm>
        </p:spPr>
        <p:txBody>
          <a:bodyPr/>
          <a:lstStyle/>
          <a:p>
            <a:r>
              <a:rPr lang="fi-FI" sz="1800"/>
              <a:t>Koulun kaikessa toiminnassa parannetaan oppimaan oppimisen taitoja ja edellytyksiä elinikäiseen oppimiseen.</a:t>
            </a:r>
          </a:p>
          <a:p>
            <a:r>
              <a:rPr lang="fi-FI" sz="1800"/>
              <a:t>Koulutyön järjestämisessä otetaan huomioon kaikkien oppilaiden tarpeet, edellytykset ja vahvuudet. </a:t>
            </a:r>
            <a:endParaRPr lang="fi-FI" sz="1800">
              <a:ea typeface="Open Sans"/>
              <a:cs typeface="Open Sans"/>
            </a:endParaRPr>
          </a:p>
          <a:p>
            <a:r>
              <a:rPr lang="fi-FI" sz="1800"/>
              <a:t>(Perusopetuksen opetussuunnitelman perusteet, 2014.)</a:t>
            </a:r>
            <a:endParaRPr lang="fi-FI" sz="1800">
              <a:ea typeface="Open Sans"/>
              <a:cs typeface="Open Sans"/>
            </a:endParaRPr>
          </a:p>
          <a:p>
            <a:endParaRPr lang="fi-FI" sz="1200"/>
          </a:p>
          <a:p>
            <a:endParaRPr lang="fi-FI" sz="1200"/>
          </a:p>
        </p:txBody>
      </p:sp>
      <p:sp>
        <p:nvSpPr>
          <p:cNvPr id="7" name="Sisällön paikkamerkki 6">
            <a:extLst>
              <a:ext uri="{FF2B5EF4-FFF2-40B4-BE49-F238E27FC236}">
                <a16:creationId xmlns:a16="http://schemas.microsoft.com/office/drawing/2014/main" id="{51EB823D-05BB-D9C5-93C2-4D9DF4E942D9}"/>
              </a:ext>
            </a:extLst>
          </p:cNvPr>
          <p:cNvSpPr>
            <a:spLocks noGrp="1"/>
          </p:cNvSpPr>
          <p:nvPr>
            <p:ph sz="half" idx="2"/>
          </p:nvPr>
        </p:nvSpPr>
        <p:spPr>
          <a:xfrm>
            <a:off x="6285130" y="1985122"/>
            <a:ext cx="5184650" cy="4176713"/>
          </a:xfrm>
        </p:spPr>
        <p:txBody>
          <a:bodyPr/>
          <a:lstStyle/>
          <a:p>
            <a:r>
              <a:rPr lang="fi-FI" sz="1800"/>
              <a:t>Oppimisen tukeen liittyvät tavoitteet määritellään kouluyhteisöstä saadun tiedon perusteella huomioiden kouluterveyskysely sekä lasten ja nuorten hyvinvointisuunnitelma.</a:t>
            </a:r>
          </a:p>
          <a:p>
            <a:r>
              <a:rPr lang="fi-FI" sz="1800"/>
              <a:t>Lukuvuosisuunnitelmassa on lukuvuoden 2025 – 2026 toimenpiteet tavoitteiden saavuttamiseksi</a:t>
            </a:r>
            <a:endParaRPr lang="fi-FI" sz="1800">
              <a:ea typeface="Open Sans"/>
              <a:cs typeface="Open Sans"/>
            </a:endParaRPr>
          </a:p>
          <a:p>
            <a:endParaRPr lang="fi-FI"/>
          </a:p>
        </p:txBody>
      </p:sp>
    </p:spTree>
    <p:extLst>
      <p:ext uri="{BB962C8B-B14F-4D97-AF65-F5344CB8AC3E}">
        <p14:creationId xmlns:p14="http://schemas.microsoft.com/office/powerpoint/2010/main" val="12194941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12274-CF5B-24F6-620A-3A8301FA3B19}"/>
              </a:ext>
            </a:extLst>
          </p:cNvPr>
          <p:cNvSpPr>
            <a:spLocks noGrp="1"/>
          </p:cNvSpPr>
          <p:nvPr>
            <p:ph type="title"/>
          </p:nvPr>
        </p:nvSpPr>
        <p:spPr/>
        <p:txBody>
          <a:bodyPr/>
          <a:lstStyle/>
          <a:p>
            <a:r>
              <a:rPr lang="fi-FI">
                <a:ea typeface="Open Sans Semibold"/>
                <a:cs typeface="Open Sans Semibold"/>
              </a:rPr>
              <a:t>Oppimisen edellytyksiä tukevat opetusjärjestelyt</a:t>
            </a:r>
            <a:endParaRPr lang="fi-FI"/>
          </a:p>
        </p:txBody>
      </p:sp>
      <p:sp>
        <p:nvSpPr>
          <p:cNvPr id="3" name="Content Placeholder 2">
            <a:extLst>
              <a:ext uri="{FF2B5EF4-FFF2-40B4-BE49-F238E27FC236}">
                <a16:creationId xmlns:a16="http://schemas.microsoft.com/office/drawing/2014/main" id="{8D008F90-BBBC-89D6-C0AC-5E1859FA404A}"/>
              </a:ext>
            </a:extLst>
          </p:cNvPr>
          <p:cNvSpPr>
            <a:spLocks noGrp="1"/>
          </p:cNvSpPr>
          <p:nvPr>
            <p:ph sz="half" idx="1"/>
          </p:nvPr>
        </p:nvSpPr>
        <p:spPr>
          <a:xfrm>
            <a:off x="909220" y="2644775"/>
            <a:ext cx="5184651" cy="2679450"/>
          </a:xfrm>
        </p:spPr>
        <p:txBody>
          <a:bodyPr/>
          <a:lstStyle/>
          <a:p>
            <a:pPr marL="342900" indent="-342900">
              <a:buFont typeface="Arial"/>
              <a:buChar char="•"/>
            </a:pPr>
            <a:r>
              <a:rPr lang="fi-FI">
                <a:ea typeface="+mn-lt"/>
                <a:cs typeface="+mn-lt"/>
              </a:rPr>
              <a:t>Suunnitelmallisesti ja systemaattisesti toteutetut oppimista tukevat opetusjärjestelyt ovat keskeinen osa koulun toimintakulttuuria.</a:t>
            </a:r>
            <a:endParaRPr lang="en-US"/>
          </a:p>
          <a:p>
            <a:pPr marL="342900" indent="-342900">
              <a:buFont typeface="Arial"/>
              <a:buChar char="•"/>
            </a:pPr>
            <a:r>
              <a:rPr lang="fi-FI">
                <a:ea typeface="+mn-lt"/>
                <a:cs typeface="+mn-lt"/>
              </a:rPr>
              <a:t>Ne kohdistuvat koko oppilasryhmään ja muodostavat vahvan pohjan kaikkien oppilaiden osallisuuteen, oppimiseen ja koulunkäynnin tukeen.</a:t>
            </a:r>
            <a:endParaRPr lang="fi-FI"/>
          </a:p>
          <a:p>
            <a:pPr marL="342900" indent="-342900">
              <a:buFont typeface="Arial"/>
              <a:buChar char="•"/>
            </a:pPr>
            <a:endParaRPr lang="fi-FI">
              <a:ea typeface="Open Sans"/>
              <a:cs typeface="Open Sans"/>
            </a:endParaRPr>
          </a:p>
          <a:p>
            <a:pPr marL="342900" indent="-342900">
              <a:buFont typeface="Arial"/>
              <a:buChar char="•"/>
            </a:pPr>
            <a:endParaRPr lang="fi-FI">
              <a:ea typeface="+mn-lt"/>
              <a:cs typeface="+mn-lt"/>
            </a:endParaRPr>
          </a:p>
          <a:p>
            <a:endParaRPr lang="fi-FI">
              <a:ea typeface="+mn-lt"/>
              <a:cs typeface="+mn-lt"/>
            </a:endParaRPr>
          </a:p>
          <a:p>
            <a:pPr marL="342900" indent="-342900">
              <a:buFont typeface="Arial"/>
              <a:buChar char="•"/>
            </a:pPr>
            <a:endParaRPr lang="fi-FI">
              <a:ea typeface="+mn-lt"/>
              <a:cs typeface="+mn-lt"/>
            </a:endParaRPr>
          </a:p>
          <a:p>
            <a:endParaRPr lang="fi-FI">
              <a:ea typeface="+mn-lt"/>
              <a:cs typeface="+mn-lt"/>
            </a:endParaRPr>
          </a:p>
          <a:p>
            <a:endParaRPr lang="fi-FI">
              <a:ea typeface="Open Sans"/>
              <a:cs typeface="Open Sans"/>
            </a:endParaRPr>
          </a:p>
          <a:p>
            <a:endParaRPr lang="en-US">
              <a:ea typeface="Open Sans"/>
              <a:cs typeface="Open Sans"/>
            </a:endParaRPr>
          </a:p>
        </p:txBody>
      </p:sp>
      <p:sp>
        <p:nvSpPr>
          <p:cNvPr id="19" name="Rectangle: Rounded Corners 18">
            <a:extLst>
              <a:ext uri="{FF2B5EF4-FFF2-40B4-BE49-F238E27FC236}">
                <a16:creationId xmlns:a16="http://schemas.microsoft.com/office/drawing/2014/main" id="{BB2F4BE3-BE12-F93D-F6BB-BF5DF2AE206F}"/>
              </a:ext>
            </a:extLst>
          </p:cNvPr>
          <p:cNvSpPr/>
          <p:nvPr/>
        </p:nvSpPr>
        <p:spPr>
          <a:xfrm>
            <a:off x="6788485" y="1741906"/>
            <a:ext cx="4229768" cy="428324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i-FI" b="1">
                <a:solidFill>
                  <a:schemeClr val="tx1"/>
                </a:solidFill>
                <a:ea typeface="Open Sans"/>
                <a:cs typeface="Open Sans"/>
              </a:rPr>
              <a:t>Lukuvuonna 2025-2026 vahvistetaan etenkin opettajien välistä yhteistyötä ja kielitietoista toimintakulttuuria. </a:t>
            </a:r>
          </a:p>
          <a:p>
            <a:pPr algn="ctr"/>
            <a:endParaRPr lang="fi-FI" b="1">
              <a:solidFill>
                <a:schemeClr val="tx1"/>
              </a:solidFill>
              <a:ea typeface="Open Sans"/>
              <a:cs typeface="Open Sans"/>
            </a:endParaRPr>
          </a:p>
          <a:p>
            <a:pPr algn="ctr"/>
            <a:r>
              <a:rPr lang="fi-FI" b="1">
                <a:solidFill>
                  <a:schemeClr val="tx1"/>
                </a:solidFill>
                <a:ea typeface="Open Sans"/>
                <a:cs typeface="Open Sans"/>
              </a:rPr>
              <a:t>Muita oppimisen edellytyksiä tukevia opetusjärjestelyjä on esimerkiksi oppilaiden ryhmittely tarkoituksenmukaisella tavalla siten, että opetuksen tavoitteet voidaan saavuttaa ja opetuksen eriyttäminen.</a:t>
            </a:r>
          </a:p>
        </p:txBody>
      </p:sp>
    </p:spTree>
    <p:extLst>
      <p:ext uri="{BB962C8B-B14F-4D97-AF65-F5344CB8AC3E}">
        <p14:creationId xmlns:p14="http://schemas.microsoft.com/office/powerpoint/2010/main" val="1788699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67D49-4B85-73D4-78B6-BD20667FAF86}"/>
              </a:ext>
            </a:extLst>
          </p:cNvPr>
          <p:cNvSpPr>
            <a:spLocks noGrp="1"/>
          </p:cNvSpPr>
          <p:nvPr>
            <p:ph type="title"/>
          </p:nvPr>
        </p:nvSpPr>
        <p:spPr/>
        <p:txBody>
          <a:bodyPr/>
          <a:lstStyle/>
          <a:p>
            <a:r>
              <a:rPr lang="fi-FI">
                <a:ea typeface="Open Sans Semibold"/>
                <a:cs typeface="Open Sans Semibold"/>
              </a:rPr>
              <a:t>Ryhmäkohtainen tuki</a:t>
            </a:r>
            <a:endParaRPr lang="fi-FI"/>
          </a:p>
        </p:txBody>
      </p:sp>
      <p:sp>
        <p:nvSpPr>
          <p:cNvPr id="4" name="Content Placeholder 3">
            <a:extLst>
              <a:ext uri="{FF2B5EF4-FFF2-40B4-BE49-F238E27FC236}">
                <a16:creationId xmlns:a16="http://schemas.microsoft.com/office/drawing/2014/main" id="{2BC67A9B-58E5-3640-958E-728F2D454B5B}"/>
              </a:ext>
            </a:extLst>
          </p:cNvPr>
          <p:cNvSpPr>
            <a:spLocks noGrp="1"/>
          </p:cNvSpPr>
          <p:nvPr>
            <p:ph sz="half" idx="2"/>
          </p:nvPr>
        </p:nvSpPr>
        <p:spPr>
          <a:xfrm>
            <a:off x="6312024" y="1695617"/>
            <a:ext cx="5037598" cy="4109871"/>
          </a:xfrm>
        </p:spPr>
        <p:txBody>
          <a:bodyPr/>
          <a:lstStyle/>
          <a:p>
            <a:pPr marL="342900" indent="-342900">
              <a:buFont typeface="Arial"/>
              <a:buChar char="•"/>
            </a:pPr>
            <a:r>
              <a:rPr lang="fi-FI">
                <a:ea typeface="Open Sans"/>
                <a:cs typeface="Open Sans"/>
              </a:rPr>
              <a:t>Ryhmäkohtaiset tukimuodot ovat suunnitelmallisia koko opetusryhmään kohdistuvia ensisijaisia tukimuotoja, joihin kaikilla oppilailla on oikeus.</a:t>
            </a:r>
          </a:p>
          <a:p>
            <a:pPr marL="342900" indent="-342900">
              <a:buFont typeface="Arial"/>
              <a:buChar char="•"/>
            </a:pPr>
            <a:r>
              <a:rPr lang="fi-FI">
                <a:ea typeface="Open Sans"/>
                <a:cs typeface="Open Sans"/>
              </a:rPr>
              <a:t>Opetusryhmien ryhmäkohtaiset tukimuodot suunnitellaan lähtökohtaisesti ennen lukuvuoden alkua, mutta lukuvuonna 2025-2026 viimeistään lukuvuoden alussa. Suunnitelmaa päivitetään tarvittaessa ryhmän tarpeiden muuttuessa. </a:t>
            </a:r>
          </a:p>
          <a:p>
            <a:pPr marL="342900" indent="-342900">
              <a:buFont typeface="Arial"/>
              <a:buChar char="•"/>
            </a:pPr>
            <a:r>
              <a:rPr lang="fi-FI">
                <a:ea typeface="Open Sans"/>
                <a:cs typeface="Open Sans"/>
              </a:rPr>
              <a:t>Lukuvuosisuunnitelman liitteenä olevan ajantasaisen ryhmäkohtaisia tukimuotoja koskevan suunnitelman saa pyydettäessä rehtorilta.</a:t>
            </a:r>
          </a:p>
          <a:p>
            <a:pPr marL="342900" indent="-342900">
              <a:buFont typeface="Arial"/>
              <a:buChar char="•"/>
            </a:pPr>
            <a:endParaRPr lang="en-US">
              <a:ea typeface="Open Sans"/>
              <a:cs typeface="Open Sans"/>
            </a:endParaRPr>
          </a:p>
        </p:txBody>
      </p:sp>
      <p:sp>
        <p:nvSpPr>
          <p:cNvPr id="6" name="Rectangle: Rounded Corners 5">
            <a:extLst>
              <a:ext uri="{FF2B5EF4-FFF2-40B4-BE49-F238E27FC236}">
                <a16:creationId xmlns:a16="http://schemas.microsoft.com/office/drawing/2014/main" id="{D80EB7F0-E805-FD46-6152-C52306F56961}"/>
              </a:ext>
            </a:extLst>
          </p:cNvPr>
          <p:cNvSpPr/>
          <p:nvPr/>
        </p:nvSpPr>
        <p:spPr>
          <a:xfrm>
            <a:off x="518696" y="2249906"/>
            <a:ext cx="5058609" cy="2986506"/>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i-FI" b="1">
                <a:solidFill>
                  <a:schemeClr val="tx1"/>
                </a:solidFill>
                <a:ea typeface="Open Sans"/>
                <a:cs typeface="Open Sans"/>
              </a:rPr>
              <a:t>RYHMÄKOHTAISIA TUKIMUOTOJA OVAT:</a:t>
            </a:r>
          </a:p>
          <a:p>
            <a:pPr algn="ctr"/>
            <a:endParaRPr lang="fi-FI" b="1">
              <a:solidFill>
                <a:schemeClr val="tx1"/>
              </a:solidFill>
              <a:ea typeface="Open Sans"/>
              <a:cs typeface="Open Sans"/>
            </a:endParaRPr>
          </a:p>
          <a:p>
            <a:pPr algn="ctr"/>
            <a:r>
              <a:rPr lang="fi-FI" b="1">
                <a:solidFill>
                  <a:schemeClr val="tx1"/>
                </a:solidFill>
                <a:ea typeface="Open Sans"/>
                <a:cs typeface="Open Sans"/>
              </a:rPr>
              <a:t>Yleinen tukiopetus</a:t>
            </a:r>
          </a:p>
          <a:p>
            <a:pPr algn="ctr"/>
            <a:endParaRPr lang="fi-FI" b="1">
              <a:solidFill>
                <a:schemeClr val="tx1"/>
              </a:solidFill>
              <a:ea typeface="Open Sans"/>
              <a:cs typeface="Open Sans"/>
            </a:endParaRPr>
          </a:p>
          <a:p>
            <a:pPr algn="ctr"/>
            <a:r>
              <a:rPr lang="fi-FI" b="1">
                <a:solidFill>
                  <a:schemeClr val="tx1"/>
                </a:solidFill>
                <a:ea typeface="Open Sans"/>
                <a:cs typeface="Open Sans"/>
              </a:rPr>
              <a:t>Opetuskielen tukiopetus</a:t>
            </a:r>
          </a:p>
          <a:p>
            <a:pPr algn="ctr"/>
            <a:endParaRPr lang="fi-FI" b="1">
              <a:solidFill>
                <a:schemeClr val="tx1"/>
              </a:solidFill>
              <a:ea typeface="Open Sans"/>
              <a:cs typeface="Open Sans"/>
            </a:endParaRPr>
          </a:p>
          <a:p>
            <a:pPr algn="ctr"/>
            <a:r>
              <a:rPr lang="fi-FI" b="1">
                <a:solidFill>
                  <a:schemeClr val="tx1"/>
                </a:solidFill>
                <a:ea typeface="Open Sans"/>
                <a:cs typeface="Open Sans"/>
              </a:rPr>
              <a:t>Erityisopettajan opetus muun opetuksen yhteydessä</a:t>
            </a:r>
          </a:p>
        </p:txBody>
      </p:sp>
    </p:spTree>
    <p:extLst>
      <p:ext uri="{BB962C8B-B14F-4D97-AF65-F5344CB8AC3E}">
        <p14:creationId xmlns:p14="http://schemas.microsoft.com/office/powerpoint/2010/main" val="19948612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FC1FE83-D78A-4C46-B355-C3BF0A46E75A}"/>
              </a:ext>
            </a:extLst>
          </p:cNvPr>
          <p:cNvSpPr>
            <a:spLocks noGrp="1"/>
          </p:cNvSpPr>
          <p:nvPr>
            <p:ph type="title"/>
          </p:nvPr>
        </p:nvSpPr>
        <p:spPr>
          <a:xfrm>
            <a:off x="3208629" y="339329"/>
            <a:ext cx="8208987" cy="864096"/>
          </a:xfrm>
        </p:spPr>
        <p:txBody>
          <a:bodyPr/>
          <a:lstStyle/>
          <a:p>
            <a:r>
              <a:rPr lang="fi-FI"/>
              <a:t>Koulun nimi</a:t>
            </a:r>
          </a:p>
        </p:txBody>
      </p:sp>
      <p:graphicFrame>
        <p:nvGraphicFramePr>
          <p:cNvPr id="10" name="Taulukko 10">
            <a:extLst>
              <a:ext uri="{FF2B5EF4-FFF2-40B4-BE49-F238E27FC236}">
                <a16:creationId xmlns:a16="http://schemas.microsoft.com/office/drawing/2014/main" id="{5C8A7E75-D19A-C761-8940-F96F795EBCE7}"/>
              </a:ext>
            </a:extLst>
          </p:cNvPr>
          <p:cNvGraphicFramePr>
            <a:graphicFrameLocks noGrp="1"/>
          </p:cNvGraphicFramePr>
          <p:nvPr>
            <p:ph sz="half" idx="1"/>
            <p:extLst>
              <p:ext uri="{D42A27DB-BD31-4B8C-83A1-F6EECF244321}">
                <p14:modId xmlns:p14="http://schemas.microsoft.com/office/powerpoint/2010/main" val="2868349166"/>
              </p:ext>
            </p:extLst>
          </p:nvPr>
        </p:nvGraphicFramePr>
        <p:xfrm>
          <a:off x="3319272" y="1905662"/>
          <a:ext cx="8615338" cy="741680"/>
        </p:xfrm>
        <a:graphic>
          <a:graphicData uri="http://schemas.openxmlformats.org/drawingml/2006/table">
            <a:tbl>
              <a:tblPr firstRow="1" bandRow="1">
                <a:tableStyleId>{0E3FDE45-AF77-4B5C-9715-49D594BDF05E}</a:tableStyleId>
              </a:tblPr>
              <a:tblGrid>
                <a:gridCol w="1537207">
                  <a:extLst>
                    <a:ext uri="{9D8B030D-6E8A-4147-A177-3AD203B41FA5}">
                      <a16:colId xmlns:a16="http://schemas.microsoft.com/office/drawing/2014/main" val="3761835841"/>
                    </a:ext>
                  </a:extLst>
                </a:gridCol>
                <a:gridCol w="2269067">
                  <a:extLst>
                    <a:ext uri="{9D8B030D-6E8A-4147-A177-3AD203B41FA5}">
                      <a16:colId xmlns:a16="http://schemas.microsoft.com/office/drawing/2014/main" val="3661674922"/>
                    </a:ext>
                  </a:extLst>
                </a:gridCol>
                <a:gridCol w="1899582">
                  <a:extLst>
                    <a:ext uri="{9D8B030D-6E8A-4147-A177-3AD203B41FA5}">
                      <a16:colId xmlns:a16="http://schemas.microsoft.com/office/drawing/2014/main" val="1052812096"/>
                    </a:ext>
                  </a:extLst>
                </a:gridCol>
                <a:gridCol w="2909482">
                  <a:extLst>
                    <a:ext uri="{9D8B030D-6E8A-4147-A177-3AD203B41FA5}">
                      <a16:colId xmlns:a16="http://schemas.microsoft.com/office/drawing/2014/main" val="2292352384"/>
                    </a:ext>
                  </a:extLst>
                </a:gridCol>
              </a:tblGrid>
              <a:tr h="370840">
                <a:tc>
                  <a:txBody>
                    <a:bodyPr/>
                    <a:lstStyle/>
                    <a:p>
                      <a:r>
                        <a:rPr lang="fi-FI" sz="1600" b="0"/>
                        <a:t>Rehtori </a:t>
                      </a:r>
                    </a:p>
                  </a:txBody>
                  <a:tcPr/>
                </a:tc>
                <a:tc>
                  <a:txBody>
                    <a:bodyPr/>
                    <a:lstStyle/>
                    <a:p>
                      <a:r>
                        <a:rPr lang="fi-FI" sz="1600" b="0"/>
                        <a:t>Anssi Juutilainen</a:t>
                      </a:r>
                    </a:p>
                  </a:txBody>
                  <a:tcPr/>
                </a:tc>
                <a:tc>
                  <a:txBody>
                    <a:bodyPr/>
                    <a:lstStyle/>
                    <a:p>
                      <a:r>
                        <a:rPr lang="fi-FI" sz="1600" b="0"/>
                        <a:t>p. 0407351380</a:t>
                      </a:r>
                    </a:p>
                  </a:txBody>
                  <a:tcPr/>
                </a:tc>
                <a:tc>
                  <a:txBody>
                    <a:bodyPr/>
                    <a:lstStyle/>
                    <a:p>
                      <a:r>
                        <a:rPr lang="fi-FI" sz="1200" b="0"/>
                        <a:t>anssi.juutilainen@hyvinkaa.fi</a:t>
                      </a:r>
                    </a:p>
                  </a:txBody>
                  <a:tcPr/>
                </a:tc>
                <a:extLst>
                  <a:ext uri="{0D108BD9-81ED-4DB2-BD59-A6C34878D82A}">
                    <a16:rowId xmlns:a16="http://schemas.microsoft.com/office/drawing/2014/main" val="2329319306"/>
                  </a:ext>
                </a:extLst>
              </a:tr>
              <a:tr h="370840">
                <a:tc>
                  <a:txBody>
                    <a:bodyPr/>
                    <a:lstStyle/>
                    <a:p>
                      <a:r>
                        <a:rPr lang="fi-FI" sz="1600"/>
                        <a:t>Apulaisrehtori</a:t>
                      </a:r>
                    </a:p>
                  </a:txBody>
                  <a:tcPr/>
                </a:tc>
                <a:tc>
                  <a:txBody>
                    <a:bodyPr/>
                    <a:lstStyle/>
                    <a:p>
                      <a:r>
                        <a:rPr lang="fi-FI" sz="1600"/>
                        <a:t>Anne Manninen</a:t>
                      </a:r>
                    </a:p>
                  </a:txBody>
                  <a:tcPr/>
                </a:tc>
                <a:tc>
                  <a:txBody>
                    <a:bodyPr/>
                    <a:lstStyle/>
                    <a:p>
                      <a:r>
                        <a:rPr lang="fi-FI" sz="1600"/>
                        <a:t>p. 0408691008</a:t>
                      </a:r>
                    </a:p>
                  </a:txBody>
                  <a:tcPr/>
                </a:tc>
                <a:tc>
                  <a:txBody>
                    <a:bodyPr/>
                    <a:lstStyle/>
                    <a:p>
                      <a:r>
                        <a:rPr lang="fi-FI" sz="1200"/>
                        <a:t>anne.manninen@edu.hyvinkaa.fi</a:t>
                      </a:r>
                    </a:p>
                  </a:txBody>
                  <a:tcPr/>
                </a:tc>
                <a:extLst>
                  <a:ext uri="{0D108BD9-81ED-4DB2-BD59-A6C34878D82A}">
                    <a16:rowId xmlns:a16="http://schemas.microsoft.com/office/drawing/2014/main" val="4126455103"/>
                  </a:ext>
                </a:extLst>
              </a:tr>
            </a:tbl>
          </a:graphicData>
        </a:graphic>
      </p:graphicFrame>
      <p:sp>
        <p:nvSpPr>
          <p:cNvPr id="13" name="Tekstiruutu 12">
            <a:extLst>
              <a:ext uri="{FF2B5EF4-FFF2-40B4-BE49-F238E27FC236}">
                <a16:creationId xmlns:a16="http://schemas.microsoft.com/office/drawing/2014/main" id="{5836953A-69DA-173C-3343-81D82162B76F}"/>
              </a:ext>
            </a:extLst>
          </p:cNvPr>
          <p:cNvSpPr txBox="1"/>
          <p:nvPr/>
        </p:nvSpPr>
        <p:spPr>
          <a:xfrm>
            <a:off x="3171613" y="3059668"/>
            <a:ext cx="6099386" cy="369332"/>
          </a:xfrm>
          <a:prstGeom prst="rect">
            <a:avLst/>
          </a:prstGeom>
          <a:noFill/>
        </p:spPr>
        <p:txBody>
          <a:bodyPr wrap="square">
            <a:spAutoFit/>
          </a:bodyPr>
          <a:lstStyle/>
          <a:p>
            <a:pPr lvl="0"/>
            <a:r>
              <a:rPr lang="fi-FI" sz="1800" b="1"/>
              <a:t>Koulun vahvuudet ja arvopohja</a:t>
            </a:r>
          </a:p>
        </p:txBody>
      </p:sp>
      <p:grpSp>
        <p:nvGrpSpPr>
          <p:cNvPr id="3" name="Ryhmä 2">
            <a:extLst>
              <a:ext uri="{FF2B5EF4-FFF2-40B4-BE49-F238E27FC236}">
                <a16:creationId xmlns:a16="http://schemas.microsoft.com/office/drawing/2014/main" id="{B322BC28-D6DF-4A2B-525F-419615028EC5}"/>
              </a:ext>
            </a:extLst>
          </p:cNvPr>
          <p:cNvGrpSpPr/>
          <p:nvPr/>
        </p:nvGrpSpPr>
        <p:grpSpPr>
          <a:xfrm>
            <a:off x="3805486" y="3634637"/>
            <a:ext cx="7375273" cy="2432581"/>
            <a:chOff x="3787013" y="3616164"/>
            <a:chExt cx="7375273" cy="2432581"/>
          </a:xfrm>
        </p:grpSpPr>
        <p:sp>
          <p:nvSpPr>
            <p:cNvPr id="14" name="Tekstiruutu 13">
              <a:extLst>
                <a:ext uri="{FF2B5EF4-FFF2-40B4-BE49-F238E27FC236}">
                  <a16:creationId xmlns:a16="http://schemas.microsoft.com/office/drawing/2014/main" id="{249CF2B0-62A3-0CD6-C66D-277EE98D547D}"/>
                </a:ext>
              </a:extLst>
            </p:cNvPr>
            <p:cNvSpPr txBox="1"/>
            <p:nvPr/>
          </p:nvSpPr>
          <p:spPr>
            <a:xfrm>
              <a:off x="3787013" y="3616164"/>
              <a:ext cx="3600000" cy="1170000"/>
            </a:xfrm>
            <a:prstGeom prst="rect">
              <a:avLst/>
            </a:prstGeom>
            <a:solidFill>
              <a:srgbClr val="FCE7E4"/>
            </a:solidFill>
          </p:spPr>
          <p:txBody>
            <a:bodyPr wrap="square" rtlCol="0">
              <a:spAutoFit/>
            </a:bodyPr>
            <a:lstStyle/>
            <a:p>
              <a:r>
                <a:rPr lang="fi-FI"/>
                <a:t> </a:t>
              </a:r>
            </a:p>
            <a:p>
              <a:pPr algn="ctr"/>
              <a:br>
                <a:rPr lang="fi-FI" b="1"/>
              </a:br>
              <a:endParaRPr lang="fi-FI" b="1"/>
            </a:p>
            <a:p>
              <a:endParaRPr lang="fi-FI"/>
            </a:p>
          </p:txBody>
        </p:sp>
        <p:sp>
          <p:nvSpPr>
            <p:cNvPr id="17" name="Tekstiruutu 16">
              <a:extLst>
                <a:ext uri="{FF2B5EF4-FFF2-40B4-BE49-F238E27FC236}">
                  <a16:creationId xmlns:a16="http://schemas.microsoft.com/office/drawing/2014/main" id="{FF0A046E-8703-FC25-A844-B870BEC969B7}"/>
                </a:ext>
              </a:extLst>
            </p:cNvPr>
            <p:cNvSpPr txBox="1"/>
            <p:nvPr/>
          </p:nvSpPr>
          <p:spPr>
            <a:xfrm>
              <a:off x="3787013" y="4878745"/>
              <a:ext cx="3600000" cy="1170000"/>
            </a:xfrm>
            <a:prstGeom prst="rect">
              <a:avLst/>
            </a:prstGeom>
            <a:solidFill>
              <a:srgbClr val="FCE7E4"/>
            </a:solidFill>
          </p:spPr>
          <p:txBody>
            <a:bodyPr wrap="square" rtlCol="0">
              <a:spAutoFit/>
            </a:bodyPr>
            <a:lstStyle/>
            <a:p>
              <a:pPr algn="ctr"/>
              <a:br>
                <a:rPr lang="fi-FI"/>
              </a:br>
              <a:endParaRPr lang="fi-FI"/>
            </a:p>
            <a:p>
              <a:endParaRPr lang="fi-FI"/>
            </a:p>
          </p:txBody>
        </p:sp>
        <p:sp>
          <p:nvSpPr>
            <p:cNvPr id="18" name="Tekstiruutu 17">
              <a:extLst>
                <a:ext uri="{FF2B5EF4-FFF2-40B4-BE49-F238E27FC236}">
                  <a16:creationId xmlns:a16="http://schemas.microsoft.com/office/drawing/2014/main" id="{D6C3CF67-131B-E31B-A04D-C4D74DC95AE8}"/>
                </a:ext>
              </a:extLst>
            </p:cNvPr>
            <p:cNvSpPr txBox="1"/>
            <p:nvPr/>
          </p:nvSpPr>
          <p:spPr>
            <a:xfrm>
              <a:off x="7562286" y="3616164"/>
              <a:ext cx="3600000" cy="1170000"/>
            </a:xfrm>
            <a:prstGeom prst="rect">
              <a:avLst/>
            </a:prstGeom>
            <a:solidFill>
              <a:srgbClr val="FCE7E4"/>
            </a:solidFill>
          </p:spPr>
          <p:txBody>
            <a:bodyPr wrap="square" rtlCol="0">
              <a:spAutoFit/>
            </a:bodyPr>
            <a:lstStyle/>
            <a:p>
              <a:endParaRPr lang="fi-FI"/>
            </a:p>
            <a:p>
              <a:pPr algn="ctr"/>
              <a:endParaRPr lang="fi-FI" b="1"/>
            </a:p>
            <a:p>
              <a:endParaRPr lang="fi-FI"/>
            </a:p>
            <a:p>
              <a:endParaRPr lang="fi-FI"/>
            </a:p>
          </p:txBody>
        </p:sp>
        <p:sp>
          <p:nvSpPr>
            <p:cNvPr id="19" name="Tekstiruutu 18">
              <a:extLst>
                <a:ext uri="{FF2B5EF4-FFF2-40B4-BE49-F238E27FC236}">
                  <a16:creationId xmlns:a16="http://schemas.microsoft.com/office/drawing/2014/main" id="{31A6F7F1-B55C-CBC8-0EEC-A9D22B9661C3}"/>
                </a:ext>
              </a:extLst>
            </p:cNvPr>
            <p:cNvSpPr txBox="1"/>
            <p:nvPr/>
          </p:nvSpPr>
          <p:spPr>
            <a:xfrm>
              <a:off x="7562286" y="4878745"/>
              <a:ext cx="3600000" cy="1169551"/>
            </a:xfrm>
            <a:prstGeom prst="rect">
              <a:avLst/>
            </a:prstGeom>
            <a:solidFill>
              <a:srgbClr val="FCE7E4"/>
            </a:solidFill>
          </p:spPr>
          <p:txBody>
            <a:bodyPr wrap="square" rtlCol="0">
              <a:spAutoFit/>
            </a:bodyPr>
            <a:lstStyle/>
            <a:p>
              <a:endParaRPr lang="fi-FI"/>
            </a:p>
            <a:p>
              <a:pPr algn="ctr"/>
              <a:endParaRPr lang="fi-FI" sz="1600" b="1"/>
            </a:p>
            <a:p>
              <a:endParaRPr lang="fi-FI"/>
            </a:p>
            <a:p>
              <a:endParaRPr lang="fi-FI"/>
            </a:p>
          </p:txBody>
        </p:sp>
      </p:grpSp>
      <p:sp>
        <p:nvSpPr>
          <p:cNvPr id="16" name="Tekstiruutu 15">
            <a:extLst>
              <a:ext uri="{FF2B5EF4-FFF2-40B4-BE49-F238E27FC236}">
                <a16:creationId xmlns:a16="http://schemas.microsoft.com/office/drawing/2014/main" id="{211931FB-5936-345D-4519-04CB913B4953}"/>
              </a:ext>
            </a:extLst>
          </p:cNvPr>
          <p:cNvSpPr txBox="1"/>
          <p:nvPr/>
        </p:nvSpPr>
        <p:spPr>
          <a:xfrm>
            <a:off x="3287686" y="6322662"/>
            <a:ext cx="8050874" cy="369332"/>
          </a:xfrm>
          <a:prstGeom prst="rect">
            <a:avLst/>
          </a:prstGeom>
          <a:noFill/>
        </p:spPr>
        <p:txBody>
          <a:bodyPr wrap="square" lIns="91440" tIns="45720" rIns="91440" bIns="45720" rtlCol="0" anchor="t">
            <a:spAutoFit/>
          </a:bodyPr>
          <a:lstStyle/>
          <a:p>
            <a:r>
              <a:rPr lang="fi-FI" sz="1800"/>
              <a:t>Lukuvuosisuunnitelma on</a:t>
            </a:r>
            <a:r>
              <a:rPr lang="fi-FI" sz="1800">
                <a:latin typeface="Open Sans Semibold"/>
              </a:rPr>
              <a:t> </a:t>
            </a:r>
            <a:r>
              <a:rPr lang="fi-FI" sz="1800"/>
              <a:t>käsitelty henkilökunnan</a:t>
            </a:r>
            <a:r>
              <a:rPr lang="fi-FI" sz="1800">
                <a:latin typeface="Open Sans Semibold"/>
              </a:rPr>
              <a:t> </a:t>
            </a:r>
            <a:r>
              <a:rPr lang="fi-FI" sz="1800"/>
              <a:t>kanssa 15</a:t>
            </a:r>
            <a:r>
              <a:rPr lang="fi-FI"/>
              <a:t>.9.2025</a:t>
            </a:r>
            <a:endParaRPr lang="fi-FI" sz="1800"/>
          </a:p>
        </p:txBody>
      </p:sp>
      <p:pic>
        <p:nvPicPr>
          <p:cNvPr id="5" name="Kuvan paikkamerkki 4">
            <a:extLst>
              <a:ext uri="{FF2B5EF4-FFF2-40B4-BE49-F238E27FC236}">
                <a16:creationId xmlns:a16="http://schemas.microsoft.com/office/drawing/2014/main" id="{B002609C-622D-2A80-6B57-59E845F149E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872" b="872"/>
          <a:stretch/>
        </p:blipFill>
        <p:spPr/>
      </p:pic>
      <p:sp>
        <p:nvSpPr>
          <p:cNvPr id="2" name="Tekstiruutu 1">
            <a:extLst>
              <a:ext uri="{FF2B5EF4-FFF2-40B4-BE49-F238E27FC236}">
                <a16:creationId xmlns:a16="http://schemas.microsoft.com/office/drawing/2014/main" id="{E1C5385F-5EBB-3C20-8FE1-3C76C95CAF5D}"/>
              </a:ext>
            </a:extLst>
          </p:cNvPr>
          <p:cNvSpPr txBox="1"/>
          <p:nvPr/>
        </p:nvSpPr>
        <p:spPr>
          <a:xfrm>
            <a:off x="4092606" y="4046963"/>
            <a:ext cx="3053918" cy="369332"/>
          </a:xfrm>
          <a:prstGeom prst="rect">
            <a:avLst/>
          </a:prstGeom>
          <a:noFill/>
        </p:spPr>
        <p:txBody>
          <a:bodyPr wrap="square" rtlCol="0">
            <a:spAutoFit/>
          </a:bodyPr>
          <a:lstStyle/>
          <a:p>
            <a:pPr algn="ctr"/>
            <a:r>
              <a:rPr lang="fi-FI"/>
              <a:t>Koulun keskeinen sijainti </a:t>
            </a:r>
          </a:p>
        </p:txBody>
      </p:sp>
      <p:sp>
        <p:nvSpPr>
          <p:cNvPr id="4" name="Tekstiruutu 3">
            <a:extLst>
              <a:ext uri="{FF2B5EF4-FFF2-40B4-BE49-F238E27FC236}">
                <a16:creationId xmlns:a16="http://schemas.microsoft.com/office/drawing/2014/main" id="{E15ECDE1-53CF-0A51-C8D9-E19E8D739CDD}"/>
              </a:ext>
            </a:extLst>
          </p:cNvPr>
          <p:cNvSpPr txBox="1"/>
          <p:nvPr/>
        </p:nvSpPr>
        <p:spPr>
          <a:xfrm>
            <a:off x="7853800" y="5356338"/>
            <a:ext cx="3053918" cy="646331"/>
          </a:xfrm>
          <a:prstGeom prst="rect">
            <a:avLst/>
          </a:prstGeom>
          <a:noFill/>
        </p:spPr>
        <p:txBody>
          <a:bodyPr wrap="square" rtlCol="0">
            <a:spAutoFit/>
          </a:bodyPr>
          <a:lstStyle/>
          <a:p>
            <a:pPr algn="ctr"/>
            <a:r>
              <a:rPr lang="fi-FI"/>
              <a:t>Henkilökunnan </a:t>
            </a:r>
            <a:r>
              <a:rPr lang="fi-FI" err="1"/>
              <a:t>vaihtomattumuus</a:t>
            </a:r>
            <a:endParaRPr lang="fi-FI"/>
          </a:p>
        </p:txBody>
      </p:sp>
      <p:sp>
        <p:nvSpPr>
          <p:cNvPr id="6" name="Tekstiruutu 5">
            <a:extLst>
              <a:ext uri="{FF2B5EF4-FFF2-40B4-BE49-F238E27FC236}">
                <a16:creationId xmlns:a16="http://schemas.microsoft.com/office/drawing/2014/main" id="{1A3267B7-C227-1D75-4A7B-AF79804ABB97}"/>
              </a:ext>
            </a:extLst>
          </p:cNvPr>
          <p:cNvSpPr txBox="1"/>
          <p:nvPr/>
        </p:nvSpPr>
        <p:spPr>
          <a:xfrm>
            <a:off x="4092606" y="5299067"/>
            <a:ext cx="3053918" cy="646331"/>
          </a:xfrm>
          <a:prstGeom prst="rect">
            <a:avLst/>
          </a:prstGeom>
          <a:noFill/>
        </p:spPr>
        <p:txBody>
          <a:bodyPr wrap="square" rtlCol="0">
            <a:spAutoFit/>
          </a:bodyPr>
          <a:lstStyle/>
          <a:p>
            <a:pPr algn="ctr"/>
            <a:r>
              <a:rPr lang="fi-FI"/>
              <a:t>Kyky toimia haastavissa tilanteissa</a:t>
            </a:r>
          </a:p>
        </p:txBody>
      </p:sp>
      <p:sp>
        <p:nvSpPr>
          <p:cNvPr id="7" name="Tekstiruutu 6">
            <a:extLst>
              <a:ext uri="{FF2B5EF4-FFF2-40B4-BE49-F238E27FC236}">
                <a16:creationId xmlns:a16="http://schemas.microsoft.com/office/drawing/2014/main" id="{DF871CF2-2E05-1D4F-35CC-84B94A3E5B5C}"/>
              </a:ext>
            </a:extLst>
          </p:cNvPr>
          <p:cNvSpPr txBox="1"/>
          <p:nvPr/>
        </p:nvSpPr>
        <p:spPr>
          <a:xfrm>
            <a:off x="7845006" y="4064243"/>
            <a:ext cx="3053918" cy="923330"/>
          </a:xfrm>
          <a:prstGeom prst="rect">
            <a:avLst/>
          </a:prstGeom>
          <a:noFill/>
        </p:spPr>
        <p:txBody>
          <a:bodyPr wrap="square" rtlCol="0">
            <a:spAutoFit/>
          </a:bodyPr>
          <a:lstStyle/>
          <a:p>
            <a:pPr algn="ctr"/>
            <a:r>
              <a:rPr lang="fi-FI"/>
              <a:t>Osaava kokenut henkilökunta</a:t>
            </a:r>
          </a:p>
          <a:p>
            <a:pPr algn="ctr"/>
            <a:endParaRPr lang="fi-FI"/>
          </a:p>
        </p:txBody>
      </p:sp>
    </p:spTree>
    <p:extLst>
      <p:ext uri="{BB962C8B-B14F-4D97-AF65-F5344CB8AC3E}">
        <p14:creationId xmlns:p14="http://schemas.microsoft.com/office/powerpoint/2010/main" val="120549777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F71C6-7D2A-96BD-4158-A475895D27CB}"/>
              </a:ext>
            </a:extLst>
          </p:cNvPr>
          <p:cNvSpPr>
            <a:spLocks noGrp="1"/>
          </p:cNvSpPr>
          <p:nvPr>
            <p:ph type="title"/>
          </p:nvPr>
        </p:nvSpPr>
        <p:spPr/>
        <p:txBody>
          <a:bodyPr/>
          <a:lstStyle/>
          <a:p>
            <a:r>
              <a:rPr lang="fi-FI">
                <a:ea typeface="Open Sans Semibold"/>
                <a:cs typeface="Open Sans Semibold"/>
              </a:rPr>
              <a:t>Oppilaskohtaiset tukitoimet</a:t>
            </a:r>
            <a:endParaRPr lang="fi-FI"/>
          </a:p>
        </p:txBody>
      </p:sp>
      <p:sp>
        <p:nvSpPr>
          <p:cNvPr id="3" name="Content Placeholder 2">
            <a:extLst>
              <a:ext uri="{FF2B5EF4-FFF2-40B4-BE49-F238E27FC236}">
                <a16:creationId xmlns:a16="http://schemas.microsoft.com/office/drawing/2014/main" id="{9E8B542E-0EA3-510E-11F3-E3530518EFD0}"/>
              </a:ext>
            </a:extLst>
          </p:cNvPr>
          <p:cNvSpPr>
            <a:spLocks noGrp="1"/>
          </p:cNvSpPr>
          <p:nvPr>
            <p:ph idx="1"/>
          </p:nvPr>
        </p:nvSpPr>
        <p:spPr>
          <a:xfrm>
            <a:off x="548272" y="1963010"/>
            <a:ext cx="5387139" cy="4109623"/>
          </a:xfrm>
        </p:spPr>
        <p:txBody>
          <a:bodyPr/>
          <a:lstStyle/>
          <a:p>
            <a:pPr marL="342900" indent="-342900">
              <a:buFont typeface="Arial"/>
              <a:buChar char="•"/>
            </a:pPr>
            <a:r>
              <a:rPr lang="fi-FI">
                <a:ea typeface="+mn-lt"/>
                <a:cs typeface="+mn-lt"/>
              </a:rPr>
              <a:t>Oppilaskohtaisten tukitoimien tarpeen arviointi käynnistyy, kun oppilasta opettavat opettajat toteavat, etteivät ryhmäkohtaiset tukimuodot riitä tukemaan oppilaan oppimista ja koulunkäyntiä.</a:t>
            </a:r>
            <a:endParaRPr lang="fi-FI">
              <a:ea typeface="Open Sans"/>
              <a:cs typeface="Open Sans"/>
            </a:endParaRPr>
          </a:p>
          <a:p>
            <a:pPr marL="342900" indent="-342900">
              <a:buFont typeface="Arial"/>
              <a:buChar char="•"/>
            </a:pPr>
            <a:r>
              <a:rPr lang="fi-FI">
                <a:ea typeface="Open Sans"/>
                <a:cs typeface="Open Sans"/>
              </a:rPr>
              <a:t>Oppilaskohtaisen tuen arvioinnin ja suunnitelman pohjalta tehdään Sivistystoimen hallinnossa hallintopäätös.</a:t>
            </a:r>
          </a:p>
          <a:p>
            <a:pPr marL="342900" indent="-342900">
              <a:buFont typeface="Arial"/>
              <a:buChar char="•"/>
            </a:pPr>
            <a:r>
              <a:rPr lang="fi-FI">
                <a:ea typeface="Open Sans"/>
                <a:cs typeface="Open Sans"/>
              </a:rPr>
              <a:t>Myös </a:t>
            </a:r>
            <a:r>
              <a:rPr lang="fi-FI">
                <a:ea typeface="+mn-lt"/>
                <a:cs typeface="+mn-lt"/>
              </a:rPr>
              <a:t>oppilas ja hänen huoltajansa voivat tuoda esiin havaintonsa ryhmäkohtaisten tukimuotojen riittävyydestä.</a:t>
            </a:r>
            <a:endParaRPr lang="fi-FI">
              <a:ea typeface="Open Sans"/>
              <a:cs typeface="Open Sans"/>
            </a:endParaRPr>
          </a:p>
          <a:p>
            <a:endParaRPr lang="en-US">
              <a:ea typeface="Open Sans"/>
              <a:cs typeface="Open Sans"/>
            </a:endParaRPr>
          </a:p>
          <a:p>
            <a:pPr marL="342900" indent="-342900">
              <a:buFont typeface="Arial"/>
              <a:buChar char="•"/>
            </a:pPr>
            <a:endParaRPr lang="en-US">
              <a:ea typeface="Open Sans"/>
              <a:cs typeface="Open Sans"/>
            </a:endParaRPr>
          </a:p>
        </p:txBody>
      </p:sp>
      <p:sp>
        <p:nvSpPr>
          <p:cNvPr id="5" name="Rectangle: Rounded Corners 4">
            <a:extLst>
              <a:ext uri="{FF2B5EF4-FFF2-40B4-BE49-F238E27FC236}">
                <a16:creationId xmlns:a16="http://schemas.microsoft.com/office/drawing/2014/main" id="{7523AC57-42F6-9852-47FD-891F02A68283}"/>
              </a:ext>
            </a:extLst>
          </p:cNvPr>
          <p:cNvSpPr/>
          <p:nvPr/>
        </p:nvSpPr>
        <p:spPr>
          <a:xfrm>
            <a:off x="6227013" y="1421064"/>
            <a:ext cx="5633451" cy="5192296"/>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i-FI" b="1">
                <a:solidFill>
                  <a:schemeClr val="tx1"/>
                </a:solidFill>
                <a:ea typeface="Open Sans"/>
                <a:cs typeface="Open Sans"/>
              </a:rPr>
              <a:t>OPPILASKOHTAISIA TUKITOIMIA OVAT:</a:t>
            </a:r>
          </a:p>
          <a:p>
            <a:pPr algn="ctr"/>
            <a:endParaRPr lang="fi-FI" b="1">
              <a:solidFill>
                <a:schemeClr val="tx1"/>
              </a:solidFill>
              <a:ea typeface="Open Sans"/>
              <a:cs typeface="Open Sans"/>
            </a:endParaRPr>
          </a:p>
          <a:p>
            <a:r>
              <a:rPr lang="fi-FI" b="1">
                <a:solidFill>
                  <a:schemeClr val="tx1"/>
                </a:solidFill>
              </a:rPr>
              <a:t>Erityisopettajan antama opetus osittain pienryhmässä ja muun opetuksen yhteydessä</a:t>
            </a:r>
            <a:endParaRPr lang="fi-FI" b="1">
              <a:solidFill>
                <a:schemeClr val="tx1"/>
              </a:solidFill>
              <a:ea typeface="Open Sans"/>
              <a:cs typeface="Open Sans"/>
            </a:endParaRPr>
          </a:p>
          <a:p>
            <a:endParaRPr lang="fi-FI" b="1">
              <a:solidFill>
                <a:schemeClr val="tx1"/>
              </a:solidFill>
              <a:ea typeface="Open Sans"/>
              <a:cs typeface="Open Sans"/>
            </a:endParaRPr>
          </a:p>
          <a:p>
            <a:r>
              <a:rPr lang="fi-FI" b="1">
                <a:solidFill>
                  <a:schemeClr val="tx1"/>
                </a:solidFill>
              </a:rPr>
              <a:t>Erityisopettajan tai erityisluokanopettajan antama yhden tai useamman oppiaineen opetus pienryhmässä</a:t>
            </a:r>
            <a:endParaRPr lang="fi-FI" b="1">
              <a:solidFill>
                <a:schemeClr val="tx1"/>
              </a:solidFill>
              <a:ea typeface="Open Sans"/>
              <a:cs typeface="Open Sans"/>
            </a:endParaRPr>
          </a:p>
          <a:p>
            <a:endParaRPr lang="fi-FI" b="1">
              <a:solidFill>
                <a:schemeClr val="tx1"/>
              </a:solidFill>
              <a:ea typeface="Open Sans"/>
              <a:cs typeface="Open Sans"/>
            </a:endParaRPr>
          </a:p>
          <a:p>
            <a:r>
              <a:rPr lang="fi-FI" b="1">
                <a:solidFill>
                  <a:schemeClr val="tx1"/>
                </a:solidFill>
              </a:rPr>
              <a:t>Erityisluokanopettajan antama opetus erityisluokassa</a:t>
            </a:r>
            <a:endParaRPr lang="fi-FI" b="1">
              <a:solidFill>
                <a:schemeClr val="tx1"/>
              </a:solidFill>
              <a:ea typeface="Open Sans"/>
              <a:cs typeface="Open Sans"/>
            </a:endParaRPr>
          </a:p>
          <a:p>
            <a:endParaRPr lang="fi-FI" b="1">
              <a:solidFill>
                <a:schemeClr val="tx1"/>
              </a:solidFill>
              <a:ea typeface="Open Sans"/>
              <a:cs typeface="Open Sans"/>
            </a:endParaRPr>
          </a:p>
          <a:p>
            <a:r>
              <a:rPr lang="fi-FI" b="1">
                <a:solidFill>
                  <a:schemeClr val="tx1"/>
                </a:solidFill>
                <a:ea typeface="Open Sans"/>
                <a:cs typeface="Open Sans"/>
              </a:rPr>
              <a:t>Oppilaskohtaiset tulkitsemis-, avustaja- ja apuvälinepalvelut</a:t>
            </a:r>
          </a:p>
        </p:txBody>
      </p:sp>
    </p:spTree>
    <p:extLst>
      <p:ext uri="{BB962C8B-B14F-4D97-AF65-F5344CB8AC3E}">
        <p14:creationId xmlns:p14="http://schemas.microsoft.com/office/powerpoint/2010/main" val="14582356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970D8A4-F179-4AC4-9FFC-1E8D9F62D267}"/>
              </a:ext>
            </a:extLst>
          </p:cNvPr>
          <p:cNvSpPr>
            <a:spLocks noGrp="1"/>
          </p:cNvSpPr>
          <p:nvPr>
            <p:ph type="title"/>
          </p:nvPr>
        </p:nvSpPr>
        <p:spPr>
          <a:xfrm>
            <a:off x="3287688" y="548680"/>
            <a:ext cx="8208987" cy="864096"/>
          </a:xfrm>
        </p:spPr>
        <p:txBody>
          <a:bodyPr/>
          <a:lstStyle/>
          <a:p>
            <a:r>
              <a:rPr lang="fi-FI"/>
              <a:t>Oppimisen tuki</a:t>
            </a:r>
          </a:p>
        </p:txBody>
      </p:sp>
      <p:pic>
        <p:nvPicPr>
          <p:cNvPr id="13" name="Kuvan paikkamerkki 12" descr="Pulpetilla koulukirja.">
            <a:extLst>
              <a:ext uri="{FF2B5EF4-FFF2-40B4-BE49-F238E27FC236}">
                <a16:creationId xmlns:a16="http://schemas.microsoft.com/office/drawing/2014/main" id="{8FE49101-1751-BEF2-4F31-3648E9B77E6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912" b="912"/>
          <a:stretch>
            <a:fillRect/>
          </a:stretch>
        </p:blipFill>
        <p:spPr/>
      </p:pic>
      <p:graphicFrame>
        <p:nvGraphicFramePr>
          <p:cNvPr id="3" name="Sisällön paikkamerkki 1" descr="Kaavio:&#10;Tavoite&#10;Toimenpiteet&#10;Miten arvioidaan lukuvuoden aikana?">
            <a:extLst>
              <a:ext uri="{FF2B5EF4-FFF2-40B4-BE49-F238E27FC236}">
                <a16:creationId xmlns:a16="http://schemas.microsoft.com/office/drawing/2014/main" id="{88CBDCA1-5120-9A42-C040-DA8FDA76C946}"/>
              </a:ext>
            </a:extLst>
          </p:cNvPr>
          <p:cNvGraphicFramePr>
            <a:graphicFrameLocks/>
          </p:cNvGraphicFramePr>
          <p:nvPr>
            <p:extLst>
              <p:ext uri="{D42A27DB-BD31-4B8C-83A1-F6EECF244321}">
                <p14:modId xmlns:p14="http://schemas.microsoft.com/office/powerpoint/2010/main" val="3880271750"/>
              </p:ext>
            </p:extLst>
          </p:nvPr>
        </p:nvGraphicFramePr>
        <p:xfrm>
          <a:off x="2434273" y="1946744"/>
          <a:ext cx="3887787" cy="41767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kstiruutu 5">
            <a:extLst>
              <a:ext uri="{FF2B5EF4-FFF2-40B4-BE49-F238E27FC236}">
                <a16:creationId xmlns:a16="http://schemas.microsoft.com/office/drawing/2014/main" id="{6025B460-7460-979C-8B84-5D53E4E61ED7}"/>
              </a:ext>
            </a:extLst>
          </p:cNvPr>
          <p:cNvSpPr txBox="1"/>
          <p:nvPr/>
        </p:nvSpPr>
        <p:spPr>
          <a:xfrm>
            <a:off x="5886601" y="1404041"/>
            <a:ext cx="5726002" cy="1846659"/>
          </a:xfrm>
          <a:prstGeom prst="rect">
            <a:avLst/>
          </a:prstGeom>
          <a:ln w="28575">
            <a:solidFill>
              <a:srgbClr val="00BBDC"/>
            </a:solidFill>
          </a:ln>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pPr marL="285750" indent="-285750">
              <a:buFont typeface="Arial" panose="020B0604020202020204" pitchFamily="34" charset="0"/>
              <a:buChar char="•"/>
            </a:pPr>
            <a:r>
              <a:rPr lang="fi-FI" sz="1400" dirty="0">
                <a:ea typeface="Open Sans"/>
                <a:cs typeface="Open Sans"/>
              </a:rPr>
              <a:t>Jokaisella koulun aikuisella on ymmärrys omasta roolistaan ja vastuustaan oppilasryhmien ja yksittäisten oppilaiden tuen toteuttamisessa.</a:t>
            </a:r>
          </a:p>
          <a:p>
            <a:pPr marL="285750" indent="-285750">
              <a:buFont typeface="Arial" panose="020B0604020202020204" pitchFamily="34" charset="0"/>
              <a:buChar char="•"/>
            </a:pPr>
            <a:r>
              <a:rPr lang="fi-FI" sz="1400" dirty="0">
                <a:ea typeface="Open Sans"/>
                <a:cs typeface="Open Sans"/>
              </a:rPr>
              <a:t>Tehostetun ja erityisen tuen päätökset tarkastetaan uuden oppimisen tuen lainsäädännön mukaisiksi.</a:t>
            </a:r>
          </a:p>
          <a:p>
            <a:r>
              <a:rPr lang="fi-FI" sz="1400" dirty="0">
                <a:ea typeface="Open Sans"/>
                <a:cs typeface="Open Sans"/>
              </a:rPr>
              <a:t>      </a:t>
            </a:r>
          </a:p>
          <a:p>
            <a:r>
              <a:rPr lang="fi-FI" sz="1400" dirty="0">
                <a:ea typeface="Open Sans"/>
                <a:cs typeface="Open Sans"/>
              </a:rPr>
              <a:t>       Lukutaidon kehittäminen</a:t>
            </a:r>
          </a:p>
          <a:p>
            <a:pPr marL="285750" indent="-285750">
              <a:buFont typeface="Arial" panose="020B0604020202020204" pitchFamily="34" charset="0"/>
              <a:buChar char="•"/>
            </a:pPr>
            <a:endParaRPr lang="fi-FI" sz="1600" dirty="0">
              <a:ea typeface="Open Sans"/>
              <a:cs typeface="Open Sans"/>
            </a:endParaRPr>
          </a:p>
        </p:txBody>
      </p:sp>
      <p:sp>
        <p:nvSpPr>
          <p:cNvPr id="7" name="Tekstiruutu 6">
            <a:extLst>
              <a:ext uri="{FF2B5EF4-FFF2-40B4-BE49-F238E27FC236}">
                <a16:creationId xmlns:a16="http://schemas.microsoft.com/office/drawing/2014/main" id="{C2FE30D4-F696-F599-4D45-591C2E6A322E}"/>
              </a:ext>
            </a:extLst>
          </p:cNvPr>
          <p:cNvSpPr txBox="1"/>
          <p:nvPr/>
        </p:nvSpPr>
        <p:spPr>
          <a:xfrm>
            <a:off x="5919464" y="3278255"/>
            <a:ext cx="5726002" cy="2800767"/>
          </a:xfrm>
          <a:prstGeom prst="rect">
            <a:avLst/>
          </a:prstGeom>
          <a:ln w="28575">
            <a:solidFill>
              <a:srgbClr val="00BBDC"/>
            </a:solidFill>
          </a:ln>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pPr marL="285750" indent="-285750">
              <a:buFont typeface="Arial" panose="020B0604020202020204" pitchFamily="34" charset="0"/>
              <a:buChar char="•"/>
            </a:pPr>
            <a:r>
              <a:rPr lang="fi-FI" sz="1600">
                <a:ea typeface="Open Sans"/>
                <a:cs typeface="Open Sans"/>
              </a:rPr>
              <a:t>Suunnitelmallinen yhteinen perehtyminen uudistuneeseen oppimisen tukeen ja opetussuunnitelmaan sekä yhteisten käytänteiden luominen tuen suunnittelussa, toteuttamisessa ja arvioinnissa.</a:t>
            </a:r>
          </a:p>
          <a:p>
            <a:pPr marL="285750" indent="-285750">
              <a:buFont typeface="Arial" panose="020B0604020202020204" pitchFamily="34" charset="0"/>
              <a:buChar char="•"/>
            </a:pPr>
            <a:r>
              <a:rPr lang="fi-FI" sz="1600">
                <a:ea typeface="Open Sans"/>
                <a:cs typeface="Open Sans"/>
              </a:rPr>
              <a:t>Tuen riittävyyden arvioiminen oppilaalle, jolla on tehostetun tai erityisen tuen päätös.</a:t>
            </a:r>
          </a:p>
          <a:p>
            <a:pPr marL="285750" indent="-285750">
              <a:buFont typeface="Arial" panose="020B0604020202020204" pitchFamily="34" charset="0"/>
              <a:buChar char="•"/>
            </a:pPr>
            <a:r>
              <a:rPr lang="fi-FI" sz="1600">
                <a:ea typeface="Open Sans"/>
                <a:cs typeface="Open Sans"/>
              </a:rPr>
              <a:t>Lukeva koulu, kirjastovierailut, kirjanäyttelyt ja lukuvinkkaukset, luku-/satuvälitunnit, Luku-Ukuli, luokkakirjastot, Timo Parvelan kirjailijavierailu/tarinakonsertti Vko 43</a:t>
            </a:r>
          </a:p>
        </p:txBody>
      </p:sp>
      <p:sp>
        <p:nvSpPr>
          <p:cNvPr id="8" name="Tekstiruutu 7">
            <a:extLst>
              <a:ext uri="{FF2B5EF4-FFF2-40B4-BE49-F238E27FC236}">
                <a16:creationId xmlns:a16="http://schemas.microsoft.com/office/drawing/2014/main" id="{A8A94FE8-27DA-B38D-7405-7A00A33224BC}"/>
              </a:ext>
            </a:extLst>
          </p:cNvPr>
          <p:cNvSpPr txBox="1"/>
          <p:nvPr/>
        </p:nvSpPr>
        <p:spPr>
          <a:xfrm>
            <a:off x="5876312" y="6077968"/>
            <a:ext cx="5736959" cy="597266"/>
          </a:xfrm>
          <a:prstGeom prst="rect">
            <a:avLst/>
          </a:prstGeom>
          <a:ln w="28575">
            <a:solidFill>
              <a:srgbClr val="00BBDC"/>
            </a:solidFill>
          </a:ln>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pPr marL="285750" indent="-285750">
              <a:buFont typeface="Arial" panose="020B0604020202020204" pitchFamily="34" charset="0"/>
              <a:buChar char="•"/>
            </a:pPr>
            <a:r>
              <a:rPr lang="fi-FI" sz="1600">
                <a:solidFill>
                  <a:srgbClr val="000000"/>
                </a:solidFill>
                <a:ea typeface="Open Sans"/>
                <a:cs typeface="Open Sans"/>
              </a:rPr>
              <a:t>Itsearviointi</a:t>
            </a:r>
            <a:r>
              <a:rPr lang="fi-FI" sz="1600">
                <a:ea typeface="Open Sans"/>
                <a:cs typeface="Open Sans"/>
              </a:rPr>
              <a:t> ja sen pohjalta yhteinen palautekeskustelu syys- ja kevätlukukauden lopulla.</a:t>
            </a:r>
          </a:p>
        </p:txBody>
      </p:sp>
    </p:spTree>
    <p:extLst>
      <p:ext uri="{BB962C8B-B14F-4D97-AF65-F5344CB8AC3E}">
        <p14:creationId xmlns:p14="http://schemas.microsoft.com/office/powerpoint/2010/main" val="335719272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descr="Kuva, joka sisältää kohteen urheilu, sisäpelihalli, sisä-, verkko&#10;&#10;Kuvaus luotu automaattisesti">
            <a:extLst>
              <a:ext uri="{FF2B5EF4-FFF2-40B4-BE49-F238E27FC236}">
                <a16:creationId xmlns:a16="http://schemas.microsoft.com/office/drawing/2014/main" id="{FDCED17C-4D32-8163-1B46-93F11286EE0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2" name="Title 1">
            <a:extLst>
              <a:ext uri="{FF2B5EF4-FFF2-40B4-BE49-F238E27FC236}">
                <a16:creationId xmlns:a16="http://schemas.microsoft.com/office/drawing/2014/main" id="{96CBD83C-0091-4C49-9760-AB8F5FFB70C8}"/>
              </a:ext>
            </a:extLst>
          </p:cNvPr>
          <p:cNvSpPr>
            <a:spLocks noGrp="1"/>
          </p:cNvSpPr>
          <p:nvPr>
            <p:ph type="title"/>
          </p:nvPr>
        </p:nvSpPr>
        <p:spPr/>
        <p:txBody>
          <a:bodyPr/>
          <a:lstStyle/>
          <a:p>
            <a:r>
              <a:rPr lang="fi-FI"/>
              <a:t>Yhdenvertaisuus ja tasa-arvo</a:t>
            </a:r>
          </a:p>
        </p:txBody>
      </p:sp>
      <p:sp>
        <p:nvSpPr>
          <p:cNvPr id="7" name="Subtitle 6">
            <a:extLst>
              <a:ext uri="{FF2B5EF4-FFF2-40B4-BE49-F238E27FC236}">
                <a16:creationId xmlns:a16="http://schemas.microsoft.com/office/drawing/2014/main" id="{9EF25183-0D2F-6957-558B-0F988E9FBED8}"/>
              </a:ext>
              <a:ext uri="{C183D7F6-B498-43B3-948B-1728B52AA6E4}">
                <adec:decorative xmlns:adec="http://schemas.microsoft.com/office/drawing/2017/decorative" val="1"/>
              </a:ext>
            </a:extLst>
          </p:cNvPr>
          <p:cNvSpPr txBox="1">
            <a:spLocks/>
          </p:cNvSpPr>
          <p:nvPr/>
        </p:nvSpPr>
        <p:spPr>
          <a:xfrm>
            <a:off x="2462252" y="3532259"/>
            <a:ext cx="7267491" cy="539087"/>
          </a:xfrm>
          <a:prstGeom prst="rect">
            <a:avLst/>
          </a:prstGeom>
          <a:solidFill>
            <a:srgbClr val="FFFFFF">
              <a:alpha val="89804"/>
            </a:srgbClr>
          </a:solidFill>
        </p:spPr>
        <p:txBody>
          <a:bodyPr vert="horz" wrap="square" lIns="0" tIns="0" rIns="0" bIns="0" rtlCol="0" anchor="b" anchorCtr="0">
            <a:spAutoFit/>
          </a:bodyPr>
          <a:lstStyle>
            <a:lvl1pPr marL="0" indent="0" algn="ctr" defTabSz="914400" rtl="0" eaLnBrk="1" latinLnBrk="0" hangingPunct="1">
              <a:lnSpc>
                <a:spcPct val="100000"/>
              </a:lnSpc>
              <a:spcBef>
                <a:spcPts val="600"/>
              </a:spcBef>
              <a:buClr>
                <a:schemeClr val="accent1"/>
              </a:buClr>
              <a:buFontTx/>
              <a:buNone/>
              <a:defRPr sz="2000" kern="1200" baseline="0">
                <a:solidFill>
                  <a:schemeClr val="tx1"/>
                </a:solidFill>
                <a:latin typeface="Open Sans Light" panose="020B0306030504020204" pitchFamily="34" charset="0"/>
                <a:ea typeface="+mn-ea"/>
                <a:cs typeface="+mn-cs"/>
              </a:defRPr>
            </a:lvl1pPr>
            <a:lvl2pPr marL="457200" indent="0" algn="ctr" defTabSz="914400" rtl="0" eaLnBrk="1" latinLnBrk="0" hangingPunct="1">
              <a:lnSpc>
                <a:spcPct val="100000"/>
              </a:lnSpc>
              <a:spcBef>
                <a:spcPts val="600"/>
              </a:spcBef>
              <a:buClr>
                <a:schemeClr val="accent1"/>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600"/>
              </a:spcBef>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9pPr>
          </a:lstStyle>
          <a:p>
            <a:endParaRPr lang="fi-FI"/>
          </a:p>
          <a:p>
            <a:endParaRPr lang="fi-FI"/>
          </a:p>
        </p:txBody>
      </p:sp>
    </p:spTree>
    <p:extLst>
      <p:ext uri="{BB962C8B-B14F-4D97-AF65-F5344CB8AC3E}">
        <p14:creationId xmlns:p14="http://schemas.microsoft.com/office/powerpoint/2010/main" val="104149118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7F2D3">
            <a:alpha val="50000"/>
          </a:srgbClr>
        </a:solidFill>
        <a:effectLst/>
      </p:bgPr>
    </p:bg>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3E1F38CD-5618-99CE-8893-B0929851FDE3}"/>
              </a:ext>
            </a:extLst>
          </p:cNvPr>
          <p:cNvSpPr>
            <a:spLocks noGrp="1"/>
          </p:cNvSpPr>
          <p:nvPr>
            <p:ph type="title"/>
          </p:nvPr>
        </p:nvSpPr>
        <p:spPr/>
        <p:txBody>
          <a:bodyPr vert="horz" lIns="0" tIns="0" rIns="0" bIns="0" rtlCol="0" anchor="b" anchorCtr="0">
            <a:noAutofit/>
          </a:bodyPr>
          <a:lstStyle/>
          <a:p>
            <a:r>
              <a:rPr lang="fi-FI"/>
              <a:t>Yhdenvertaisuus ja tasa-arvo </a:t>
            </a:r>
          </a:p>
        </p:txBody>
      </p:sp>
      <p:sp>
        <p:nvSpPr>
          <p:cNvPr id="7" name="Content Placeholder 6">
            <a:extLst>
              <a:ext uri="{FF2B5EF4-FFF2-40B4-BE49-F238E27FC236}">
                <a16:creationId xmlns:a16="http://schemas.microsoft.com/office/drawing/2014/main" id="{EDB88FAD-A003-4FE3-90CE-68E813FEC57A}"/>
              </a:ext>
            </a:extLst>
          </p:cNvPr>
          <p:cNvSpPr>
            <a:spLocks noGrp="1"/>
          </p:cNvSpPr>
          <p:nvPr>
            <p:ph sz="half" idx="1"/>
          </p:nvPr>
        </p:nvSpPr>
        <p:spPr/>
        <p:txBody>
          <a:bodyPr/>
          <a:lstStyle/>
          <a:p>
            <a:r>
              <a:rPr lang="fi-FI" sz="1800"/>
              <a:t>Perusopetuksen tehtävä on edistää tasa-arvoa, yhdenvertaisuutta ja oikeudenmukaisuutta.</a:t>
            </a:r>
          </a:p>
          <a:p>
            <a:r>
              <a:rPr lang="fi-FI" sz="1800"/>
              <a:t>Kasvatustyö ja hyvinvoinnin edistäminen kuuluu koulun kaikille aikuisille tehtävästä riippumatta. </a:t>
            </a:r>
          </a:p>
          <a:p>
            <a:r>
              <a:rPr lang="fi-FI" sz="1800"/>
              <a:t>Huoltajien ja muiden tahojen kanssa tehtävä yhteistyö tukee tässä onnistumista. (Perusopetuksen opetussuunnitelman perusteet, 2014.)</a:t>
            </a:r>
          </a:p>
          <a:p>
            <a:endParaRPr lang="fi-FI" sz="1800"/>
          </a:p>
          <a:p>
            <a:endParaRPr lang="fi-FI" sz="1800"/>
          </a:p>
        </p:txBody>
      </p:sp>
      <p:sp>
        <p:nvSpPr>
          <p:cNvPr id="4" name="Sisällön paikkamerkki 3">
            <a:extLst>
              <a:ext uri="{FF2B5EF4-FFF2-40B4-BE49-F238E27FC236}">
                <a16:creationId xmlns:a16="http://schemas.microsoft.com/office/drawing/2014/main" id="{511E219D-18D4-2F2F-504E-C2CB4BDA6BE7}"/>
              </a:ext>
            </a:extLst>
          </p:cNvPr>
          <p:cNvSpPr>
            <a:spLocks noGrp="1"/>
          </p:cNvSpPr>
          <p:nvPr>
            <p:ph sz="half" idx="2"/>
          </p:nvPr>
        </p:nvSpPr>
        <p:spPr/>
        <p:txBody>
          <a:bodyPr/>
          <a:lstStyle/>
          <a:p>
            <a:r>
              <a:rPr lang="fi-FI" sz="1800"/>
              <a:t>Yhdenvertaisuuteen ja tasa-arvoon liittyvät tavoitteet ovat yhdenvertaisuus- ja tasa-arvosuunnitelmasta tulevia tavoitteita. Lukuvuosisuunnitelmassa on lukuvuoden 2025 – 2026 toimenpiteet tavoitteiden saavuttamiseksi. </a:t>
            </a:r>
          </a:p>
        </p:txBody>
      </p:sp>
    </p:spTree>
    <p:extLst>
      <p:ext uri="{BB962C8B-B14F-4D97-AF65-F5344CB8AC3E}">
        <p14:creationId xmlns:p14="http://schemas.microsoft.com/office/powerpoint/2010/main" val="3916508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970D8A4-F179-4AC4-9FFC-1E8D9F62D267}"/>
              </a:ext>
            </a:extLst>
          </p:cNvPr>
          <p:cNvSpPr>
            <a:spLocks noGrp="1"/>
          </p:cNvSpPr>
          <p:nvPr>
            <p:ph type="title"/>
          </p:nvPr>
        </p:nvSpPr>
        <p:spPr/>
        <p:txBody>
          <a:bodyPr/>
          <a:lstStyle/>
          <a:p>
            <a:r>
              <a:rPr lang="fi-FI"/>
              <a:t>Yhdenvertaisuus ja tasa-arvo </a:t>
            </a:r>
          </a:p>
        </p:txBody>
      </p:sp>
      <p:pic>
        <p:nvPicPr>
          <p:cNvPr id="13" name="Kuvan paikkamerkki 12">
            <a:extLst>
              <a:ext uri="{FF2B5EF4-FFF2-40B4-BE49-F238E27FC236}">
                <a16:creationId xmlns:a16="http://schemas.microsoft.com/office/drawing/2014/main" id="{1B638D69-839E-4AD7-4EE3-184EACF56BE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872" b="872"/>
          <a:stretch/>
        </p:blipFill>
        <p:spPr/>
      </p:pic>
      <p:graphicFrame>
        <p:nvGraphicFramePr>
          <p:cNvPr id="5" name="Sisällön paikkamerkki 1" descr="Kaavio:&#10;Tavoite&#10;Toimenpiteet&#10;Miten arvioidaan lukuvuoden aikana?">
            <a:extLst>
              <a:ext uri="{FF2B5EF4-FFF2-40B4-BE49-F238E27FC236}">
                <a16:creationId xmlns:a16="http://schemas.microsoft.com/office/drawing/2014/main" id="{BFE0D80F-F463-AB8C-0E8C-E71A755FA257}"/>
              </a:ext>
            </a:extLst>
          </p:cNvPr>
          <p:cNvGraphicFramePr>
            <a:graphicFrameLocks/>
          </p:cNvGraphicFramePr>
          <p:nvPr>
            <p:extLst>
              <p:ext uri="{D42A27DB-BD31-4B8C-83A1-F6EECF244321}">
                <p14:modId xmlns:p14="http://schemas.microsoft.com/office/powerpoint/2010/main" val="3561503891"/>
              </p:ext>
            </p:extLst>
          </p:nvPr>
        </p:nvGraphicFramePr>
        <p:xfrm>
          <a:off x="2434273" y="1946744"/>
          <a:ext cx="3887787" cy="41767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kstiruutu 5">
            <a:extLst>
              <a:ext uri="{FF2B5EF4-FFF2-40B4-BE49-F238E27FC236}">
                <a16:creationId xmlns:a16="http://schemas.microsoft.com/office/drawing/2014/main" id="{6670E8BF-D290-ACC9-AE57-231F2265BFDB}"/>
              </a:ext>
            </a:extLst>
          </p:cNvPr>
          <p:cNvSpPr txBox="1"/>
          <p:nvPr/>
        </p:nvSpPr>
        <p:spPr>
          <a:xfrm>
            <a:off x="6322059" y="1946744"/>
            <a:ext cx="5273887" cy="584775"/>
          </a:xfrm>
          <a:prstGeom prst="rect">
            <a:avLst/>
          </a:prstGeom>
          <a:ln w="28575">
            <a:solidFill>
              <a:srgbClr val="00BBDC"/>
            </a:solidFill>
          </a:ln>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r>
              <a:rPr lang="fi-FI" sz="1600">
                <a:ea typeface="Open Sans"/>
                <a:cs typeface="Open Sans"/>
              </a:rPr>
              <a:t>Kaikkien tasapuolinen kohtelu ja yhteisöllisyyden kehittäminen</a:t>
            </a:r>
          </a:p>
        </p:txBody>
      </p:sp>
      <p:sp>
        <p:nvSpPr>
          <p:cNvPr id="7" name="Tekstiruutu 6">
            <a:extLst>
              <a:ext uri="{FF2B5EF4-FFF2-40B4-BE49-F238E27FC236}">
                <a16:creationId xmlns:a16="http://schemas.microsoft.com/office/drawing/2014/main" id="{CEA52952-348C-319A-59FE-504EA4765467}"/>
              </a:ext>
            </a:extLst>
          </p:cNvPr>
          <p:cNvSpPr txBox="1"/>
          <p:nvPr/>
        </p:nvSpPr>
        <p:spPr>
          <a:xfrm>
            <a:off x="6322058" y="3497126"/>
            <a:ext cx="5273887" cy="1569660"/>
          </a:xfrm>
          <a:prstGeom prst="rect">
            <a:avLst/>
          </a:prstGeom>
          <a:ln w="28575">
            <a:solidFill>
              <a:srgbClr val="00BBDC"/>
            </a:solidFill>
          </a:ln>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pPr marL="285750" indent="-285750">
              <a:buFont typeface="Arial" panose="020B0604020202020204" pitchFamily="34" charset="0"/>
              <a:buChar char="•"/>
            </a:pPr>
            <a:r>
              <a:rPr lang="fi-FI" sz="1600">
                <a:ea typeface="Open Sans"/>
                <a:cs typeface="Open Sans"/>
              </a:rPr>
              <a:t>Rasismin vastainen viikko viikolla 12 (kevät 2026), yhteiset juhlat, H-hetket, Hyvinkään koulujen juhlavuosi, Unicef-kävely, mahdolliset ilmapiirikyselyt, yhteistyö eri toimijoiden kanssa ja oppilaskunnan järjestämät tapahtumat ja tietoiskut</a:t>
            </a:r>
          </a:p>
        </p:txBody>
      </p:sp>
      <p:sp>
        <p:nvSpPr>
          <p:cNvPr id="8" name="Tekstiruutu 7">
            <a:extLst>
              <a:ext uri="{FF2B5EF4-FFF2-40B4-BE49-F238E27FC236}">
                <a16:creationId xmlns:a16="http://schemas.microsoft.com/office/drawing/2014/main" id="{C4BEAC3D-4295-537C-3467-5FFCE9C51E7E}"/>
              </a:ext>
            </a:extLst>
          </p:cNvPr>
          <p:cNvSpPr txBox="1"/>
          <p:nvPr/>
        </p:nvSpPr>
        <p:spPr>
          <a:xfrm>
            <a:off x="6322057" y="5337844"/>
            <a:ext cx="5273887" cy="584775"/>
          </a:xfrm>
          <a:prstGeom prst="rect">
            <a:avLst/>
          </a:prstGeom>
          <a:ln w="28575">
            <a:solidFill>
              <a:srgbClr val="00BBDC"/>
            </a:solidFill>
          </a:ln>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pPr marL="285750" indent="-285750">
              <a:buFont typeface="Arial" panose="020B0604020202020204" pitchFamily="34" charset="0"/>
              <a:buChar char="•"/>
            </a:pPr>
            <a:r>
              <a:rPr lang="fi-FI" sz="1600">
                <a:ea typeface="Open Sans"/>
                <a:cs typeface="Open Sans"/>
              </a:rPr>
              <a:t>Ilmapiirikyselyjen tulosten analysointi, oppilaskunnan palaute, jatkuva arviointi</a:t>
            </a:r>
          </a:p>
        </p:txBody>
      </p:sp>
    </p:spTree>
    <p:extLst>
      <p:ext uri="{BB962C8B-B14F-4D97-AF65-F5344CB8AC3E}">
        <p14:creationId xmlns:p14="http://schemas.microsoft.com/office/powerpoint/2010/main" val="82693561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a:extLst>
              <a:ext uri="{FF2B5EF4-FFF2-40B4-BE49-F238E27FC236}">
                <a16:creationId xmlns:a16="http://schemas.microsoft.com/office/drawing/2014/main" id="{7AE4D4DC-DCD3-AF16-8B3A-DE2F0206ED0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p:blipFill>
        <p:spPr/>
      </p:pic>
      <p:sp>
        <p:nvSpPr>
          <p:cNvPr id="2" name="Title 1">
            <a:extLst>
              <a:ext uri="{FF2B5EF4-FFF2-40B4-BE49-F238E27FC236}">
                <a16:creationId xmlns:a16="http://schemas.microsoft.com/office/drawing/2014/main" id="{96CBD83C-0091-4C49-9760-AB8F5FFB70C8}"/>
              </a:ext>
            </a:extLst>
          </p:cNvPr>
          <p:cNvSpPr>
            <a:spLocks noGrp="1"/>
          </p:cNvSpPr>
          <p:nvPr>
            <p:ph type="title"/>
          </p:nvPr>
        </p:nvSpPr>
        <p:spPr/>
        <p:txBody>
          <a:bodyPr/>
          <a:lstStyle/>
          <a:p>
            <a:r>
              <a:rPr lang="fi-FI"/>
              <a:t>Kestävä tulevaisuus</a:t>
            </a:r>
          </a:p>
        </p:txBody>
      </p:sp>
      <p:sp>
        <p:nvSpPr>
          <p:cNvPr id="7" name="Subtitle 6">
            <a:extLst>
              <a:ext uri="{FF2B5EF4-FFF2-40B4-BE49-F238E27FC236}">
                <a16:creationId xmlns:a16="http://schemas.microsoft.com/office/drawing/2014/main" id="{39AB60AF-BCC0-0B6B-3E10-DAE1CAF7FF0A}"/>
              </a:ext>
              <a:ext uri="{C183D7F6-B498-43B3-948B-1728B52AA6E4}">
                <adec:decorative xmlns:adec="http://schemas.microsoft.com/office/drawing/2017/decorative" val="1"/>
              </a:ext>
            </a:extLst>
          </p:cNvPr>
          <p:cNvSpPr txBox="1">
            <a:spLocks/>
          </p:cNvSpPr>
          <p:nvPr/>
        </p:nvSpPr>
        <p:spPr>
          <a:xfrm>
            <a:off x="2462252" y="3532259"/>
            <a:ext cx="7267491" cy="539087"/>
          </a:xfrm>
          <a:prstGeom prst="rect">
            <a:avLst/>
          </a:prstGeom>
          <a:solidFill>
            <a:srgbClr val="FFFFFF">
              <a:alpha val="89804"/>
            </a:srgbClr>
          </a:solidFill>
        </p:spPr>
        <p:txBody>
          <a:bodyPr vert="horz" wrap="square" lIns="0" tIns="0" rIns="0" bIns="0" rtlCol="0" anchor="b" anchorCtr="0">
            <a:spAutoFit/>
          </a:bodyPr>
          <a:lstStyle>
            <a:lvl1pPr marL="0" indent="0" algn="ctr" defTabSz="914400" rtl="0" eaLnBrk="1" latinLnBrk="0" hangingPunct="1">
              <a:lnSpc>
                <a:spcPct val="100000"/>
              </a:lnSpc>
              <a:spcBef>
                <a:spcPts val="600"/>
              </a:spcBef>
              <a:buClr>
                <a:schemeClr val="accent1"/>
              </a:buClr>
              <a:buFontTx/>
              <a:buNone/>
              <a:defRPr sz="2000" kern="1200" baseline="0">
                <a:solidFill>
                  <a:schemeClr val="tx1"/>
                </a:solidFill>
                <a:latin typeface="Open Sans Light" panose="020B0306030504020204" pitchFamily="34" charset="0"/>
                <a:ea typeface="+mn-ea"/>
                <a:cs typeface="+mn-cs"/>
              </a:defRPr>
            </a:lvl1pPr>
            <a:lvl2pPr marL="457200" indent="0" algn="ctr" defTabSz="914400" rtl="0" eaLnBrk="1" latinLnBrk="0" hangingPunct="1">
              <a:lnSpc>
                <a:spcPct val="100000"/>
              </a:lnSpc>
              <a:spcBef>
                <a:spcPts val="600"/>
              </a:spcBef>
              <a:buClr>
                <a:schemeClr val="accent1"/>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600"/>
              </a:spcBef>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9pPr>
          </a:lstStyle>
          <a:p>
            <a:endParaRPr lang="fi-FI"/>
          </a:p>
          <a:p>
            <a:endParaRPr lang="fi-FI"/>
          </a:p>
        </p:txBody>
      </p:sp>
    </p:spTree>
    <p:extLst>
      <p:ext uri="{BB962C8B-B14F-4D97-AF65-F5344CB8AC3E}">
        <p14:creationId xmlns:p14="http://schemas.microsoft.com/office/powerpoint/2010/main" val="56303141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EF8F9">
            <a:alpha val="75000"/>
          </a:srgbClr>
        </a:solidFill>
        <a:effectLst/>
      </p:bgPr>
    </p:bg>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4618DF1E-3B38-009E-8ED7-342E1AB2DC96}"/>
              </a:ext>
            </a:extLst>
          </p:cNvPr>
          <p:cNvSpPr>
            <a:spLocks noGrp="1"/>
          </p:cNvSpPr>
          <p:nvPr>
            <p:ph type="title"/>
          </p:nvPr>
        </p:nvSpPr>
        <p:spPr/>
        <p:txBody>
          <a:bodyPr vert="horz" lIns="0" tIns="0" rIns="0" bIns="0" rtlCol="0" anchor="b" anchorCtr="0">
            <a:noAutofit/>
          </a:bodyPr>
          <a:lstStyle/>
          <a:p>
            <a:r>
              <a:rPr lang="fi-FI"/>
              <a:t>Kestävä tulevaisuus</a:t>
            </a:r>
          </a:p>
        </p:txBody>
      </p:sp>
      <p:sp>
        <p:nvSpPr>
          <p:cNvPr id="7" name="Content Placeholder 6">
            <a:extLst>
              <a:ext uri="{FF2B5EF4-FFF2-40B4-BE49-F238E27FC236}">
                <a16:creationId xmlns:a16="http://schemas.microsoft.com/office/drawing/2014/main" id="{EDB88FAD-A003-4FE3-90CE-68E813FEC57A}"/>
              </a:ext>
            </a:extLst>
          </p:cNvPr>
          <p:cNvSpPr>
            <a:spLocks noGrp="1"/>
          </p:cNvSpPr>
          <p:nvPr>
            <p:ph sz="half" idx="1"/>
          </p:nvPr>
        </p:nvSpPr>
        <p:spPr/>
        <p:txBody>
          <a:bodyPr/>
          <a:lstStyle/>
          <a:p>
            <a:pPr>
              <a:spcBef>
                <a:spcPts val="600"/>
              </a:spcBef>
            </a:pPr>
            <a:r>
              <a:rPr lang="fi-FI" sz="1600">
                <a:solidFill>
                  <a:srgbClr val="000000"/>
                </a:solidFill>
                <a:effectLst/>
                <a:latin typeface="Open Sans" panose="020B0606030504020204" pitchFamily="34" charset="0"/>
                <a:ea typeface="Calibri" panose="020F0502020204030204" pitchFamily="34" charset="0"/>
              </a:rPr>
              <a:t>Kestävään tulevaisuuteen kasvattamisessa ohjataan koko kouluyhteisöä toimimaan vastuullisella tavalla, joka on ekologisesti, eettisesti, taloudellisesti ja kulttuurisesti kestävää ja sosiaalisesti oikeudenmukaista. </a:t>
            </a:r>
            <a:endParaRPr lang="fi-FI" sz="1600">
              <a:effectLst/>
              <a:latin typeface="Calibri" panose="020F0502020204030204" pitchFamily="34" charset="0"/>
              <a:ea typeface="Calibri" panose="020F0502020204030204" pitchFamily="34" charset="0"/>
            </a:endParaRPr>
          </a:p>
          <a:p>
            <a:pPr>
              <a:spcBef>
                <a:spcPts val="600"/>
              </a:spcBef>
            </a:pPr>
            <a:r>
              <a:rPr lang="fi-FI" sz="1600">
                <a:solidFill>
                  <a:srgbClr val="000000"/>
                </a:solidFill>
                <a:effectLst/>
                <a:latin typeface="Open Sans" panose="020B0606030504020204" pitchFamily="34" charset="0"/>
                <a:ea typeface="Calibri" panose="020F0502020204030204" pitchFamily="34" charset="0"/>
              </a:rPr>
              <a:t>Kestävän elämäntavan edistäminen on lähtökohta kaikelle opetukselle. Edistäminen kuuluu koulun kaikille aikuisille tehtävästä riippumatta.</a:t>
            </a:r>
            <a:endParaRPr lang="fi-FI" sz="1600">
              <a:effectLst/>
              <a:latin typeface="Calibri" panose="020F0502020204030204" pitchFamily="34" charset="0"/>
              <a:ea typeface="Calibri" panose="020F0502020204030204" pitchFamily="34" charset="0"/>
            </a:endParaRPr>
          </a:p>
          <a:p>
            <a:pPr>
              <a:spcBef>
                <a:spcPts val="600"/>
              </a:spcBef>
            </a:pPr>
            <a:r>
              <a:rPr lang="fi-FI" sz="1600">
                <a:solidFill>
                  <a:srgbClr val="000000"/>
                </a:solidFill>
                <a:effectLst/>
                <a:latin typeface="Open Sans" panose="020B0606030504020204" pitchFamily="34" charset="0"/>
                <a:ea typeface="Calibri" panose="020F0502020204030204" pitchFamily="34" charset="0"/>
              </a:rPr>
              <a:t>Kestävän tulevaisuuden tavoitteet nousevat opetussuunnitelman perusteiden laaja-alaisen osaamisen sekä oppiaineiden tavoitteista, Hyvinkään kaupungin pelikirjasta 2.0 sekä Hyvinkään ekologisen kestävyyden tiekartasta. </a:t>
            </a:r>
            <a:endParaRPr lang="fi-FI" sz="1600">
              <a:effectLst/>
              <a:latin typeface="Calibri" panose="020F0502020204030204" pitchFamily="34" charset="0"/>
              <a:ea typeface="Calibri" panose="020F0502020204030204" pitchFamily="34" charset="0"/>
            </a:endParaRPr>
          </a:p>
          <a:p>
            <a:pPr>
              <a:spcBef>
                <a:spcPts val="600"/>
              </a:spcBef>
            </a:pPr>
            <a:r>
              <a:rPr lang="fi-FI" sz="1600">
                <a:solidFill>
                  <a:srgbClr val="000000"/>
                </a:solidFill>
                <a:effectLst/>
                <a:latin typeface="Open Sans" panose="020B0606030504020204" pitchFamily="34" charset="0"/>
                <a:ea typeface="Calibri" panose="020F0502020204030204" pitchFamily="34" charset="0"/>
              </a:rPr>
              <a:t>Kestävään tulevaisuuteen liittyvät tavoitteet määritellään kouluyhteisön tarpeiden mukaan huomioiden koulun aiempi ympäristö-, ilmasto-</a:t>
            </a:r>
            <a:endParaRPr lang="fi-FI" sz="1600"/>
          </a:p>
        </p:txBody>
      </p:sp>
      <p:sp>
        <p:nvSpPr>
          <p:cNvPr id="9" name="Sisällön paikkamerkki 8">
            <a:extLst>
              <a:ext uri="{FF2B5EF4-FFF2-40B4-BE49-F238E27FC236}">
                <a16:creationId xmlns:a16="http://schemas.microsoft.com/office/drawing/2014/main" id="{C16F640B-55A8-F28A-D954-B7C81B4AB7EC}"/>
              </a:ext>
            </a:extLst>
          </p:cNvPr>
          <p:cNvSpPr>
            <a:spLocks noGrp="1"/>
          </p:cNvSpPr>
          <p:nvPr>
            <p:ph sz="half" idx="2"/>
          </p:nvPr>
        </p:nvSpPr>
        <p:spPr/>
        <p:txBody>
          <a:bodyPr/>
          <a:lstStyle/>
          <a:p>
            <a:pPr>
              <a:spcBef>
                <a:spcPts val="600"/>
              </a:spcBef>
            </a:pPr>
            <a:r>
              <a:rPr lang="fi-FI" sz="1600">
                <a:solidFill>
                  <a:srgbClr val="000000"/>
                </a:solidFill>
                <a:effectLst/>
                <a:latin typeface="Open Sans" panose="020B0606030504020204" pitchFamily="34" charset="0"/>
                <a:ea typeface="Calibri" panose="020F0502020204030204" pitchFamily="34" charset="0"/>
              </a:rPr>
              <a:t>ja tulevaisuuskasvatus mahdollistaen koulun kehittäminen entistä paremmin kestävää tulevaisuutta rakentavaksi.</a:t>
            </a:r>
            <a:endParaRPr lang="fi-FI" sz="1600">
              <a:effectLst/>
              <a:latin typeface="Calibri" panose="020F0502020204030204" pitchFamily="34" charset="0"/>
              <a:ea typeface="Calibri" panose="020F0502020204030204" pitchFamily="34" charset="0"/>
            </a:endParaRPr>
          </a:p>
          <a:p>
            <a:pPr>
              <a:spcBef>
                <a:spcPts val="600"/>
              </a:spcBef>
            </a:pPr>
            <a:r>
              <a:rPr lang="fi-FI" sz="1600">
                <a:solidFill>
                  <a:srgbClr val="000000"/>
                </a:solidFill>
                <a:effectLst/>
                <a:latin typeface="Open Sans" panose="020B0606030504020204" pitchFamily="34" charset="0"/>
                <a:ea typeface="Calibri" panose="020F0502020204030204" pitchFamily="34" charset="0"/>
              </a:rPr>
              <a:t>Vähintään yhden tavoitteista on edistettävä erityisesti ekologista kestävyyttä (kestävän tulevaisuuden osa- alueet ovat ekologinen, kulttuurinen ja sosiaalinen sekä taloudellinen kestävyys). </a:t>
            </a:r>
            <a:endParaRPr lang="fi-FI" sz="1600">
              <a:effectLst/>
              <a:latin typeface="Calibri" panose="020F0502020204030204" pitchFamily="34" charset="0"/>
              <a:ea typeface="Calibri" panose="020F0502020204030204" pitchFamily="34" charset="0"/>
            </a:endParaRPr>
          </a:p>
          <a:p>
            <a:pPr>
              <a:spcBef>
                <a:spcPts val="600"/>
              </a:spcBef>
            </a:pPr>
            <a:r>
              <a:rPr lang="fi-FI" sz="1600">
                <a:solidFill>
                  <a:srgbClr val="000000"/>
                </a:solidFill>
                <a:effectLst/>
                <a:latin typeface="Open Sans" panose="020B0606030504020204" pitchFamily="34" charset="0"/>
                <a:ea typeface="Calibri" panose="020F0502020204030204" pitchFamily="34" charset="0"/>
              </a:rPr>
              <a:t>Tavoitteiden ja toimenpiteiden määrittelyssä huomioidaan koulun toiminta kokonaisuutena ja pyritään edistämään kestävällä tavalla myös muita lukuvuoden tavoitteita. Kestävään tulevaisuuteen kasvattamisessa tulee erityisesti ohjata koko yhteisö ymmärtämään asioiden yhteys toisiinsa (systeemiseen ajatteluun kasvaminen) sekä toimimaan päivittäin kestävän kehityksen periaatteiden mukaisesti.</a:t>
            </a:r>
          </a:p>
        </p:txBody>
      </p:sp>
    </p:spTree>
    <p:extLst>
      <p:ext uri="{BB962C8B-B14F-4D97-AF65-F5344CB8AC3E}">
        <p14:creationId xmlns:p14="http://schemas.microsoft.com/office/powerpoint/2010/main" val="26339375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970D8A4-F179-4AC4-9FFC-1E8D9F62D267}"/>
              </a:ext>
            </a:extLst>
          </p:cNvPr>
          <p:cNvSpPr>
            <a:spLocks noGrp="1"/>
          </p:cNvSpPr>
          <p:nvPr>
            <p:ph type="title"/>
          </p:nvPr>
        </p:nvSpPr>
        <p:spPr/>
        <p:txBody>
          <a:bodyPr/>
          <a:lstStyle/>
          <a:p>
            <a:r>
              <a:rPr lang="fi-FI"/>
              <a:t>Kestävä tulevaisuus </a:t>
            </a:r>
          </a:p>
        </p:txBody>
      </p:sp>
      <p:pic>
        <p:nvPicPr>
          <p:cNvPr id="13" name="Kuvan paikkamerkki 12">
            <a:extLst>
              <a:ext uri="{FF2B5EF4-FFF2-40B4-BE49-F238E27FC236}">
                <a16:creationId xmlns:a16="http://schemas.microsoft.com/office/drawing/2014/main" id="{498856B2-0032-C184-994F-F6664AD4088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872" b="872"/>
          <a:stretch/>
        </p:blipFill>
        <p:spPr/>
      </p:pic>
      <p:graphicFrame>
        <p:nvGraphicFramePr>
          <p:cNvPr id="3" name="Sisällön paikkamerkki 1" descr="Kaavio:&#10;Tavoite&#10;Toimenpiteet&#10;Miten arvioidaan lukuvuoden aikana?">
            <a:extLst>
              <a:ext uri="{FF2B5EF4-FFF2-40B4-BE49-F238E27FC236}">
                <a16:creationId xmlns:a16="http://schemas.microsoft.com/office/drawing/2014/main" id="{500B435F-FDB7-9B38-7A8D-C040C698B14F}"/>
              </a:ext>
            </a:extLst>
          </p:cNvPr>
          <p:cNvGraphicFramePr>
            <a:graphicFrameLocks/>
          </p:cNvGraphicFramePr>
          <p:nvPr>
            <p:extLst>
              <p:ext uri="{D42A27DB-BD31-4B8C-83A1-F6EECF244321}">
                <p14:modId xmlns:p14="http://schemas.microsoft.com/office/powerpoint/2010/main" val="3807313353"/>
              </p:ext>
            </p:extLst>
          </p:nvPr>
        </p:nvGraphicFramePr>
        <p:xfrm>
          <a:off x="2434273" y="1946744"/>
          <a:ext cx="3887787" cy="41767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kstiruutu 5">
            <a:extLst>
              <a:ext uri="{FF2B5EF4-FFF2-40B4-BE49-F238E27FC236}">
                <a16:creationId xmlns:a16="http://schemas.microsoft.com/office/drawing/2014/main" id="{CA3CA727-1637-7EDB-FD4B-DD9FE025DE38}"/>
              </a:ext>
            </a:extLst>
          </p:cNvPr>
          <p:cNvSpPr txBox="1"/>
          <p:nvPr/>
        </p:nvSpPr>
        <p:spPr>
          <a:xfrm>
            <a:off x="6222786" y="1962516"/>
            <a:ext cx="5273887" cy="338554"/>
          </a:xfrm>
          <a:prstGeom prst="rect">
            <a:avLst/>
          </a:prstGeom>
          <a:ln w="28575">
            <a:solidFill>
              <a:srgbClr val="00BBDC"/>
            </a:solidFill>
          </a:ln>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pPr marL="285750" indent="-285750">
              <a:buFont typeface="Arial" panose="020B0604020202020204" pitchFamily="34" charset="0"/>
              <a:buChar char="•"/>
            </a:pPr>
            <a:r>
              <a:rPr lang="fi-FI" sz="1600">
                <a:ea typeface="Open Sans"/>
                <a:cs typeface="Open Sans"/>
              </a:rPr>
              <a:t>Lähiympäristön siisteydestä huolehtiminen</a:t>
            </a:r>
          </a:p>
        </p:txBody>
      </p:sp>
      <p:sp>
        <p:nvSpPr>
          <p:cNvPr id="7" name="Tekstiruutu 6">
            <a:extLst>
              <a:ext uri="{FF2B5EF4-FFF2-40B4-BE49-F238E27FC236}">
                <a16:creationId xmlns:a16="http://schemas.microsoft.com/office/drawing/2014/main" id="{FDC9288B-0E94-BAC2-EAB1-7CCBA733D4B4}"/>
              </a:ext>
            </a:extLst>
          </p:cNvPr>
          <p:cNvSpPr txBox="1"/>
          <p:nvPr/>
        </p:nvSpPr>
        <p:spPr>
          <a:xfrm>
            <a:off x="6222786" y="3534656"/>
            <a:ext cx="5273887" cy="1569660"/>
          </a:xfrm>
          <a:prstGeom prst="rect">
            <a:avLst/>
          </a:prstGeom>
          <a:ln w="28575">
            <a:solidFill>
              <a:srgbClr val="00BBDC"/>
            </a:solidFill>
          </a:ln>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pPr>
              <a:buFont typeface="Arial" panose="020B0604020202020204" pitchFamily="34" charset="0"/>
              <a:buChar char="•"/>
            </a:pPr>
            <a:r>
              <a:rPr lang="fi-FI" sz="1600">
                <a:solidFill>
                  <a:schemeClr val="tx1"/>
                </a:solidFill>
                <a:ea typeface="+mn-lt"/>
                <a:cs typeface="+mn-lt"/>
              </a:rPr>
              <a:t>kierrätys</a:t>
            </a:r>
            <a:endParaRPr lang="fi-FI" sz="1600">
              <a:solidFill>
                <a:schemeClr val="tx1"/>
              </a:solidFill>
              <a:ea typeface="Open Sans"/>
              <a:cs typeface="Open Sans"/>
            </a:endParaRPr>
          </a:p>
          <a:p>
            <a:pPr>
              <a:buFont typeface="Arial" panose="020B0604020202020204" pitchFamily="34" charset="0"/>
              <a:buChar char="•"/>
            </a:pPr>
            <a:r>
              <a:rPr lang="fi-FI" sz="1600">
                <a:solidFill>
                  <a:schemeClr val="tx1"/>
                </a:solidFill>
                <a:ea typeface="+mn-lt"/>
                <a:cs typeface="+mn-lt"/>
              </a:rPr>
              <a:t>siivoustalkoot/roskapäivä</a:t>
            </a:r>
            <a:endParaRPr lang="fi-FI" sz="1600">
              <a:solidFill>
                <a:schemeClr val="tx1"/>
              </a:solidFill>
              <a:ea typeface="Open Sans"/>
              <a:cs typeface="Open Sans"/>
            </a:endParaRPr>
          </a:p>
          <a:p>
            <a:pPr>
              <a:buFont typeface="Arial" panose="020B0604020202020204" pitchFamily="34" charset="0"/>
              <a:buChar char="•"/>
            </a:pPr>
            <a:r>
              <a:rPr lang="fi-FI" sz="1600">
                <a:solidFill>
                  <a:schemeClr val="tx1"/>
                </a:solidFill>
                <a:ea typeface="+mn-lt"/>
                <a:cs typeface="+mn-lt"/>
              </a:rPr>
              <a:t>biojätteen seuranta</a:t>
            </a:r>
            <a:endParaRPr lang="fi-FI" sz="1600">
              <a:solidFill>
                <a:schemeClr val="tx1"/>
              </a:solidFill>
              <a:ea typeface="Open Sans"/>
              <a:cs typeface="Open Sans"/>
            </a:endParaRPr>
          </a:p>
          <a:p>
            <a:pPr>
              <a:buFont typeface="Arial" panose="020B0604020202020204" pitchFamily="34" charset="0"/>
              <a:buChar char="•"/>
            </a:pPr>
            <a:r>
              <a:rPr lang="fi-FI" sz="1600">
                <a:solidFill>
                  <a:schemeClr val="tx1"/>
                </a:solidFill>
                <a:ea typeface="+mn-lt"/>
                <a:cs typeface="+mn-lt"/>
              </a:rPr>
              <a:t>kierrätysmateriaalin käyttö</a:t>
            </a:r>
            <a:endParaRPr lang="fi-FI" sz="1600">
              <a:solidFill>
                <a:schemeClr val="tx1"/>
              </a:solidFill>
              <a:ea typeface="Open Sans"/>
              <a:cs typeface="Open Sans"/>
            </a:endParaRPr>
          </a:p>
          <a:p>
            <a:pPr>
              <a:buFont typeface="Arial" panose="020B0604020202020204" pitchFamily="34" charset="0"/>
              <a:buChar char="•"/>
            </a:pPr>
            <a:r>
              <a:rPr lang="fi-FI" sz="1600">
                <a:solidFill>
                  <a:schemeClr val="tx1"/>
                </a:solidFill>
                <a:ea typeface="Open Sans"/>
                <a:cs typeface="Open Sans"/>
              </a:rPr>
              <a:t>Oppilaskunnan järjestämät tapahtumat ja tietoiskut</a:t>
            </a:r>
          </a:p>
          <a:p>
            <a:pPr marL="285750" indent="-285750">
              <a:buFont typeface="Arial" panose="020B0604020202020204" pitchFamily="34" charset="0"/>
              <a:buChar char="•"/>
            </a:pPr>
            <a:endParaRPr lang="fi-FI" sz="1600">
              <a:ea typeface="Open Sans"/>
              <a:cs typeface="Open Sans"/>
            </a:endParaRPr>
          </a:p>
        </p:txBody>
      </p:sp>
      <p:sp>
        <p:nvSpPr>
          <p:cNvPr id="8" name="Tekstiruutu 7">
            <a:extLst>
              <a:ext uri="{FF2B5EF4-FFF2-40B4-BE49-F238E27FC236}">
                <a16:creationId xmlns:a16="http://schemas.microsoft.com/office/drawing/2014/main" id="{EAEA8C08-5309-A2E2-4171-23D9657DF349}"/>
              </a:ext>
            </a:extLst>
          </p:cNvPr>
          <p:cNvSpPr txBox="1"/>
          <p:nvPr/>
        </p:nvSpPr>
        <p:spPr>
          <a:xfrm>
            <a:off x="6222786" y="5435660"/>
            <a:ext cx="5273887" cy="584775"/>
          </a:xfrm>
          <a:prstGeom prst="rect">
            <a:avLst/>
          </a:prstGeom>
          <a:ln w="28575">
            <a:solidFill>
              <a:srgbClr val="00BBDC"/>
            </a:solidFill>
          </a:ln>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pPr marL="285750" indent="-285750">
              <a:buFont typeface="Arial" panose="020B0604020202020204" pitchFamily="34" charset="0"/>
              <a:buChar char="•"/>
            </a:pPr>
            <a:r>
              <a:rPr lang="fi-FI" sz="1600" dirty="0">
                <a:ea typeface="Open Sans"/>
                <a:cs typeface="Open Sans"/>
              </a:rPr>
              <a:t>Ruokahävikin seuranta yhdessä keittiön kanssa, oppilaskunta arvioi järjestämänsä tapahtumat.</a:t>
            </a:r>
          </a:p>
        </p:txBody>
      </p:sp>
    </p:spTree>
    <p:extLst>
      <p:ext uri="{BB962C8B-B14F-4D97-AF65-F5344CB8AC3E}">
        <p14:creationId xmlns:p14="http://schemas.microsoft.com/office/powerpoint/2010/main" val="405185285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a:extLst>
              <a:ext uri="{FF2B5EF4-FFF2-40B4-BE49-F238E27FC236}">
                <a16:creationId xmlns:a16="http://schemas.microsoft.com/office/drawing/2014/main" id="{2BB85CB1-CBAC-A5DF-B73B-9FC4AE500E9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44264639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a:extLst>
              <a:ext uri="{FF2B5EF4-FFF2-40B4-BE49-F238E27FC236}">
                <a16:creationId xmlns:a16="http://schemas.microsoft.com/office/drawing/2014/main" id="{677D5C9B-FDC3-02FD-578C-B46029E97A2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872" b="872"/>
          <a:stretch/>
        </p:blipFill>
        <p:spPr/>
      </p:pic>
      <p:sp>
        <p:nvSpPr>
          <p:cNvPr id="15" name="Title 14">
            <a:extLst>
              <a:ext uri="{FF2B5EF4-FFF2-40B4-BE49-F238E27FC236}">
                <a16:creationId xmlns:a16="http://schemas.microsoft.com/office/drawing/2014/main" id="{3B17E89C-684E-4BB6-BDCE-0691F57B1D13}"/>
              </a:ext>
            </a:extLst>
          </p:cNvPr>
          <p:cNvSpPr>
            <a:spLocks noGrp="1"/>
          </p:cNvSpPr>
          <p:nvPr>
            <p:ph type="title"/>
          </p:nvPr>
        </p:nvSpPr>
        <p:spPr/>
        <p:txBody>
          <a:bodyPr/>
          <a:lstStyle/>
          <a:p>
            <a:r>
              <a:rPr lang="fi-FI"/>
              <a:t>Koulun työ- ja loma-ajat</a:t>
            </a:r>
          </a:p>
        </p:txBody>
      </p:sp>
      <p:sp>
        <p:nvSpPr>
          <p:cNvPr id="16" name="Content Placeholder 15">
            <a:extLst>
              <a:ext uri="{FF2B5EF4-FFF2-40B4-BE49-F238E27FC236}">
                <a16:creationId xmlns:a16="http://schemas.microsoft.com/office/drawing/2014/main" id="{88F73A6E-6CE7-456F-BF77-48ABB831F467}"/>
              </a:ext>
            </a:extLst>
          </p:cNvPr>
          <p:cNvSpPr>
            <a:spLocks noGrp="1"/>
          </p:cNvSpPr>
          <p:nvPr>
            <p:ph sz="half" idx="1"/>
          </p:nvPr>
        </p:nvSpPr>
        <p:spPr>
          <a:xfrm>
            <a:off x="695325" y="1628775"/>
            <a:ext cx="8208963" cy="4361059"/>
          </a:xfrm>
        </p:spPr>
        <p:txBody>
          <a:bodyPr/>
          <a:lstStyle/>
          <a:p>
            <a:r>
              <a:rPr lang="fi-FI" sz="1800"/>
              <a:t>Noudatetaan opetuslautakunnan hyväksymiä työaikoja.</a:t>
            </a:r>
          </a:p>
          <a:p>
            <a:endParaRPr lang="fi-FI" sz="1100"/>
          </a:p>
          <a:p>
            <a:r>
              <a:rPr lang="fi-FI" sz="1800" u="sng">
                <a:solidFill>
                  <a:srgbClr val="00BBDC"/>
                </a:solidFill>
              </a:rPr>
              <a:t>Syyslukukausi </a:t>
            </a:r>
          </a:p>
          <a:p>
            <a:pPr marL="285750" indent="-285750">
              <a:buFont typeface="Arial" panose="020B0604020202020204" pitchFamily="34" charset="0"/>
              <a:buChar char="•"/>
            </a:pPr>
            <a:r>
              <a:rPr lang="fi-FI" sz="1800"/>
              <a:t>Ke 6.8.2025 - pe 19.12.2025 (93 työpäivää)</a:t>
            </a:r>
            <a:endParaRPr lang="fi-FI" sz="1800">
              <a:ea typeface="Open Sans"/>
              <a:cs typeface="Open Sans"/>
            </a:endParaRPr>
          </a:p>
          <a:p>
            <a:pPr marL="285750" indent="-285750">
              <a:buFont typeface="Arial" panose="020B0604020202020204" pitchFamily="34" charset="0"/>
              <a:buChar char="•"/>
            </a:pPr>
            <a:r>
              <a:rPr lang="fi-FI" sz="1800"/>
              <a:t>Syysloma viikolla 42, 13. - 19.10.2025</a:t>
            </a:r>
            <a:endParaRPr lang="fi-FI" sz="1800">
              <a:ea typeface="Open Sans"/>
              <a:cs typeface="Open Sans"/>
            </a:endParaRPr>
          </a:p>
          <a:p>
            <a:pPr marL="285750" indent="-285750">
              <a:buFont typeface="Arial" panose="020B0604020202020204" pitchFamily="34" charset="0"/>
              <a:buChar char="•"/>
            </a:pPr>
            <a:r>
              <a:rPr lang="fi-FI" sz="1800"/>
              <a:t>Joululoma 20.12.2025 - 6.1.2026</a:t>
            </a:r>
            <a:endParaRPr lang="fi-FI" sz="1800">
              <a:ea typeface="Open Sans"/>
              <a:cs typeface="Open Sans"/>
            </a:endParaRPr>
          </a:p>
          <a:p>
            <a:endParaRPr lang="fi-FI" sz="1100"/>
          </a:p>
          <a:p>
            <a:r>
              <a:rPr lang="fi-FI" sz="1800" u="sng">
                <a:solidFill>
                  <a:srgbClr val="00BBDC"/>
                </a:solidFill>
              </a:rPr>
              <a:t>Kevätlukukausi </a:t>
            </a:r>
          </a:p>
          <a:p>
            <a:pPr marL="285750" indent="-285750">
              <a:buFont typeface="Arial" panose="020B0604020202020204" pitchFamily="34" charset="0"/>
              <a:buChar char="•"/>
            </a:pPr>
            <a:r>
              <a:rPr lang="fi-FI" sz="1800"/>
              <a:t>Ke 7.1.2026 - la 30.5.2026 (95 työpäivää)</a:t>
            </a:r>
            <a:endParaRPr lang="fi-FI" sz="1800">
              <a:ea typeface="Open Sans"/>
              <a:cs typeface="Open Sans"/>
            </a:endParaRPr>
          </a:p>
          <a:p>
            <a:pPr marL="285750" indent="-285750">
              <a:buFont typeface="Arial" panose="020B0604020202020204" pitchFamily="34" charset="0"/>
              <a:buChar char="•"/>
            </a:pPr>
            <a:r>
              <a:rPr lang="fi-FI" sz="1800"/>
              <a:t>Talviloma viikolla 8, 16. - 22.2.2026</a:t>
            </a:r>
            <a:endParaRPr lang="fi-FI" sz="1800">
              <a:ea typeface="Open Sans"/>
              <a:cs typeface="Open Sans"/>
            </a:endParaRPr>
          </a:p>
          <a:p>
            <a:pPr marL="285750" indent="-285750">
              <a:buFont typeface="Arial" panose="020B0604020202020204" pitchFamily="34" charset="0"/>
              <a:buChar char="•"/>
            </a:pPr>
            <a:r>
              <a:rPr lang="fi-FI" sz="1800"/>
              <a:t>Pääsiäinen 3. - 6.4.2026</a:t>
            </a:r>
          </a:p>
          <a:p>
            <a:pPr marL="285750" indent="-285750">
              <a:buFont typeface="Arial" panose="020B0604020202020204" pitchFamily="34" charset="0"/>
              <a:buChar char="•"/>
            </a:pPr>
            <a:r>
              <a:rPr lang="fi-FI" sz="1800">
                <a:ea typeface="Open Sans"/>
                <a:cs typeface="Open Sans"/>
              </a:rPr>
              <a:t>Vappu pe 1.5.2026</a:t>
            </a:r>
          </a:p>
          <a:p>
            <a:pPr marL="285750" indent="-285750">
              <a:buFont typeface="Arial" panose="020B0604020202020204" pitchFamily="34" charset="0"/>
              <a:buChar char="•"/>
            </a:pPr>
            <a:r>
              <a:rPr lang="fi-FI" sz="1800"/>
              <a:t>Helatorstai 14.5.2026</a:t>
            </a:r>
            <a:endParaRPr lang="fi-FI" sz="1800">
              <a:ea typeface="Open Sans"/>
              <a:cs typeface="Open Sans"/>
            </a:endParaRPr>
          </a:p>
          <a:p>
            <a:endParaRPr lang="fi-FI" sz="1100"/>
          </a:p>
          <a:p>
            <a:endParaRPr lang="fi-FI"/>
          </a:p>
          <a:p>
            <a:endParaRPr lang="fi-FI"/>
          </a:p>
        </p:txBody>
      </p:sp>
    </p:spTree>
    <p:extLst>
      <p:ext uri="{BB962C8B-B14F-4D97-AF65-F5344CB8AC3E}">
        <p14:creationId xmlns:p14="http://schemas.microsoft.com/office/powerpoint/2010/main" val="16986362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a:extLst>
              <a:ext uri="{FF2B5EF4-FFF2-40B4-BE49-F238E27FC236}">
                <a16:creationId xmlns:a16="http://schemas.microsoft.com/office/drawing/2014/main" id="{AAC577B1-8F83-F5FC-9CBB-96ED6B29D2FB}"/>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872" b="872"/>
          <a:stretch/>
        </p:blipFill>
        <p:spPr/>
      </p:pic>
      <p:sp>
        <p:nvSpPr>
          <p:cNvPr id="9" name="Otsikko 8">
            <a:extLst>
              <a:ext uri="{FF2B5EF4-FFF2-40B4-BE49-F238E27FC236}">
                <a16:creationId xmlns:a16="http://schemas.microsoft.com/office/drawing/2014/main" id="{4E8EF24F-208F-77C6-331E-D01E56164A34}"/>
              </a:ext>
            </a:extLst>
          </p:cNvPr>
          <p:cNvSpPr>
            <a:spLocks noGrp="1"/>
          </p:cNvSpPr>
          <p:nvPr>
            <p:ph type="title"/>
          </p:nvPr>
        </p:nvSpPr>
        <p:spPr/>
        <p:txBody>
          <a:bodyPr vert="horz" lIns="0" tIns="0" rIns="0" bIns="0" rtlCol="0" anchor="b" anchorCtr="0">
            <a:noAutofit/>
          </a:bodyPr>
          <a:lstStyle/>
          <a:p>
            <a:r>
              <a:rPr lang="fi-FI"/>
              <a:t>Koulun päivittäisen työajan järjestäminen</a:t>
            </a:r>
          </a:p>
        </p:txBody>
      </p:sp>
      <p:sp>
        <p:nvSpPr>
          <p:cNvPr id="6" name="Content Placeholder 16">
            <a:extLst>
              <a:ext uri="{FF2B5EF4-FFF2-40B4-BE49-F238E27FC236}">
                <a16:creationId xmlns:a16="http://schemas.microsoft.com/office/drawing/2014/main" id="{1799E95E-988E-52C3-A1EC-C27D8D7FA6C9}"/>
              </a:ext>
            </a:extLst>
          </p:cNvPr>
          <p:cNvSpPr>
            <a:spLocks noGrp="1"/>
          </p:cNvSpPr>
          <p:nvPr>
            <p:ph sz="half" idx="1"/>
          </p:nvPr>
        </p:nvSpPr>
        <p:spPr/>
        <p:txBody>
          <a:bodyPr/>
          <a:lstStyle/>
          <a:p>
            <a:r>
              <a:rPr lang="fi-FI" sz="1600">
                <a:solidFill>
                  <a:srgbClr val="00BBDC"/>
                </a:solidFill>
              </a:rPr>
              <a:t>Koulun päivittäinen työaika</a:t>
            </a:r>
          </a:p>
          <a:p>
            <a:r>
              <a:rPr lang="fi-FI" sz="1600"/>
              <a:t>Oppitunnit   </a:t>
            </a:r>
            <a:r>
              <a:rPr lang="fi-FI" sz="1600" b="1"/>
              <a:t>1.  </a:t>
            </a:r>
            <a:r>
              <a:rPr lang="fi-FI" sz="1600"/>
              <a:t>8.15-9 </a:t>
            </a:r>
          </a:p>
          <a:p>
            <a:r>
              <a:rPr lang="fi-FI" sz="1600"/>
              <a:t>                       </a:t>
            </a:r>
            <a:r>
              <a:rPr lang="fi-FI" sz="1600" b="1"/>
              <a:t>2.  </a:t>
            </a:r>
            <a:r>
              <a:rPr lang="fi-FI" sz="1600"/>
              <a:t>9-9.45</a:t>
            </a:r>
          </a:p>
          <a:p>
            <a:r>
              <a:rPr lang="fi-FI" sz="1600"/>
              <a:t>                       </a:t>
            </a:r>
            <a:r>
              <a:rPr lang="fi-FI" sz="1600" b="1"/>
              <a:t>3. </a:t>
            </a:r>
            <a:r>
              <a:rPr lang="fi-FI" sz="1600"/>
              <a:t>10.15-11 </a:t>
            </a:r>
          </a:p>
          <a:p>
            <a:r>
              <a:rPr lang="fi-FI" sz="1600"/>
              <a:t>                       </a:t>
            </a:r>
            <a:r>
              <a:rPr lang="fi-FI" sz="1600" b="1"/>
              <a:t>4. </a:t>
            </a:r>
            <a:r>
              <a:rPr lang="fi-FI" sz="1600"/>
              <a:t>11-12</a:t>
            </a:r>
          </a:p>
          <a:p>
            <a:r>
              <a:rPr lang="fi-FI" sz="1600"/>
              <a:t>                       </a:t>
            </a:r>
            <a:r>
              <a:rPr lang="fi-FI" sz="1600" b="1"/>
              <a:t>5. </a:t>
            </a:r>
            <a:r>
              <a:rPr lang="fi-FI" sz="1600"/>
              <a:t>12.30-13.15 </a:t>
            </a:r>
          </a:p>
          <a:p>
            <a:r>
              <a:rPr lang="fi-FI" sz="1600"/>
              <a:t>                       </a:t>
            </a:r>
            <a:r>
              <a:rPr lang="fi-FI" sz="1600" b="1"/>
              <a:t>6. </a:t>
            </a:r>
            <a:r>
              <a:rPr lang="fi-FI" sz="1600"/>
              <a:t>13.15-14. </a:t>
            </a:r>
            <a:endParaRPr lang="fi-FI" sz="1800">
              <a:solidFill>
                <a:srgbClr val="00BBDC"/>
              </a:solidFill>
              <a:ea typeface="Open Sans"/>
              <a:cs typeface="Open Sans"/>
            </a:endParaRPr>
          </a:p>
          <a:p>
            <a:pPr marL="285750" indent="-285750">
              <a:buFont typeface="Arial" panose="020B0604020202020204" pitchFamily="34" charset="0"/>
              <a:buChar char="•"/>
            </a:pPr>
            <a:endParaRPr lang="fi-FI" sz="1600"/>
          </a:p>
          <a:p>
            <a:endParaRPr lang="fi-FI" sz="1600">
              <a:solidFill>
                <a:srgbClr val="00BBDC"/>
              </a:solidFill>
              <a:ea typeface="Open Sans"/>
              <a:cs typeface="Open Sans"/>
            </a:endParaRPr>
          </a:p>
          <a:p>
            <a:r>
              <a:rPr lang="fi-FI" sz="1600">
                <a:solidFill>
                  <a:srgbClr val="00BBDC"/>
                </a:solidFill>
              </a:rPr>
              <a:t>Ruokailut</a:t>
            </a:r>
          </a:p>
          <a:p>
            <a:r>
              <a:rPr lang="fi-FI" sz="1600"/>
              <a:t>Ruokailuvuorot 10.15-12.00 porrastetusti n. 20 minuutin välein</a:t>
            </a:r>
          </a:p>
          <a:p>
            <a:endParaRPr lang="fi-FI" sz="1600"/>
          </a:p>
          <a:p>
            <a:endParaRPr lang="fi-FI" sz="1600">
              <a:solidFill>
                <a:srgbClr val="00BBDC"/>
              </a:solidFill>
              <a:ea typeface="Open Sans"/>
              <a:cs typeface="Open Sans"/>
            </a:endParaRPr>
          </a:p>
          <a:p>
            <a:r>
              <a:rPr lang="fi-FI" sz="1600">
                <a:solidFill>
                  <a:srgbClr val="00BBDC"/>
                </a:solidFill>
              </a:rPr>
              <a:t>Yhteissuunnitteluajan käytänteet</a:t>
            </a:r>
          </a:p>
          <a:p>
            <a:endParaRPr lang="fi-FI" sz="1600">
              <a:ea typeface="Open Sans"/>
              <a:cs typeface="Open Sans"/>
            </a:endParaRPr>
          </a:p>
          <a:p>
            <a:endParaRPr lang="fi-FI" sz="1400"/>
          </a:p>
          <a:p>
            <a:endParaRPr lang="fi-FI" sz="1800" b="1">
              <a:solidFill>
                <a:srgbClr val="2E49B0"/>
              </a:solidFill>
            </a:endParaRPr>
          </a:p>
          <a:p>
            <a:endParaRPr lang="fi-FI" sz="1800" b="1">
              <a:solidFill>
                <a:srgbClr val="2E49B0"/>
              </a:solidFill>
            </a:endParaRPr>
          </a:p>
          <a:p>
            <a:endParaRPr lang="fi-FI" sz="1800" b="1">
              <a:solidFill>
                <a:srgbClr val="2E49B0"/>
              </a:solidFill>
            </a:endParaRPr>
          </a:p>
          <a:p>
            <a:endParaRPr lang="fi-FI" sz="1800"/>
          </a:p>
        </p:txBody>
      </p:sp>
    </p:spTree>
    <p:extLst>
      <p:ext uri="{BB962C8B-B14F-4D97-AF65-F5344CB8AC3E}">
        <p14:creationId xmlns:p14="http://schemas.microsoft.com/office/powerpoint/2010/main" val="376096792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17F8F3-8F9B-5472-EDA1-7CF51CB98159}"/>
              </a:ext>
            </a:extLst>
          </p:cNvPr>
          <p:cNvSpPr>
            <a:spLocks noGrp="1"/>
          </p:cNvSpPr>
          <p:nvPr>
            <p:ph type="title"/>
          </p:nvPr>
        </p:nvSpPr>
        <p:spPr/>
        <p:txBody>
          <a:bodyPr/>
          <a:lstStyle/>
          <a:p>
            <a:r>
              <a:rPr lang="fi-FI"/>
              <a:t>Peruskoulujen järjestyssäännöt</a:t>
            </a:r>
          </a:p>
        </p:txBody>
      </p:sp>
      <p:sp>
        <p:nvSpPr>
          <p:cNvPr id="3" name="Sisällön paikkamerkki 2">
            <a:extLst>
              <a:ext uri="{FF2B5EF4-FFF2-40B4-BE49-F238E27FC236}">
                <a16:creationId xmlns:a16="http://schemas.microsoft.com/office/drawing/2014/main" id="{0345FEEF-A24B-5B41-6904-E63D9A5CA203}"/>
              </a:ext>
            </a:extLst>
          </p:cNvPr>
          <p:cNvSpPr>
            <a:spLocks noGrp="1"/>
          </p:cNvSpPr>
          <p:nvPr>
            <p:ph idx="1"/>
          </p:nvPr>
        </p:nvSpPr>
        <p:spPr>
          <a:xfrm>
            <a:off x="695325" y="1628800"/>
            <a:ext cx="10801350" cy="4979818"/>
          </a:xfrm>
        </p:spPr>
        <p:txBody>
          <a:bodyPr/>
          <a:lstStyle/>
          <a:p>
            <a:pPr marL="457200" indent="-457200" algn="l">
              <a:buFont typeface="+mj-lt"/>
              <a:buAutoNum type="arabicPeriod"/>
            </a:pPr>
            <a:r>
              <a:rPr lang="fi-FI" sz="1600" b="0" i="0">
                <a:solidFill>
                  <a:srgbClr val="000000"/>
                </a:solidFill>
                <a:effectLst/>
                <a:latin typeface="Arial" panose="020B0604020202020204" pitchFamily="34" charset="0"/>
              </a:rPr>
              <a:t>Noudatan koulun henkilökunnan antamia ohjeita koulussa ja koulumatkoilla.</a:t>
            </a:r>
            <a:endParaRPr lang="fi-FI" sz="1600" b="0" i="0">
              <a:solidFill>
                <a:srgbClr val="000000"/>
              </a:solidFill>
              <a:effectLst/>
              <a:latin typeface="Open Sans" panose="020B0606030504020204" pitchFamily="34" charset="0"/>
            </a:endParaRPr>
          </a:p>
          <a:p>
            <a:pPr marL="457200" indent="-457200" algn="l">
              <a:buFont typeface="+mj-lt"/>
              <a:buAutoNum type="arabicPeriod"/>
            </a:pPr>
            <a:r>
              <a:rPr lang="fi-FI" sz="1600" b="0" i="0">
                <a:solidFill>
                  <a:srgbClr val="000000"/>
                </a:solidFill>
                <a:effectLst/>
                <a:latin typeface="Arial" panose="020B0604020202020204" pitchFamily="34" charset="0"/>
              </a:rPr>
              <a:t>Käyttäydyn ystävällisesti, rehellisesti ja kohteliaasti.</a:t>
            </a:r>
            <a:endParaRPr lang="fi-FI" sz="1600" b="0" i="0">
              <a:solidFill>
                <a:srgbClr val="000000"/>
              </a:solidFill>
              <a:effectLst/>
              <a:latin typeface="Open Sans" panose="020B0606030504020204" pitchFamily="34" charset="0"/>
            </a:endParaRPr>
          </a:p>
          <a:p>
            <a:pPr marL="457200" indent="-457200" algn="l">
              <a:buFont typeface="+mj-lt"/>
              <a:buAutoNum type="arabicPeriod"/>
            </a:pPr>
            <a:r>
              <a:rPr lang="fi-FI" sz="1600" b="0" i="0">
                <a:solidFill>
                  <a:srgbClr val="000000"/>
                </a:solidFill>
                <a:effectLst/>
                <a:latin typeface="Arial" panose="020B0604020202020204" pitchFamily="34" charset="0"/>
              </a:rPr>
              <a:t>Pidän yllä hyvää ilmapiiriä.</a:t>
            </a:r>
            <a:endParaRPr lang="fi-FI" sz="1600" b="0" i="0">
              <a:solidFill>
                <a:srgbClr val="000000"/>
              </a:solidFill>
              <a:effectLst/>
              <a:latin typeface="Open Sans" panose="020B0606030504020204" pitchFamily="34" charset="0"/>
            </a:endParaRPr>
          </a:p>
          <a:p>
            <a:pPr marL="457200" indent="-457200" algn="l">
              <a:buFont typeface="+mj-lt"/>
              <a:buAutoNum type="arabicPeriod"/>
            </a:pPr>
            <a:r>
              <a:rPr lang="fi-FI" sz="1600" b="0" i="0">
                <a:solidFill>
                  <a:srgbClr val="000000"/>
                </a:solidFill>
                <a:effectLst/>
                <a:latin typeface="Arial" panose="020B0604020202020204" pitchFamily="34" charset="0"/>
              </a:rPr>
              <a:t>Annan työrauhan kaikille.</a:t>
            </a:r>
            <a:endParaRPr lang="fi-FI" sz="1600" b="0" i="0">
              <a:solidFill>
                <a:srgbClr val="000000"/>
              </a:solidFill>
              <a:effectLst/>
              <a:latin typeface="Open Sans" panose="020B0606030504020204" pitchFamily="34" charset="0"/>
            </a:endParaRPr>
          </a:p>
          <a:p>
            <a:pPr marL="457200" indent="-457200" algn="l">
              <a:buFont typeface="+mj-lt"/>
              <a:buAutoNum type="arabicPeriod"/>
            </a:pPr>
            <a:r>
              <a:rPr lang="fi-FI" sz="1600" b="0" i="0">
                <a:solidFill>
                  <a:srgbClr val="000000"/>
                </a:solidFill>
                <a:effectLst/>
                <a:latin typeface="Arial" panose="020B0604020202020204" pitchFamily="34" charset="0"/>
              </a:rPr>
              <a:t>Suoritan tehtäväni tunnollisesti.</a:t>
            </a:r>
            <a:endParaRPr lang="fi-FI" sz="1600" b="0" i="0">
              <a:solidFill>
                <a:srgbClr val="000000"/>
              </a:solidFill>
              <a:effectLst/>
              <a:latin typeface="Open Sans" panose="020B0606030504020204" pitchFamily="34" charset="0"/>
            </a:endParaRPr>
          </a:p>
          <a:p>
            <a:pPr marL="457200" indent="-457200" algn="l">
              <a:buFont typeface="+mj-lt"/>
              <a:buAutoNum type="arabicPeriod"/>
            </a:pPr>
            <a:r>
              <a:rPr lang="fi-FI" sz="1600" b="0" i="0">
                <a:solidFill>
                  <a:srgbClr val="000000"/>
                </a:solidFill>
                <a:effectLst/>
                <a:latin typeface="Arial" panose="020B0604020202020204" pitchFamily="34" charset="0"/>
              </a:rPr>
              <a:t>Pidän hyvää huolta kouluympäristöstä sekä omista ja toisten tavaroista.</a:t>
            </a:r>
            <a:endParaRPr lang="fi-FI" sz="1600" b="0" i="0">
              <a:solidFill>
                <a:srgbClr val="000000"/>
              </a:solidFill>
              <a:effectLst/>
              <a:latin typeface="Open Sans" panose="020B0606030504020204" pitchFamily="34" charset="0"/>
            </a:endParaRPr>
          </a:p>
          <a:p>
            <a:pPr marL="457200" indent="-457200" algn="l">
              <a:buFont typeface="+mj-lt"/>
              <a:buAutoNum type="arabicPeriod"/>
            </a:pPr>
            <a:r>
              <a:rPr lang="fi-FI" sz="1600" b="0" i="0">
                <a:solidFill>
                  <a:srgbClr val="000000"/>
                </a:solidFill>
                <a:effectLst/>
                <a:latin typeface="Arial" panose="020B0604020202020204" pitchFamily="34" charset="0"/>
              </a:rPr>
              <a:t>Puhelimien ja muiden mobiililaitteiden käyttö oppituntien aikana ja muissa koulun tilaisuuksissa on kielletty lukuun ottamatta niiden käyttöä opettajan luvalla oppimistarkoitukseen taikka rehtorin tai opettajan luvalla henkilökohtaiseen terveydenhoitoon taikka perusopetuslain 31 §:ssä tarkoitettuna apuvälineenä.</a:t>
            </a:r>
          </a:p>
          <a:p>
            <a:pPr marL="725488" lvl="1" indent="-457200">
              <a:buFont typeface="+mj-lt"/>
              <a:buAutoNum type="arabicPeriod"/>
            </a:pPr>
            <a:r>
              <a:rPr lang="fi-FI" sz="1400" b="0" i="0">
                <a:solidFill>
                  <a:srgbClr val="000000"/>
                </a:solidFill>
                <a:effectLst/>
                <a:latin typeface="Arial" panose="020B0604020202020204" pitchFamily="34" charset="0"/>
              </a:rPr>
              <a:t>1.-6. luokilla puhelimien ja mobiililaitteiden käyttö on kielletty koko koulupäivän ajan. Puhelimet ja muut mobiililaitteet säilytetään koulun osoittamassa paikassa.</a:t>
            </a:r>
          </a:p>
          <a:p>
            <a:pPr marL="725488" lvl="1" indent="-457200">
              <a:buFont typeface="+mj-lt"/>
              <a:buAutoNum type="arabicPeriod"/>
            </a:pPr>
            <a:r>
              <a:rPr lang="fi-FI" sz="1400" b="0" i="0">
                <a:solidFill>
                  <a:srgbClr val="000000"/>
                </a:solidFill>
                <a:effectLst/>
                <a:latin typeface="Arial" panose="020B0604020202020204" pitchFamily="34" charset="0"/>
              </a:rPr>
              <a:t>7.-9. luokilla puhelimien ja mobiililaitteiden käyttö on oppituntien lisäksi kielletty ruokailun aikana. Puhelimet ja mobiililaitteet säilytetään koulun osoittamassa paikassa. Kouluilla on mahdollisuus päättää tiukemmista käytänteistä.</a:t>
            </a:r>
            <a:endParaRPr lang="fi-FI" sz="1400" b="0" i="0">
              <a:solidFill>
                <a:srgbClr val="000000"/>
              </a:solidFill>
              <a:effectLst/>
              <a:latin typeface="Open Sans" panose="020B0606030504020204" pitchFamily="34" charset="0"/>
            </a:endParaRPr>
          </a:p>
          <a:p>
            <a:pPr marL="457200" indent="-457200" algn="l">
              <a:buFont typeface="+mj-lt"/>
              <a:buAutoNum type="arabicPeriod"/>
            </a:pPr>
            <a:r>
              <a:rPr lang="fi-FI" sz="1600" b="0" i="0">
                <a:solidFill>
                  <a:srgbClr val="000000"/>
                </a:solidFill>
                <a:effectLst/>
                <a:latin typeface="Arial" panose="020B0604020202020204" pitchFamily="34" charset="0"/>
              </a:rPr>
              <a:t>Kunnioitan muiden oikeutta yksityisyyteen. Kuvaan koulussa ainoastaan opettajan luvalla opetettavaan aiheeseen liittyvää. Julkaisen kuvia ainoastaan yhteisesti sovituilla alustoilla.    </a:t>
            </a:r>
          </a:p>
          <a:p>
            <a:pPr marL="457200" indent="-457200" algn="l">
              <a:buFont typeface="+mj-lt"/>
              <a:buAutoNum type="arabicPeriod"/>
            </a:pPr>
            <a:r>
              <a:rPr lang="fi-FI" sz="1600" b="0" i="0">
                <a:solidFill>
                  <a:srgbClr val="000000"/>
                </a:solidFill>
                <a:effectLst/>
                <a:latin typeface="Arial" panose="020B0604020202020204" pitchFamily="34" charset="0"/>
              </a:rPr>
              <a:t>Poistuminen koulun alueelta kouluajalla ilman opetukseen liittyvää syytä on kielletty. Poistumiseen tarvitaan opettajan tai rehtorin lupa. </a:t>
            </a:r>
            <a:endParaRPr lang="fi-FI" sz="1600" b="0" i="0">
              <a:solidFill>
                <a:srgbClr val="000000"/>
              </a:solidFill>
              <a:effectLst/>
              <a:latin typeface="Open Sans" panose="020B0606030504020204" pitchFamily="34" charset="0"/>
            </a:endParaRPr>
          </a:p>
          <a:p>
            <a:endParaRPr lang="fi-FI"/>
          </a:p>
        </p:txBody>
      </p:sp>
      <p:sp>
        <p:nvSpPr>
          <p:cNvPr id="4" name="Tekstiruutu 3">
            <a:extLst>
              <a:ext uri="{FF2B5EF4-FFF2-40B4-BE49-F238E27FC236}">
                <a16:creationId xmlns:a16="http://schemas.microsoft.com/office/drawing/2014/main" id="{C4C7C787-036B-C055-E47E-4A794EB42FFE}"/>
              </a:ext>
            </a:extLst>
          </p:cNvPr>
          <p:cNvSpPr txBox="1"/>
          <p:nvPr/>
        </p:nvSpPr>
        <p:spPr>
          <a:xfrm>
            <a:off x="8384881" y="531911"/>
            <a:ext cx="4140485" cy="307777"/>
          </a:xfrm>
          <a:prstGeom prst="rect">
            <a:avLst/>
          </a:prstGeom>
          <a:noFill/>
        </p:spPr>
        <p:txBody>
          <a:bodyPr wrap="square" lIns="91440" tIns="45720" rIns="91440" bIns="45720" rtlCol="0" anchor="t">
            <a:spAutoFit/>
          </a:bodyPr>
          <a:lstStyle/>
          <a:p>
            <a:r>
              <a:rPr lang="fi-FI" sz="1400"/>
              <a:t>Opetuslautakunta 17.6.2025 § 60</a:t>
            </a:r>
            <a:endParaRPr lang="fi-FI" sz="1400">
              <a:ea typeface="Open Sans"/>
              <a:cs typeface="Open Sans"/>
            </a:endParaRPr>
          </a:p>
        </p:txBody>
      </p:sp>
    </p:spTree>
    <p:extLst>
      <p:ext uri="{BB962C8B-B14F-4D97-AF65-F5344CB8AC3E}">
        <p14:creationId xmlns:p14="http://schemas.microsoft.com/office/powerpoint/2010/main" val="9688744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descr="Kuva, joka sisältää kohteen urheiluvälineet, piha-, pallo, taivas&#10;&#10;Kuvaus luotu automaattisesti">
            <a:extLst>
              <a:ext uri="{FF2B5EF4-FFF2-40B4-BE49-F238E27FC236}">
                <a16:creationId xmlns:a16="http://schemas.microsoft.com/office/drawing/2014/main" id="{38729D29-93C5-F00A-286D-D13A2CD3101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72" b="872"/>
          <a:stretch>
            <a:fillRect/>
          </a:stretch>
        </p:blipFill>
        <p:spPr/>
      </p:pic>
      <p:sp>
        <p:nvSpPr>
          <p:cNvPr id="2" name="Otsikko 1">
            <a:extLst>
              <a:ext uri="{FF2B5EF4-FFF2-40B4-BE49-F238E27FC236}">
                <a16:creationId xmlns:a16="http://schemas.microsoft.com/office/drawing/2014/main" id="{FEE2F94E-2C57-86E1-00CA-A280099D1035}"/>
              </a:ext>
            </a:extLst>
          </p:cNvPr>
          <p:cNvSpPr>
            <a:spLocks noGrp="1"/>
          </p:cNvSpPr>
          <p:nvPr>
            <p:ph type="title"/>
          </p:nvPr>
        </p:nvSpPr>
        <p:spPr>
          <a:xfrm>
            <a:off x="686448" y="300105"/>
            <a:ext cx="8208963" cy="864096"/>
          </a:xfrm>
        </p:spPr>
        <p:txBody>
          <a:bodyPr/>
          <a:lstStyle/>
          <a:p>
            <a:r>
              <a:rPr lang="fi-FI"/>
              <a:t>Koulutyön seuranta</a:t>
            </a:r>
          </a:p>
        </p:txBody>
      </p:sp>
      <p:sp>
        <p:nvSpPr>
          <p:cNvPr id="3" name="Sisällön paikkamerkki 2">
            <a:extLst>
              <a:ext uri="{FF2B5EF4-FFF2-40B4-BE49-F238E27FC236}">
                <a16:creationId xmlns:a16="http://schemas.microsoft.com/office/drawing/2014/main" id="{7EFBC0F7-4218-FBC7-4B5C-4E3A775BC313}"/>
              </a:ext>
            </a:extLst>
          </p:cNvPr>
          <p:cNvSpPr>
            <a:spLocks noGrp="1"/>
          </p:cNvSpPr>
          <p:nvPr>
            <p:ph sz="half" idx="1"/>
          </p:nvPr>
        </p:nvSpPr>
        <p:spPr>
          <a:xfrm>
            <a:off x="686448" y="1234111"/>
            <a:ext cx="8208963" cy="5086790"/>
          </a:xfrm>
        </p:spPr>
        <p:txBody>
          <a:bodyPr/>
          <a:lstStyle/>
          <a:p>
            <a:r>
              <a:rPr lang="fi-FI" sz="1600"/>
              <a:t>Peruskouluissa seurataan suunnitelmallisesti oppilaiden terveyttä ja hyvinvointia</a:t>
            </a:r>
          </a:p>
          <a:p>
            <a:endParaRPr lang="fi-FI" sz="1600"/>
          </a:p>
          <a:p>
            <a:r>
              <a:rPr lang="fi-FI" sz="1600">
                <a:solidFill>
                  <a:srgbClr val="00BBDC"/>
                </a:solidFill>
              </a:rPr>
              <a:t>Kouluruokailu</a:t>
            </a:r>
          </a:p>
          <a:p>
            <a:pPr marL="285750" indent="-285750">
              <a:buFont typeface="Arial" panose="020B0604020202020204" pitchFamily="34" charset="0"/>
              <a:buChar char="•"/>
            </a:pPr>
            <a:r>
              <a:rPr lang="fi-FI" sz="1400"/>
              <a:t>Kouluruokailun tavoitteena on tarjota kaikille oppilaille jokaisena koulupäivänä täysipainoinen koululounas sekä edistää oppilaiden terveyttä, työtehoa ja hyviä tapoja. Tarkemmat kirjaukset kouluruokailusta ja yhteistyötahoista löytyy paikallisesta opetussuunnitelmasta ja kaupungin verkkosivuilta. </a:t>
            </a:r>
          </a:p>
          <a:p>
            <a:pPr marL="611188" lvl="1" indent="-342900"/>
            <a:r>
              <a:rPr lang="fi-FI" sz="1400"/>
              <a:t>Oppilaiden kanssa ruokaraati ja toiveruokaäänestys joka kuukausi</a:t>
            </a:r>
          </a:p>
          <a:p>
            <a:pPr marL="611188" lvl="1" indent="-342900"/>
            <a:r>
              <a:rPr lang="fi-FI" sz="1400"/>
              <a:t>Kodin ja koulun välinen yhteistyö; palautekyselyt ja hävikkiruuan vähentäminen</a:t>
            </a:r>
          </a:p>
          <a:p>
            <a:pPr marL="342900" indent="-342900">
              <a:buFont typeface="Arial" panose="020B0604020202020204" pitchFamily="34" charset="0"/>
              <a:buChar char="•"/>
            </a:pPr>
            <a:r>
              <a:rPr lang="fi-FI" sz="1600">
                <a:solidFill>
                  <a:srgbClr val="00BBDC"/>
                </a:solidFill>
              </a:rPr>
              <a:t>Liikunta ja hyvinvointi</a:t>
            </a:r>
          </a:p>
          <a:p>
            <a:pPr marL="611188" lvl="1" indent="-342900"/>
            <a:r>
              <a:rPr lang="fi-FI" sz="1400"/>
              <a:t>Kouluterveyskyselyt sekä paikalliset ja kansalliset mittaukset</a:t>
            </a:r>
          </a:p>
          <a:p>
            <a:pPr marL="611188" lvl="1" indent="-342900"/>
            <a:r>
              <a:rPr lang="fi-FI" sz="1400"/>
              <a:t>Kodin ja koulun välinen yhteistyö; tulosten jakaminen ja keskustelu liikunnan ja hyvinvoinnin edistämiseksi</a:t>
            </a:r>
          </a:p>
          <a:p>
            <a:pPr marL="342900" indent="-342900">
              <a:buFont typeface="Arial" panose="020B0604020202020204" pitchFamily="34" charset="0"/>
              <a:buChar char="•"/>
            </a:pPr>
            <a:r>
              <a:rPr lang="fi-FI" sz="1600">
                <a:solidFill>
                  <a:srgbClr val="00BBDC"/>
                </a:solidFill>
              </a:rPr>
              <a:t>Häiriö- ja ongelmatilanteet</a:t>
            </a:r>
          </a:p>
          <a:p>
            <a:pPr marL="611188" lvl="1" indent="-342900"/>
            <a:r>
              <a:rPr lang="fi-FI" sz="1400"/>
              <a:t>Kouluissa noudatetaan lainsäädäntöä ja sitä tukee tarvittavat paikalliset toimintaohjeet häirintä- ja ongelmatilanteiden ehkäisemiseksi ja puuttumiseksi</a:t>
            </a:r>
          </a:p>
          <a:p>
            <a:pPr marL="611188" lvl="1" indent="-342900"/>
            <a:r>
              <a:rPr lang="fi-FI" sz="1400"/>
              <a:t>Tapaukset kirjataan ja käsitellään asianmukaisesti yhteistyössä kodin, koulun ja tarvittaessa kolmansien osapuolien kesken</a:t>
            </a:r>
          </a:p>
          <a:p>
            <a:endParaRPr lang="fi-FI"/>
          </a:p>
        </p:txBody>
      </p:sp>
    </p:spTree>
    <p:extLst>
      <p:ext uri="{BB962C8B-B14F-4D97-AF65-F5344CB8AC3E}">
        <p14:creationId xmlns:p14="http://schemas.microsoft.com/office/powerpoint/2010/main" val="56443859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F2778BD-8F44-CBC2-AB61-C909E6147028}"/>
              </a:ext>
            </a:extLst>
          </p:cNvPr>
          <p:cNvSpPr>
            <a:spLocks noGrp="1"/>
          </p:cNvSpPr>
          <p:nvPr>
            <p:ph type="title"/>
          </p:nvPr>
        </p:nvSpPr>
        <p:spPr>
          <a:xfrm>
            <a:off x="695325" y="238058"/>
            <a:ext cx="10801350" cy="864096"/>
          </a:xfrm>
        </p:spPr>
        <p:txBody>
          <a:bodyPr/>
          <a:lstStyle/>
          <a:p>
            <a:r>
              <a:rPr lang="fi-FI"/>
              <a:t>Koulutyön seuranta</a:t>
            </a:r>
          </a:p>
        </p:txBody>
      </p:sp>
      <p:pic>
        <p:nvPicPr>
          <p:cNvPr id="5" name="Sisällön paikkamerkki 4">
            <a:extLst>
              <a:ext uri="{FF2B5EF4-FFF2-40B4-BE49-F238E27FC236}">
                <a16:creationId xmlns:a16="http://schemas.microsoft.com/office/drawing/2014/main" id="{1DA158C1-763B-8114-E359-C0ECCFF7B36D}"/>
              </a:ext>
            </a:extLst>
          </p:cNvPr>
          <p:cNvPicPr>
            <a:picLocks noGrp="1" noChangeAspect="1"/>
          </p:cNvPicPr>
          <p:nvPr>
            <p:ph idx="1"/>
          </p:nvPr>
        </p:nvPicPr>
        <p:blipFill>
          <a:blip r:embed="rId2"/>
          <a:stretch>
            <a:fillRect/>
          </a:stretch>
        </p:blipFill>
        <p:spPr>
          <a:xfrm>
            <a:off x="695325" y="1497996"/>
            <a:ext cx="10326556" cy="5006536"/>
          </a:xfrm>
        </p:spPr>
      </p:pic>
      <p:sp>
        <p:nvSpPr>
          <p:cNvPr id="6" name="Tekstiruutu 5">
            <a:extLst>
              <a:ext uri="{FF2B5EF4-FFF2-40B4-BE49-F238E27FC236}">
                <a16:creationId xmlns:a16="http://schemas.microsoft.com/office/drawing/2014/main" id="{222BB116-445C-DAE2-97B9-DF1126FB3ACD}"/>
              </a:ext>
            </a:extLst>
          </p:cNvPr>
          <p:cNvSpPr txBox="1"/>
          <p:nvPr/>
        </p:nvSpPr>
        <p:spPr>
          <a:xfrm>
            <a:off x="626830" y="1180424"/>
            <a:ext cx="6377651" cy="1292662"/>
          </a:xfrm>
          <a:prstGeom prst="rect">
            <a:avLst/>
          </a:prstGeom>
          <a:noFill/>
        </p:spPr>
        <p:txBody>
          <a:bodyPr wrap="square" rtlCol="0">
            <a:spAutoFit/>
          </a:bodyPr>
          <a:lstStyle/>
          <a:p>
            <a:r>
              <a:rPr lang="fi-FI" sz="1600">
                <a:solidFill>
                  <a:srgbClr val="00BBDC"/>
                </a:solidFill>
              </a:rPr>
              <a:t>Poissaolot</a:t>
            </a:r>
          </a:p>
          <a:p>
            <a:endParaRPr lang="fi-FI" sz="1400"/>
          </a:p>
          <a:p>
            <a:r>
              <a:rPr lang="fi-FI" sz="1200"/>
              <a:t>Hyvinkään perusopetuksessa on käytössä alueellinen </a:t>
            </a:r>
            <a:r>
              <a:rPr lang="fi-FI" sz="1200" i="1"/>
              <a:t>Toimenpiteet oppilaan  poissaolotilanteissa </a:t>
            </a:r>
            <a:r>
              <a:rPr lang="fi-FI" sz="1200"/>
              <a:t>-malli, jonka </a:t>
            </a:r>
            <a:r>
              <a:rPr lang="fi-FI" sz="1200" b="0" i="0">
                <a:solidFill>
                  <a:srgbClr val="000000"/>
                </a:solidFill>
                <a:effectLst/>
                <a:latin typeface="Open Sans" panose="020B0606030504020204" pitchFamily="34" charset="0"/>
              </a:rPr>
              <a:t>tavoitteena on vahvistaa kouluun kiinnittymistä ja koulun myönteistä toimintakulttuuria sekä ehkäistä poissaoloja, sillä jokainen koulupäivä on tärkeä.</a:t>
            </a:r>
            <a:endParaRPr lang="fi-FI" sz="1200"/>
          </a:p>
        </p:txBody>
      </p:sp>
    </p:spTree>
    <p:extLst>
      <p:ext uri="{BB962C8B-B14F-4D97-AF65-F5344CB8AC3E}">
        <p14:creationId xmlns:p14="http://schemas.microsoft.com/office/powerpoint/2010/main" val="44393112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theme/theme1.xml><?xml version="1.0" encoding="utf-8"?>
<a:theme xmlns:a="http://schemas.openxmlformats.org/drawingml/2006/main" name="HYVINKÄÄ">
  <a:themeElements>
    <a:clrScheme name="Hyvinkaa">
      <a:dk1>
        <a:srgbClr val="000000"/>
      </a:dk1>
      <a:lt1>
        <a:sysClr val="window" lastClr="FFFFFF"/>
      </a:lt1>
      <a:dk2>
        <a:srgbClr val="0E4E66"/>
      </a:dk2>
      <a:lt2>
        <a:srgbClr val="ECEFF8"/>
      </a:lt2>
      <a:accent1>
        <a:srgbClr val="00BBDC"/>
      </a:accent1>
      <a:accent2>
        <a:srgbClr val="80DDEE"/>
      </a:accent2>
      <a:accent3>
        <a:srgbClr val="3F57B5"/>
      </a:accent3>
      <a:accent4>
        <a:srgbClr val="FFDA24"/>
      </a:accent4>
      <a:accent5>
        <a:srgbClr val="E96A55"/>
      </a:accent5>
      <a:accent6>
        <a:srgbClr val="6CCF5A"/>
      </a:accent6>
      <a:hlink>
        <a:srgbClr val="009EAA"/>
      </a:hlink>
      <a:folHlink>
        <a:srgbClr val="009EAA"/>
      </a:folHlink>
    </a:clrScheme>
    <a:fontScheme name="Hyvinkaa">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hyvinkaa.potx" id="{52CF0434-A445-4E9B-811A-DEA4510AD6B4}" vid="{95E86AA0-C953-4620-A472-FE9940BC58A1}"/>
    </a:ext>
  </a:extLst>
</a:theme>
</file>

<file path=ppt/theme/theme2.xml><?xml version="1.0" encoding="utf-8"?>
<a:theme xmlns:a="http://schemas.openxmlformats.org/drawingml/2006/main" name="Office Theme">
  <a:themeElements>
    <a:clrScheme name="Hyvinkaa">
      <a:dk1>
        <a:srgbClr val="000000"/>
      </a:dk1>
      <a:lt1>
        <a:sysClr val="window" lastClr="FFFFFF"/>
      </a:lt1>
      <a:dk2>
        <a:srgbClr val="0E4E66"/>
      </a:dk2>
      <a:lt2>
        <a:srgbClr val="ECEFF8"/>
      </a:lt2>
      <a:accent1>
        <a:srgbClr val="00BBDC"/>
      </a:accent1>
      <a:accent2>
        <a:srgbClr val="80DDEE"/>
      </a:accent2>
      <a:accent3>
        <a:srgbClr val="3F57B5"/>
      </a:accent3>
      <a:accent4>
        <a:srgbClr val="FFDA24"/>
      </a:accent4>
      <a:accent5>
        <a:srgbClr val="E96A55"/>
      </a:accent5>
      <a:accent6>
        <a:srgbClr val="6CCF5A"/>
      </a:accent6>
      <a:hlink>
        <a:srgbClr val="009EAA"/>
      </a:hlink>
      <a:folHlink>
        <a:srgbClr val="009EAA"/>
      </a:folHlink>
    </a:clrScheme>
    <a:fontScheme name="Hyvinkaa">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Hyvinkaa">
      <a:dk1>
        <a:srgbClr val="000000"/>
      </a:dk1>
      <a:lt1>
        <a:sysClr val="window" lastClr="FFFFFF"/>
      </a:lt1>
      <a:dk2>
        <a:srgbClr val="0E4E66"/>
      </a:dk2>
      <a:lt2>
        <a:srgbClr val="ECEFF8"/>
      </a:lt2>
      <a:accent1>
        <a:srgbClr val="00BBDC"/>
      </a:accent1>
      <a:accent2>
        <a:srgbClr val="80DDEE"/>
      </a:accent2>
      <a:accent3>
        <a:srgbClr val="3F57B5"/>
      </a:accent3>
      <a:accent4>
        <a:srgbClr val="FFDA24"/>
      </a:accent4>
      <a:accent5>
        <a:srgbClr val="E96A55"/>
      </a:accent5>
      <a:accent6>
        <a:srgbClr val="6CCF5A"/>
      </a:accent6>
      <a:hlink>
        <a:srgbClr val="009EAA"/>
      </a:hlink>
      <a:folHlink>
        <a:srgbClr val="009EAA"/>
      </a:folHlink>
    </a:clrScheme>
    <a:fontScheme name="Hyvinkaa">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3939112e-8951-496b-baf6-c50f2884a0e0">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78A87B6E8488064A8837F04C99FAF4B9" ma:contentTypeVersion="7" ma:contentTypeDescription="Luo uusi asiakirja." ma:contentTypeScope="" ma:versionID="cfe6ba71b2cf2efb6c306c8f7a02beed">
  <xsd:schema xmlns:xsd="http://www.w3.org/2001/XMLSchema" xmlns:xs="http://www.w3.org/2001/XMLSchema" xmlns:p="http://schemas.microsoft.com/office/2006/metadata/properties" xmlns:ns2="4757b264-67ba-4fab-affb-5f950167484f" xmlns:ns3="3939112e-8951-496b-baf6-c50f2884a0e0" xmlns:ns4="4f869d43-9682-4fa1-863f-bb55acac7400" targetNamespace="http://schemas.microsoft.com/office/2006/metadata/properties" ma:root="true" ma:fieldsID="1b9bc4f7fa33c250fdeadff6825a9de9" ns2:_="" ns3:_="" ns4:_="">
    <xsd:import namespace="4757b264-67ba-4fab-affb-5f950167484f"/>
    <xsd:import namespace="3939112e-8951-496b-baf6-c50f2884a0e0"/>
    <xsd:import namespace="4f869d43-9682-4fa1-863f-bb55acac740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4:MediaServiceObjectDetectorVersions" minOccurs="0"/>
                <xsd:element ref="ns4:MediaServiceSearchProperties" minOccurs="0"/>
                <xsd:element ref="ns4:MediaServiceDateTaken" minOccurs="0"/>
                <xsd:element ref="ns4:MediaServiceGenerationTime" minOccurs="0"/>
                <xsd:element ref="ns4:MediaServiceEventHashCode"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57b264-67ba-4fab-affb-5f95016748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939112e-8951-496b-baf6-c50f2884a0e0" elementFormDefault="qualified">
    <xsd:import namespace="http://schemas.microsoft.com/office/2006/documentManagement/types"/>
    <xsd:import namespace="http://schemas.microsoft.com/office/infopath/2007/PartnerControls"/>
    <xsd:element name="SharedWithUsers" ma:index="1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f869d43-9682-4fa1-863f-bb55acac7400" elementFormDefault="qualified">
    <xsd:import namespace="http://schemas.microsoft.com/office/2006/documentManagement/types"/>
    <xsd:import namespace="http://schemas.microsoft.com/office/infopath/2007/PartnerControls"/>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88066F-EF64-452A-A78E-1029B89FEB3D}">
  <ds:schemaRefs>
    <ds:schemaRef ds:uri="http://schemas.microsoft.com/sharepoint/v3/contenttype/forms"/>
  </ds:schemaRefs>
</ds:datastoreItem>
</file>

<file path=customXml/itemProps2.xml><?xml version="1.0" encoding="utf-8"?>
<ds:datastoreItem xmlns:ds="http://schemas.openxmlformats.org/officeDocument/2006/customXml" ds:itemID="{E6D2F65E-5E35-4C3E-AC39-D2035121787E}">
  <ds:schemaRefs>
    <ds:schemaRef ds:uri="http://purl.org/dc/elements/1.1/"/>
    <ds:schemaRef ds:uri="4f869d43-9682-4fa1-863f-bb55acac7400"/>
    <ds:schemaRef ds:uri="4757b264-67ba-4fab-affb-5f950167484f"/>
    <ds:schemaRef ds:uri="http://schemas.microsoft.com/office/2006/metadata/properties"/>
    <ds:schemaRef ds:uri="http://schemas.microsoft.com/office/2006/documentManagement/types"/>
    <ds:schemaRef ds:uri="http://purl.org/dc/dcmitype/"/>
    <ds:schemaRef ds:uri="http://schemas.openxmlformats.org/package/2006/metadata/core-properties"/>
    <ds:schemaRef ds:uri="http://www.w3.org/XML/1998/namespace"/>
    <ds:schemaRef ds:uri="http://schemas.microsoft.com/office/infopath/2007/PartnerControls"/>
    <ds:schemaRef ds:uri="3939112e-8951-496b-baf6-c50f2884a0e0"/>
    <ds:schemaRef ds:uri="http://purl.org/dc/terms/"/>
  </ds:schemaRefs>
</ds:datastoreItem>
</file>

<file path=customXml/itemProps3.xml><?xml version="1.0" encoding="utf-8"?>
<ds:datastoreItem xmlns:ds="http://schemas.openxmlformats.org/officeDocument/2006/customXml" ds:itemID="{989117EC-A57C-4A87-81B6-E65E8C5A0376}">
  <ds:schemaRefs>
    <ds:schemaRef ds:uri="3939112e-8951-496b-baf6-c50f2884a0e0"/>
    <ds:schemaRef ds:uri="4757b264-67ba-4fab-affb-5f950167484f"/>
    <ds:schemaRef ds:uri="4f869d43-9682-4fa1-863f-bb55acac740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TotalTime>
  <Words>3335</Words>
  <Application>Microsoft Office PowerPoint</Application>
  <PresentationFormat>Laajakuva</PresentationFormat>
  <Paragraphs>627</Paragraphs>
  <Slides>48</Slides>
  <Notes>3</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48</vt:i4>
      </vt:variant>
    </vt:vector>
  </HeadingPairs>
  <TitlesOfParts>
    <vt:vector size="54" baseType="lpstr">
      <vt:lpstr>Open Sans Light</vt:lpstr>
      <vt:lpstr>Calibri</vt:lpstr>
      <vt:lpstr>Open Sans</vt:lpstr>
      <vt:lpstr>Arial</vt:lpstr>
      <vt:lpstr>Open Sans Semibold</vt:lpstr>
      <vt:lpstr>HYVINKÄÄ</vt:lpstr>
      <vt:lpstr>Lukuvuosisuunnitelma 2025 - 2026</vt:lpstr>
      <vt:lpstr>Koulun tietoja</vt:lpstr>
      <vt:lpstr>PowerPoint-esitys</vt:lpstr>
      <vt:lpstr>Koulun nimi</vt:lpstr>
      <vt:lpstr>Koulun työ- ja loma-ajat</vt:lpstr>
      <vt:lpstr>Koulun päivittäisen työajan järjestäminen</vt:lpstr>
      <vt:lpstr>Peruskoulujen järjestyssäännöt</vt:lpstr>
      <vt:lpstr>Koulutyön seuranta</vt:lpstr>
      <vt:lpstr>Koulutyön seuranta</vt:lpstr>
      <vt:lpstr>Opintoretket, leirikoulut  ja muu koulun  ulkopuolinen toiminta  </vt:lpstr>
      <vt:lpstr>Lista opintoretkistä yms.</vt:lpstr>
      <vt:lpstr>Koulun ulkopuolinen toiminta</vt:lpstr>
      <vt:lpstr>Muut erityiset ja poikkeavat opetusjärjestelyt </vt:lpstr>
      <vt:lpstr>Koulun kerhotoiminta </vt:lpstr>
      <vt:lpstr>Esiopetus</vt:lpstr>
      <vt:lpstr>Esi- ja alkuopetuksen yhteistyö</vt:lpstr>
      <vt:lpstr>Monialaiset oppimiskokonaisuudet</vt:lpstr>
      <vt:lpstr>Monialaiset oppimiskokonaisuudet</vt:lpstr>
      <vt:lpstr>Monialaiset oppimiskokonaisuudet: Alakoulu</vt:lpstr>
      <vt:lpstr>Monialaiset oppimiskokonaisuudet: Alakoulu</vt:lpstr>
      <vt:lpstr>Monialaiset oppimiskokonaisuudet: Alakoulu</vt:lpstr>
      <vt:lpstr>Monialaiset oppimiskokonaisuudet: Alakoulu</vt:lpstr>
      <vt:lpstr>Monialaiset oppimiskokonaisuudet: Alakoulu</vt:lpstr>
      <vt:lpstr>Monialaiset oppimiskokonaisuudet: Alakoulu</vt:lpstr>
      <vt:lpstr>Monialaiset oppimiskokonaisuudet: Alakoulu</vt:lpstr>
      <vt:lpstr>Monialaiset oppimiskokonaisuudet: Alakoulu</vt:lpstr>
      <vt:lpstr>Monialaiset oppimiskokonaisuudet: Alakoulu</vt:lpstr>
      <vt:lpstr>Monialaiset oppimiskokonaisuudet: Alakoulu</vt:lpstr>
      <vt:lpstr>Valinnaiset oppiaineet</vt:lpstr>
      <vt:lpstr>Valinnaiset oppiaineet: Alakoulu </vt:lpstr>
      <vt:lpstr>Valinnaiset oppiaineet: Alakoulu </vt:lpstr>
      <vt:lpstr>Koulun kehittämiseen liittyvät tavoitteet lukuvuodelle 2025 – 2026</vt:lpstr>
      <vt:lpstr>Hyvinvointi ja osallisuus</vt:lpstr>
      <vt:lpstr>Hyvinvointi ja osallisuus</vt:lpstr>
      <vt:lpstr>Hyvinvointi ja osallisuus </vt:lpstr>
      <vt:lpstr>Oppimisen tuki</vt:lpstr>
      <vt:lpstr>Oppimisen tuki </vt:lpstr>
      <vt:lpstr>Oppimisen edellytyksiä tukevat opetusjärjestelyt</vt:lpstr>
      <vt:lpstr>Ryhmäkohtainen tuki</vt:lpstr>
      <vt:lpstr>Oppilaskohtaiset tukitoimet</vt:lpstr>
      <vt:lpstr>Oppimisen tuki</vt:lpstr>
      <vt:lpstr>Yhdenvertaisuus ja tasa-arvo</vt:lpstr>
      <vt:lpstr>Yhdenvertaisuus ja tasa-arvo </vt:lpstr>
      <vt:lpstr>Yhdenvertaisuus ja tasa-arvo </vt:lpstr>
      <vt:lpstr>Kestävä tulevaisuus</vt:lpstr>
      <vt:lpstr>Kestävä tulevaisuus</vt:lpstr>
      <vt:lpstr>Kestävä tulevaisuus </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Vuosisuunnitelma 2023 - 2024</dc:title>
  <dc:creator>Rantatorikka Eeva</dc:creator>
  <cp:lastModifiedBy>Heikura Mika</cp:lastModifiedBy>
  <cp:revision>16</cp:revision>
  <cp:lastPrinted>2023-10-16T11:31:58Z</cp:lastPrinted>
  <dcterms:created xsi:type="dcterms:W3CDTF">2023-08-16T10:21:47Z</dcterms:created>
  <dcterms:modified xsi:type="dcterms:W3CDTF">2025-11-06T07:48:10Z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0x01010078A87B6E8488064A8837F04C99FAF4B9</vt:lpwstr>
  </property>
  <property fmtid="{D5CDD505-2E9C-101B-9397-08002B2CF9AE}" pid="3" name="Order">
    <vt:lpwstr>15700.0000000000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