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6" r:id="rId5"/>
    <p:sldId id="275" r:id="rId6"/>
    <p:sldId id="280" r:id="rId7"/>
    <p:sldId id="276" r:id="rId8"/>
    <p:sldId id="271" r:id="rId9"/>
    <p:sldId id="272" r:id="rId10"/>
  </p:sldIdLst>
  <p:sldSz cx="9144000" cy="6858000" type="screen4x3"/>
  <p:notesSz cx="6743700" cy="9875838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EE93D9-AE63-440F-ACDB-1C01570B763C}" type="doc">
      <dgm:prSet loTypeId="urn:microsoft.com/office/officeart/2011/layout/HexagonRadial" loCatId="cycle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fi-FI"/>
        </a:p>
      </dgm:t>
    </dgm:pt>
    <dgm:pt modelId="{88654CAE-EBE7-4A6E-99ED-77FE15FB4C00}">
      <dgm:prSet phldrT="[Teksti]" custT="1"/>
      <dgm:spPr>
        <a:solidFill>
          <a:srgbClr val="009DA5"/>
        </a:solidFill>
      </dgm:spPr>
      <dgm:t>
        <a:bodyPr/>
        <a:lstStyle/>
        <a:p>
          <a:r>
            <a:rPr lang="fi-FI" sz="2000" b="1" dirty="0" smtClean="0"/>
            <a:t>LIIKUNTA-</a:t>
          </a:r>
        </a:p>
        <a:p>
          <a:r>
            <a:rPr lang="fi-FI" sz="2000" b="1" dirty="0" smtClean="0"/>
            <a:t>PALVELUT  </a:t>
          </a:r>
          <a:endParaRPr lang="fi-FI" sz="2000" b="1" dirty="0"/>
        </a:p>
      </dgm:t>
    </dgm:pt>
    <dgm:pt modelId="{74C410DA-52A1-43F3-B323-056AD8449F61}" type="parTrans" cxnId="{730596CD-43E2-40C9-9095-E2EC97890DD7}">
      <dgm:prSet/>
      <dgm:spPr/>
      <dgm:t>
        <a:bodyPr/>
        <a:lstStyle/>
        <a:p>
          <a:endParaRPr lang="fi-FI"/>
        </a:p>
      </dgm:t>
    </dgm:pt>
    <dgm:pt modelId="{546C6E83-CD43-4750-BB44-5F06D527BA08}" type="sibTrans" cxnId="{730596CD-43E2-40C9-9095-E2EC97890DD7}">
      <dgm:prSet/>
      <dgm:spPr/>
      <dgm:t>
        <a:bodyPr/>
        <a:lstStyle/>
        <a:p>
          <a:endParaRPr lang="fi-FI"/>
        </a:p>
      </dgm:t>
    </dgm:pt>
    <dgm:pt modelId="{9CE16421-DE6F-4473-B7D6-3CF174F84756}">
      <dgm:prSet phldrT="[Teksti]" custT="1"/>
      <dgm:spPr>
        <a:solidFill>
          <a:srgbClr val="009DA5"/>
        </a:solidFill>
      </dgm:spPr>
      <dgm:t>
        <a:bodyPr/>
        <a:lstStyle/>
        <a:p>
          <a:r>
            <a:rPr lang="fi-FI" sz="1400" b="1" dirty="0" smtClean="0">
              <a:solidFill>
                <a:schemeClr val="bg1"/>
              </a:solidFill>
            </a:rPr>
            <a:t>Liikunta-</a:t>
          </a:r>
        </a:p>
        <a:p>
          <a:r>
            <a:rPr lang="fi-FI" sz="1400" b="1" dirty="0" smtClean="0">
              <a:solidFill>
                <a:schemeClr val="bg1"/>
              </a:solidFill>
            </a:rPr>
            <a:t>päällikkö </a:t>
          </a:r>
          <a:endParaRPr lang="fi-FI" sz="1400" b="1" dirty="0">
            <a:solidFill>
              <a:schemeClr val="bg1"/>
            </a:solidFill>
          </a:endParaRPr>
        </a:p>
      </dgm:t>
    </dgm:pt>
    <dgm:pt modelId="{16ABB58D-B70D-4D58-8819-9B9714B3228D}" type="parTrans" cxnId="{2F211BAA-1AA8-4ACC-A1CB-F0E756E07A23}">
      <dgm:prSet/>
      <dgm:spPr/>
      <dgm:t>
        <a:bodyPr/>
        <a:lstStyle/>
        <a:p>
          <a:endParaRPr lang="fi-FI"/>
        </a:p>
      </dgm:t>
    </dgm:pt>
    <dgm:pt modelId="{AC2DA82B-D52B-42A6-9F08-7C3F9E7D64D0}" type="sibTrans" cxnId="{2F211BAA-1AA8-4ACC-A1CB-F0E756E07A23}">
      <dgm:prSet/>
      <dgm:spPr/>
      <dgm:t>
        <a:bodyPr/>
        <a:lstStyle/>
        <a:p>
          <a:endParaRPr lang="fi-FI"/>
        </a:p>
      </dgm:t>
    </dgm:pt>
    <dgm:pt modelId="{00BF9485-DB86-40B8-B386-C253FD505956}">
      <dgm:prSet phldrT="[Teksti]" custT="1"/>
      <dgm:spPr>
        <a:solidFill>
          <a:srgbClr val="009DA5"/>
        </a:solidFill>
      </dgm:spPr>
      <dgm:t>
        <a:bodyPr/>
        <a:lstStyle/>
        <a:p>
          <a:endParaRPr lang="fi-FI" sz="1000" b="1" dirty="0" smtClean="0"/>
        </a:p>
        <a:p>
          <a:r>
            <a:rPr lang="fi-FI" sz="1200" b="1" dirty="0" smtClean="0"/>
            <a:t>Liikuntasihteeri</a:t>
          </a:r>
        </a:p>
        <a:p>
          <a:r>
            <a:rPr lang="fi-FI" sz="1000" b="1" dirty="0" smtClean="0"/>
            <a:t>* terveysliikunta, liikunnanohjaus, uimalan asiakaspalvelu </a:t>
          </a:r>
        </a:p>
        <a:p>
          <a:endParaRPr lang="fi-FI" sz="1200" dirty="0" smtClean="0"/>
        </a:p>
      </dgm:t>
    </dgm:pt>
    <dgm:pt modelId="{7EAC2D27-8864-4189-A92C-21120DA10C78}" type="parTrans" cxnId="{2F2F4354-19D3-4FB1-B429-45D045989702}">
      <dgm:prSet/>
      <dgm:spPr/>
      <dgm:t>
        <a:bodyPr/>
        <a:lstStyle/>
        <a:p>
          <a:endParaRPr lang="fi-FI"/>
        </a:p>
      </dgm:t>
    </dgm:pt>
    <dgm:pt modelId="{57277DDF-602E-4045-BFC9-48961C12195D}" type="sibTrans" cxnId="{2F2F4354-19D3-4FB1-B429-45D045989702}">
      <dgm:prSet/>
      <dgm:spPr/>
      <dgm:t>
        <a:bodyPr/>
        <a:lstStyle/>
        <a:p>
          <a:endParaRPr lang="fi-FI"/>
        </a:p>
      </dgm:t>
    </dgm:pt>
    <dgm:pt modelId="{2FC956BA-132D-40E5-8F2E-602724E05231}">
      <dgm:prSet phldrT="[Teksti]" custT="1"/>
      <dgm:spPr>
        <a:solidFill>
          <a:srgbClr val="009DA5"/>
        </a:solidFill>
      </dgm:spPr>
      <dgm:t>
        <a:bodyPr/>
        <a:lstStyle/>
        <a:p>
          <a:r>
            <a:rPr lang="fi-FI" sz="1200" b="1" dirty="0" smtClean="0"/>
            <a:t>Tilavaraamo</a:t>
          </a:r>
        </a:p>
        <a:p>
          <a:r>
            <a:rPr lang="fi-FI" sz="1000" b="1" dirty="0" smtClean="0"/>
            <a:t>* koulu- ja nuorisotilat, kentät, jäät, avainkortit </a:t>
          </a:r>
          <a:endParaRPr lang="fi-FI" sz="1000" b="1" dirty="0"/>
        </a:p>
      </dgm:t>
    </dgm:pt>
    <dgm:pt modelId="{6AECE0D9-AAA2-4CA7-A160-9E0C58835736}" type="parTrans" cxnId="{1CED0808-A7AC-4777-80DC-05AC53321EDC}">
      <dgm:prSet/>
      <dgm:spPr/>
      <dgm:t>
        <a:bodyPr/>
        <a:lstStyle/>
        <a:p>
          <a:endParaRPr lang="fi-FI"/>
        </a:p>
      </dgm:t>
    </dgm:pt>
    <dgm:pt modelId="{F91733E3-988C-422E-B24C-F91B9272FE12}" type="sibTrans" cxnId="{1CED0808-A7AC-4777-80DC-05AC53321EDC}">
      <dgm:prSet/>
      <dgm:spPr/>
      <dgm:t>
        <a:bodyPr/>
        <a:lstStyle/>
        <a:p>
          <a:endParaRPr lang="fi-FI"/>
        </a:p>
      </dgm:t>
    </dgm:pt>
    <dgm:pt modelId="{CC03F1B4-7994-48A3-8F7F-72992304E32C}">
      <dgm:prSet phldrT="[Teksti]" custT="1"/>
      <dgm:spPr>
        <a:solidFill>
          <a:srgbClr val="009DA5"/>
        </a:solidFill>
      </dgm:spPr>
      <dgm:t>
        <a:bodyPr/>
        <a:lstStyle/>
        <a:p>
          <a:r>
            <a:rPr lang="fi-FI" sz="1200" b="1" dirty="0" smtClean="0"/>
            <a:t>Liikuntapaikat</a:t>
          </a:r>
          <a:r>
            <a:rPr lang="fi-FI" sz="1000" b="1" dirty="0" smtClean="0"/>
            <a:t> </a:t>
          </a:r>
        </a:p>
        <a:p>
          <a:r>
            <a:rPr lang="fi-FI" sz="1000" b="1" dirty="0" smtClean="0"/>
            <a:t>* kunnossapito tilataan tekniseltä palvelukeskukselta </a:t>
          </a:r>
          <a:endParaRPr lang="fi-FI" sz="1000" b="1" dirty="0"/>
        </a:p>
      </dgm:t>
    </dgm:pt>
    <dgm:pt modelId="{DD112203-1CEE-49BC-9D47-FA6666EA1A90}" type="parTrans" cxnId="{E84505E3-1FB0-4E3D-86CC-6BE5C9728615}">
      <dgm:prSet/>
      <dgm:spPr/>
      <dgm:t>
        <a:bodyPr/>
        <a:lstStyle/>
        <a:p>
          <a:endParaRPr lang="fi-FI"/>
        </a:p>
      </dgm:t>
    </dgm:pt>
    <dgm:pt modelId="{A48D68FF-BC6A-46C4-801C-9B94958572D4}" type="sibTrans" cxnId="{E84505E3-1FB0-4E3D-86CC-6BE5C9728615}">
      <dgm:prSet/>
      <dgm:spPr/>
      <dgm:t>
        <a:bodyPr/>
        <a:lstStyle/>
        <a:p>
          <a:endParaRPr lang="fi-FI"/>
        </a:p>
      </dgm:t>
    </dgm:pt>
    <dgm:pt modelId="{CB23F5CE-D4E3-44D0-BA37-EA933E0C45D4}">
      <dgm:prSet phldrT="[Teksti]" custT="1"/>
      <dgm:spPr>
        <a:solidFill>
          <a:srgbClr val="009DA5"/>
        </a:solidFill>
      </dgm:spPr>
      <dgm:t>
        <a:bodyPr/>
        <a:lstStyle/>
        <a:p>
          <a:r>
            <a:rPr lang="fi-FI" sz="1200" b="1" dirty="0" smtClean="0"/>
            <a:t>Asiakkaat</a:t>
          </a:r>
        </a:p>
        <a:p>
          <a:r>
            <a:rPr lang="fi-FI" sz="1000" b="1" dirty="0" smtClean="0"/>
            <a:t>* seurat, yhdistykset, kuntalaiset, koulut, päiväkodit, muut tahot </a:t>
          </a:r>
        </a:p>
      </dgm:t>
    </dgm:pt>
    <dgm:pt modelId="{0A928BBB-FA62-4773-A8E6-82F372D0F9F5}" type="parTrans" cxnId="{91E2BE65-89AB-4048-9BD6-8D1A793D96EE}">
      <dgm:prSet/>
      <dgm:spPr/>
      <dgm:t>
        <a:bodyPr/>
        <a:lstStyle/>
        <a:p>
          <a:endParaRPr lang="fi-FI"/>
        </a:p>
      </dgm:t>
    </dgm:pt>
    <dgm:pt modelId="{1921B8CD-DFB7-4AF2-90A4-1B55A19843F7}" type="sibTrans" cxnId="{91E2BE65-89AB-4048-9BD6-8D1A793D96EE}">
      <dgm:prSet/>
      <dgm:spPr/>
      <dgm:t>
        <a:bodyPr/>
        <a:lstStyle/>
        <a:p>
          <a:endParaRPr lang="fi-FI"/>
        </a:p>
      </dgm:t>
    </dgm:pt>
    <dgm:pt modelId="{98D60F60-E308-40AE-8C24-39D4A7990583}">
      <dgm:prSet phldrT="[Teksti]" custT="1"/>
      <dgm:spPr>
        <a:solidFill>
          <a:srgbClr val="009DA5"/>
        </a:solidFill>
      </dgm:spPr>
      <dgm:t>
        <a:bodyPr/>
        <a:lstStyle/>
        <a:p>
          <a:r>
            <a:rPr lang="fi-FI" sz="1200" b="1" dirty="0" smtClean="0"/>
            <a:t>Liikuntapaikka-mestari </a:t>
          </a:r>
        </a:p>
        <a:p>
          <a:r>
            <a:rPr lang="fi-FI" sz="1000" b="1" dirty="0" smtClean="0"/>
            <a:t>* Liikuntapaikka-rakentamisen hankkeet ja projektit </a:t>
          </a:r>
          <a:endParaRPr lang="fi-FI" sz="1000" b="1" dirty="0"/>
        </a:p>
      </dgm:t>
    </dgm:pt>
    <dgm:pt modelId="{E1D92CDC-96E3-4A77-80E6-ABF2A970B5BC}" type="parTrans" cxnId="{42A5D783-759D-4918-900E-F57D665BF0D2}">
      <dgm:prSet/>
      <dgm:spPr/>
      <dgm:t>
        <a:bodyPr/>
        <a:lstStyle/>
        <a:p>
          <a:endParaRPr lang="fi-FI"/>
        </a:p>
      </dgm:t>
    </dgm:pt>
    <dgm:pt modelId="{A9FADD43-0A97-436E-B2F9-E96751DCFBE2}" type="sibTrans" cxnId="{42A5D783-759D-4918-900E-F57D665BF0D2}">
      <dgm:prSet/>
      <dgm:spPr/>
      <dgm:t>
        <a:bodyPr/>
        <a:lstStyle/>
        <a:p>
          <a:endParaRPr lang="fi-FI"/>
        </a:p>
      </dgm:t>
    </dgm:pt>
    <dgm:pt modelId="{2D05F0DA-D346-42CD-900D-7776B848B5C2}" type="pres">
      <dgm:prSet presAssocID="{5DEE93D9-AE63-440F-ACDB-1C01570B763C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fi-FI"/>
        </a:p>
      </dgm:t>
    </dgm:pt>
    <dgm:pt modelId="{A7342AD2-B3C6-40F7-92DD-7B0ED8580511}" type="pres">
      <dgm:prSet presAssocID="{88654CAE-EBE7-4A6E-99ED-77FE15FB4C00}" presName="Parent" presStyleLbl="node0" presStyleIdx="0" presStyleCnt="1" custScaleX="125115" custScaleY="127498">
        <dgm:presLayoutVars>
          <dgm:chMax val="6"/>
          <dgm:chPref val="6"/>
        </dgm:presLayoutVars>
      </dgm:prSet>
      <dgm:spPr/>
      <dgm:t>
        <a:bodyPr/>
        <a:lstStyle/>
        <a:p>
          <a:endParaRPr lang="fi-FI"/>
        </a:p>
      </dgm:t>
    </dgm:pt>
    <dgm:pt modelId="{308BDAD9-2435-4FB5-BD9E-EC570715C614}" type="pres">
      <dgm:prSet presAssocID="{9CE16421-DE6F-4473-B7D6-3CF174F84756}" presName="Accent1" presStyleCnt="0"/>
      <dgm:spPr/>
    </dgm:pt>
    <dgm:pt modelId="{267D7984-63C2-4F65-9D95-464CE0B2948F}" type="pres">
      <dgm:prSet presAssocID="{9CE16421-DE6F-4473-B7D6-3CF174F84756}" presName="Accent" presStyleLbl="bgShp" presStyleIdx="0" presStyleCnt="6"/>
      <dgm:spPr/>
    </dgm:pt>
    <dgm:pt modelId="{BB139250-A84F-4DD8-B555-50AE8AF834B7}" type="pres">
      <dgm:prSet presAssocID="{9CE16421-DE6F-4473-B7D6-3CF174F84756}" presName="Child1" presStyleLbl="node1" presStyleIdx="0" presStyleCnt="6" custScaleX="123185" custScaleY="11165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CF92B822-B72A-491C-93F4-2AC36FF6ADC2}" type="pres">
      <dgm:prSet presAssocID="{00BF9485-DB86-40B8-B386-C253FD505956}" presName="Accent2" presStyleCnt="0"/>
      <dgm:spPr/>
    </dgm:pt>
    <dgm:pt modelId="{C66F8F2C-18BB-42F0-855B-A02701E4C18D}" type="pres">
      <dgm:prSet presAssocID="{00BF9485-DB86-40B8-B386-C253FD505956}" presName="Accent" presStyleLbl="bgShp" presStyleIdx="1" presStyleCnt="6"/>
      <dgm:spPr/>
    </dgm:pt>
    <dgm:pt modelId="{3A2D2747-636B-4839-946F-36501E2720DA}" type="pres">
      <dgm:prSet presAssocID="{00BF9485-DB86-40B8-B386-C253FD505956}" presName="Child2" presStyleLbl="node1" presStyleIdx="1" presStyleCnt="6" custScaleX="120958" custScaleY="12281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C88F9FB3-945A-46B3-8FC2-2775F4211D29}" type="pres">
      <dgm:prSet presAssocID="{2FC956BA-132D-40E5-8F2E-602724E05231}" presName="Accent3" presStyleCnt="0"/>
      <dgm:spPr/>
    </dgm:pt>
    <dgm:pt modelId="{0AABC7B4-A9CF-44B9-9740-92DA78C2E662}" type="pres">
      <dgm:prSet presAssocID="{2FC956BA-132D-40E5-8F2E-602724E05231}" presName="Accent" presStyleLbl="bgShp" presStyleIdx="2" presStyleCnt="6"/>
      <dgm:spPr/>
    </dgm:pt>
    <dgm:pt modelId="{6746E47B-86A6-482E-9E10-2FBB4998776C}" type="pres">
      <dgm:prSet presAssocID="{2FC956BA-132D-40E5-8F2E-602724E05231}" presName="Child3" presStyleLbl="node1" presStyleIdx="2" presStyleCnt="6" custScaleX="123067" custScaleY="12343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5C1F4C3E-ADBD-4DBD-9D68-DA8C2A4C9E2B}" type="pres">
      <dgm:prSet presAssocID="{CC03F1B4-7994-48A3-8F7F-72992304E32C}" presName="Accent4" presStyleCnt="0"/>
      <dgm:spPr/>
    </dgm:pt>
    <dgm:pt modelId="{CF949B8B-C099-422D-A8A7-7AD515422C52}" type="pres">
      <dgm:prSet presAssocID="{CC03F1B4-7994-48A3-8F7F-72992304E32C}" presName="Accent" presStyleLbl="bgShp" presStyleIdx="3" presStyleCnt="6"/>
      <dgm:spPr/>
    </dgm:pt>
    <dgm:pt modelId="{306492B5-94C5-4574-B068-E5FF37C71BCC}" type="pres">
      <dgm:prSet presAssocID="{CC03F1B4-7994-48A3-8F7F-72992304E32C}" presName="Child4" presStyleLbl="node1" presStyleIdx="3" presStyleCnt="6" custScaleX="122886" custScaleY="11124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43483C7E-AC2C-4442-AA76-B0371A60B9C2}" type="pres">
      <dgm:prSet presAssocID="{CB23F5CE-D4E3-44D0-BA37-EA933E0C45D4}" presName="Accent5" presStyleCnt="0"/>
      <dgm:spPr/>
    </dgm:pt>
    <dgm:pt modelId="{E18C6698-0ECE-4DFC-BF14-DA7D7AC5B828}" type="pres">
      <dgm:prSet presAssocID="{CB23F5CE-D4E3-44D0-BA37-EA933E0C45D4}" presName="Accent" presStyleLbl="bgShp" presStyleIdx="4" presStyleCnt="6"/>
      <dgm:spPr/>
    </dgm:pt>
    <dgm:pt modelId="{9FFC1BA0-BD2D-40BE-8104-FA350456CAAA}" type="pres">
      <dgm:prSet presAssocID="{CB23F5CE-D4E3-44D0-BA37-EA933E0C45D4}" presName="Child5" presStyleLbl="node1" presStyleIdx="4" presStyleCnt="6" custScaleX="123524" custScaleY="12381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CEC86D20-98F4-4466-8FFB-F21603337A24}" type="pres">
      <dgm:prSet presAssocID="{98D60F60-E308-40AE-8C24-39D4A7990583}" presName="Accent6" presStyleCnt="0"/>
      <dgm:spPr/>
    </dgm:pt>
    <dgm:pt modelId="{8142E8C7-91BF-41DA-9890-75E381D41803}" type="pres">
      <dgm:prSet presAssocID="{98D60F60-E308-40AE-8C24-39D4A7990583}" presName="Accent" presStyleLbl="bgShp" presStyleIdx="5" presStyleCnt="6"/>
      <dgm:spPr/>
    </dgm:pt>
    <dgm:pt modelId="{C6435AF2-6D35-4836-9B6D-F2B42915D3BD}" type="pres">
      <dgm:prSet presAssocID="{98D60F60-E308-40AE-8C24-39D4A7990583}" presName="Child6" presStyleLbl="node1" presStyleIdx="5" presStyleCnt="6" custScaleX="121555" custScaleY="12253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02969840-4FEE-4499-829A-A2CF722F759D}" type="presOf" srcId="{2FC956BA-132D-40E5-8F2E-602724E05231}" destId="{6746E47B-86A6-482E-9E10-2FBB4998776C}" srcOrd="0" destOrd="0" presId="urn:microsoft.com/office/officeart/2011/layout/HexagonRadial"/>
    <dgm:cxn modelId="{2F211BAA-1AA8-4ACC-A1CB-F0E756E07A23}" srcId="{88654CAE-EBE7-4A6E-99ED-77FE15FB4C00}" destId="{9CE16421-DE6F-4473-B7D6-3CF174F84756}" srcOrd="0" destOrd="0" parTransId="{16ABB58D-B70D-4D58-8819-9B9714B3228D}" sibTransId="{AC2DA82B-D52B-42A6-9F08-7C3F9E7D64D0}"/>
    <dgm:cxn modelId="{42A5D783-759D-4918-900E-F57D665BF0D2}" srcId="{88654CAE-EBE7-4A6E-99ED-77FE15FB4C00}" destId="{98D60F60-E308-40AE-8C24-39D4A7990583}" srcOrd="5" destOrd="0" parTransId="{E1D92CDC-96E3-4A77-80E6-ABF2A970B5BC}" sibTransId="{A9FADD43-0A97-436E-B2F9-E96751DCFBE2}"/>
    <dgm:cxn modelId="{15D380BB-E742-411E-931B-EDFB9095A97A}" type="presOf" srcId="{5DEE93D9-AE63-440F-ACDB-1C01570B763C}" destId="{2D05F0DA-D346-42CD-900D-7776B848B5C2}" srcOrd="0" destOrd="0" presId="urn:microsoft.com/office/officeart/2011/layout/HexagonRadial"/>
    <dgm:cxn modelId="{14EFA40F-7C07-4F70-98B4-3C1CA1042E2E}" type="presOf" srcId="{CB23F5CE-D4E3-44D0-BA37-EA933E0C45D4}" destId="{9FFC1BA0-BD2D-40BE-8104-FA350456CAAA}" srcOrd="0" destOrd="0" presId="urn:microsoft.com/office/officeart/2011/layout/HexagonRadial"/>
    <dgm:cxn modelId="{E84505E3-1FB0-4E3D-86CC-6BE5C9728615}" srcId="{88654CAE-EBE7-4A6E-99ED-77FE15FB4C00}" destId="{CC03F1B4-7994-48A3-8F7F-72992304E32C}" srcOrd="3" destOrd="0" parTransId="{DD112203-1CEE-49BC-9D47-FA6666EA1A90}" sibTransId="{A48D68FF-BC6A-46C4-801C-9B94958572D4}"/>
    <dgm:cxn modelId="{2F2F4354-19D3-4FB1-B429-45D045989702}" srcId="{88654CAE-EBE7-4A6E-99ED-77FE15FB4C00}" destId="{00BF9485-DB86-40B8-B386-C253FD505956}" srcOrd="1" destOrd="0" parTransId="{7EAC2D27-8864-4189-A92C-21120DA10C78}" sibTransId="{57277DDF-602E-4045-BFC9-48961C12195D}"/>
    <dgm:cxn modelId="{91E2BE65-89AB-4048-9BD6-8D1A793D96EE}" srcId="{88654CAE-EBE7-4A6E-99ED-77FE15FB4C00}" destId="{CB23F5CE-D4E3-44D0-BA37-EA933E0C45D4}" srcOrd="4" destOrd="0" parTransId="{0A928BBB-FA62-4773-A8E6-82F372D0F9F5}" sibTransId="{1921B8CD-DFB7-4AF2-90A4-1B55A19843F7}"/>
    <dgm:cxn modelId="{1CED0808-A7AC-4777-80DC-05AC53321EDC}" srcId="{88654CAE-EBE7-4A6E-99ED-77FE15FB4C00}" destId="{2FC956BA-132D-40E5-8F2E-602724E05231}" srcOrd="2" destOrd="0" parTransId="{6AECE0D9-AAA2-4CA7-A160-9E0C58835736}" sibTransId="{F91733E3-988C-422E-B24C-F91B9272FE12}"/>
    <dgm:cxn modelId="{C1A12262-896A-4108-9B88-61786ED9A443}" type="presOf" srcId="{CC03F1B4-7994-48A3-8F7F-72992304E32C}" destId="{306492B5-94C5-4574-B068-E5FF37C71BCC}" srcOrd="0" destOrd="0" presId="urn:microsoft.com/office/officeart/2011/layout/HexagonRadial"/>
    <dgm:cxn modelId="{B043C0E0-4261-4421-BD88-7535AD30D556}" type="presOf" srcId="{00BF9485-DB86-40B8-B386-C253FD505956}" destId="{3A2D2747-636B-4839-946F-36501E2720DA}" srcOrd="0" destOrd="0" presId="urn:microsoft.com/office/officeart/2011/layout/HexagonRadial"/>
    <dgm:cxn modelId="{B00B6AC0-A5EE-455D-9CF6-96F99D4A809D}" type="presOf" srcId="{98D60F60-E308-40AE-8C24-39D4A7990583}" destId="{C6435AF2-6D35-4836-9B6D-F2B42915D3BD}" srcOrd="0" destOrd="0" presId="urn:microsoft.com/office/officeart/2011/layout/HexagonRadial"/>
    <dgm:cxn modelId="{730596CD-43E2-40C9-9095-E2EC97890DD7}" srcId="{5DEE93D9-AE63-440F-ACDB-1C01570B763C}" destId="{88654CAE-EBE7-4A6E-99ED-77FE15FB4C00}" srcOrd="0" destOrd="0" parTransId="{74C410DA-52A1-43F3-B323-056AD8449F61}" sibTransId="{546C6E83-CD43-4750-BB44-5F06D527BA08}"/>
    <dgm:cxn modelId="{0CFAB639-40EE-4DDF-94F4-E36F30D68121}" type="presOf" srcId="{88654CAE-EBE7-4A6E-99ED-77FE15FB4C00}" destId="{A7342AD2-B3C6-40F7-92DD-7B0ED8580511}" srcOrd="0" destOrd="0" presId="urn:microsoft.com/office/officeart/2011/layout/HexagonRadial"/>
    <dgm:cxn modelId="{6A1CB8F0-D115-41E7-862E-36C32A196F7D}" type="presOf" srcId="{9CE16421-DE6F-4473-B7D6-3CF174F84756}" destId="{BB139250-A84F-4DD8-B555-50AE8AF834B7}" srcOrd="0" destOrd="0" presId="urn:microsoft.com/office/officeart/2011/layout/HexagonRadial"/>
    <dgm:cxn modelId="{007E12CB-B5E9-4503-949A-1BC5D6B2723B}" type="presParOf" srcId="{2D05F0DA-D346-42CD-900D-7776B848B5C2}" destId="{A7342AD2-B3C6-40F7-92DD-7B0ED8580511}" srcOrd="0" destOrd="0" presId="urn:microsoft.com/office/officeart/2011/layout/HexagonRadial"/>
    <dgm:cxn modelId="{1B011087-E5E5-4385-AF55-AE68A3714FC2}" type="presParOf" srcId="{2D05F0DA-D346-42CD-900D-7776B848B5C2}" destId="{308BDAD9-2435-4FB5-BD9E-EC570715C614}" srcOrd="1" destOrd="0" presId="urn:microsoft.com/office/officeart/2011/layout/HexagonRadial"/>
    <dgm:cxn modelId="{DD334EE8-B189-484D-8ECF-33D3F865FE02}" type="presParOf" srcId="{308BDAD9-2435-4FB5-BD9E-EC570715C614}" destId="{267D7984-63C2-4F65-9D95-464CE0B2948F}" srcOrd="0" destOrd="0" presId="urn:microsoft.com/office/officeart/2011/layout/HexagonRadial"/>
    <dgm:cxn modelId="{DFAE6506-1580-4DE1-B1E9-037C69F3CB67}" type="presParOf" srcId="{2D05F0DA-D346-42CD-900D-7776B848B5C2}" destId="{BB139250-A84F-4DD8-B555-50AE8AF834B7}" srcOrd="2" destOrd="0" presId="urn:microsoft.com/office/officeart/2011/layout/HexagonRadial"/>
    <dgm:cxn modelId="{5A7EEAA0-B22B-4CE1-85A8-6F2FDD7C54AC}" type="presParOf" srcId="{2D05F0DA-D346-42CD-900D-7776B848B5C2}" destId="{CF92B822-B72A-491C-93F4-2AC36FF6ADC2}" srcOrd="3" destOrd="0" presId="urn:microsoft.com/office/officeart/2011/layout/HexagonRadial"/>
    <dgm:cxn modelId="{65563192-A24B-4F15-926E-EA3CE72B8A02}" type="presParOf" srcId="{CF92B822-B72A-491C-93F4-2AC36FF6ADC2}" destId="{C66F8F2C-18BB-42F0-855B-A02701E4C18D}" srcOrd="0" destOrd="0" presId="urn:microsoft.com/office/officeart/2011/layout/HexagonRadial"/>
    <dgm:cxn modelId="{4B73EBFF-52EE-4855-A329-9931513CF28D}" type="presParOf" srcId="{2D05F0DA-D346-42CD-900D-7776B848B5C2}" destId="{3A2D2747-636B-4839-946F-36501E2720DA}" srcOrd="4" destOrd="0" presId="urn:microsoft.com/office/officeart/2011/layout/HexagonRadial"/>
    <dgm:cxn modelId="{1F3406AE-304B-489C-8D58-7DBB69DF474B}" type="presParOf" srcId="{2D05F0DA-D346-42CD-900D-7776B848B5C2}" destId="{C88F9FB3-945A-46B3-8FC2-2775F4211D29}" srcOrd="5" destOrd="0" presId="urn:microsoft.com/office/officeart/2011/layout/HexagonRadial"/>
    <dgm:cxn modelId="{799CDE96-DF93-48F2-A235-A675577EFC4D}" type="presParOf" srcId="{C88F9FB3-945A-46B3-8FC2-2775F4211D29}" destId="{0AABC7B4-A9CF-44B9-9740-92DA78C2E662}" srcOrd="0" destOrd="0" presId="urn:microsoft.com/office/officeart/2011/layout/HexagonRadial"/>
    <dgm:cxn modelId="{CA0615AA-F7D9-4D05-AE66-2E2C40447E1B}" type="presParOf" srcId="{2D05F0DA-D346-42CD-900D-7776B848B5C2}" destId="{6746E47B-86A6-482E-9E10-2FBB4998776C}" srcOrd="6" destOrd="0" presId="urn:microsoft.com/office/officeart/2011/layout/HexagonRadial"/>
    <dgm:cxn modelId="{4F0A6A4B-264A-431D-AA8D-49CB321F6124}" type="presParOf" srcId="{2D05F0DA-D346-42CD-900D-7776B848B5C2}" destId="{5C1F4C3E-ADBD-4DBD-9D68-DA8C2A4C9E2B}" srcOrd="7" destOrd="0" presId="urn:microsoft.com/office/officeart/2011/layout/HexagonRadial"/>
    <dgm:cxn modelId="{641D7410-D137-4301-AA3C-23015AB70EEE}" type="presParOf" srcId="{5C1F4C3E-ADBD-4DBD-9D68-DA8C2A4C9E2B}" destId="{CF949B8B-C099-422D-A8A7-7AD515422C52}" srcOrd="0" destOrd="0" presId="urn:microsoft.com/office/officeart/2011/layout/HexagonRadial"/>
    <dgm:cxn modelId="{7075A486-133E-4012-A25C-E5A7822BB3A0}" type="presParOf" srcId="{2D05F0DA-D346-42CD-900D-7776B848B5C2}" destId="{306492B5-94C5-4574-B068-E5FF37C71BCC}" srcOrd="8" destOrd="0" presId="urn:microsoft.com/office/officeart/2011/layout/HexagonRadial"/>
    <dgm:cxn modelId="{CB97634F-6362-4F81-9579-91575FEF2136}" type="presParOf" srcId="{2D05F0DA-D346-42CD-900D-7776B848B5C2}" destId="{43483C7E-AC2C-4442-AA76-B0371A60B9C2}" srcOrd="9" destOrd="0" presId="urn:microsoft.com/office/officeart/2011/layout/HexagonRadial"/>
    <dgm:cxn modelId="{98CC3340-27A7-4190-8952-8248C46D73B3}" type="presParOf" srcId="{43483C7E-AC2C-4442-AA76-B0371A60B9C2}" destId="{E18C6698-0ECE-4DFC-BF14-DA7D7AC5B828}" srcOrd="0" destOrd="0" presId="urn:microsoft.com/office/officeart/2011/layout/HexagonRadial"/>
    <dgm:cxn modelId="{D14312AA-6F34-4E1B-BF26-A2441F2995AD}" type="presParOf" srcId="{2D05F0DA-D346-42CD-900D-7776B848B5C2}" destId="{9FFC1BA0-BD2D-40BE-8104-FA350456CAAA}" srcOrd="10" destOrd="0" presId="urn:microsoft.com/office/officeart/2011/layout/HexagonRadial"/>
    <dgm:cxn modelId="{CC7CB1D2-C8D8-45F2-9110-66FF1DC86F19}" type="presParOf" srcId="{2D05F0DA-D346-42CD-900D-7776B848B5C2}" destId="{CEC86D20-98F4-4466-8FFB-F21603337A24}" srcOrd="11" destOrd="0" presId="urn:microsoft.com/office/officeart/2011/layout/HexagonRadial"/>
    <dgm:cxn modelId="{E449800E-49EE-4C99-8125-E8C6E63D96C2}" type="presParOf" srcId="{CEC86D20-98F4-4466-8FFB-F21603337A24}" destId="{8142E8C7-91BF-41DA-9890-75E381D41803}" srcOrd="0" destOrd="0" presId="urn:microsoft.com/office/officeart/2011/layout/HexagonRadial"/>
    <dgm:cxn modelId="{DA246AEB-F324-40C8-BC11-FAE7D9607498}" type="presParOf" srcId="{2D05F0DA-D346-42CD-900D-7776B848B5C2}" destId="{C6435AF2-6D35-4836-9B6D-F2B42915D3BD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Säteittäinen kuusikulmio"/>
  <dgm:desc val="Käytä tätä, kun haluat esittää peräkkäisprosessin, joka liittyy keskellä olevaan ajatukseen tai teemaan. Tämä on rajoitettu kuuteen Tason 2 muotoon. Tämä soveltuu parhaiten pienille tekstimäärille. Käyttämätön teksti ei näy, mutta se säilyy käytettävissä, jos vaihdat asettelua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8A810-3725-4221-A4CA-67FBA9F9F742}" type="datetimeFigureOut">
              <a:rPr lang="fi-FI"/>
              <a:pPr>
                <a:defRPr/>
              </a:pPr>
              <a:t>7.5.2015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BFA8B-B2B1-4590-B43E-E31A648B2DC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374D9-62CA-4BF4-A5A3-09D044F9A6CB}" type="datetimeFigureOut">
              <a:rPr lang="fi-FI"/>
              <a:pPr>
                <a:defRPr/>
              </a:pPr>
              <a:t>7.5.2015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C6916-9CFB-4B16-9F3F-E7EC2F5FAF1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8D032-A69E-4304-99D2-F1B378AB1786}" type="datetimeFigureOut">
              <a:rPr lang="fi-FI"/>
              <a:pPr>
                <a:defRPr/>
              </a:pPr>
              <a:t>7.5.2015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170EB-909D-4EF9-968B-58DD7EE371B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56A2E-1F6E-413D-BA87-1A92D0E05141}" type="datetimeFigureOut">
              <a:rPr lang="fi-FI"/>
              <a:pPr>
                <a:defRPr/>
              </a:pPr>
              <a:t>7.5.2015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E5FED-6B01-4A44-A6F8-771EB63C5D7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7E984-AD5A-4B25-ABC8-3F412F07B1AF}" type="datetimeFigureOut">
              <a:rPr lang="fi-FI"/>
              <a:pPr>
                <a:defRPr/>
              </a:pPr>
              <a:t>7.5.2015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85588-8A93-4317-9472-234621C7F3C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33E82-FF59-42EC-8E99-A37DA4D025AE}" type="datetimeFigureOut">
              <a:rPr lang="fi-FI"/>
              <a:pPr>
                <a:defRPr/>
              </a:pPr>
              <a:t>7.5.2015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25EA7-E8C0-4BD7-A7DA-82CF16BD868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59E29-B44C-4941-B2D8-03CEAA860848}" type="datetimeFigureOut">
              <a:rPr lang="fi-FI"/>
              <a:pPr>
                <a:defRPr/>
              </a:pPr>
              <a:t>7.5.2015</a:t>
            </a:fld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0BEB3-E88C-4367-8173-32BF279A01A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D4642-60BA-483F-986F-56D1C1AF2C52}" type="datetimeFigureOut">
              <a:rPr lang="fi-FI"/>
              <a:pPr>
                <a:defRPr/>
              </a:pPr>
              <a:t>7.5.2015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7D46E-4970-4393-BE9C-674737BF7DC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8B64A-E7E7-49C7-8D42-52963A5DAD2F}" type="datetimeFigureOut">
              <a:rPr lang="fi-FI"/>
              <a:pPr>
                <a:defRPr/>
              </a:pPr>
              <a:t>7.5.2015</a:t>
            </a:fld>
            <a:endParaRPr lang="fi-FI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F3C21-7733-4EF9-BE43-501C5691E0F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94AF0-80B7-41FC-ADB7-A60FB8C8608F}" type="datetimeFigureOut">
              <a:rPr lang="fi-FI"/>
              <a:pPr>
                <a:defRPr/>
              </a:pPr>
              <a:t>7.5.2015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07A14-388C-4ED8-AF5F-25413F0755E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FABB3-A4E9-436A-8186-4B09BA188921}" type="datetimeFigureOut">
              <a:rPr lang="fi-FI"/>
              <a:pPr>
                <a:defRPr/>
              </a:pPr>
              <a:t>7.5.2015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B8F38-8A75-42F5-A294-58D19491B45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perustyyl. napsautt.</a:t>
            </a:r>
          </a:p>
        </p:txBody>
      </p:sp>
      <p:sp>
        <p:nvSpPr>
          <p:cNvPr id="1027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963C962-26AA-46ED-8961-C4DDC68370FB}" type="datetimeFigureOut">
              <a:rPr lang="fi-FI"/>
              <a:pPr>
                <a:defRPr/>
              </a:pPr>
              <a:t>7.5.2015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357EA0B-2E07-4AA4-8B6C-1162F201EBA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laura.kekalainen@hyvinkaa.fi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Otsikko 1"/>
          <p:cNvSpPr>
            <a:spLocks noGrp="1"/>
          </p:cNvSpPr>
          <p:nvPr>
            <p:ph type="ctrTitle"/>
          </p:nvPr>
        </p:nvSpPr>
        <p:spPr>
          <a:xfrm>
            <a:off x="2555875" y="368300"/>
            <a:ext cx="6148388" cy="1470025"/>
          </a:xfrm>
        </p:spPr>
        <p:txBody>
          <a:bodyPr/>
          <a:lstStyle/>
          <a:p>
            <a:endParaRPr lang="fi-FI" altLang="fi-FI" smtClean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403350" y="2420938"/>
            <a:ext cx="7272338" cy="14652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i-FI" dirty="0" smtClean="0"/>
          </a:p>
        </p:txBody>
      </p:sp>
      <p:sp>
        <p:nvSpPr>
          <p:cNvPr id="2" name="Suorakulmio 1"/>
          <p:cNvSpPr/>
          <p:nvPr/>
        </p:nvSpPr>
        <p:spPr>
          <a:xfrm>
            <a:off x="107950" y="115888"/>
            <a:ext cx="8928100" cy="6616700"/>
          </a:xfrm>
          <a:prstGeom prst="rect">
            <a:avLst/>
          </a:prstGeom>
          <a:solidFill>
            <a:srgbClr val="009D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/>
          </a:p>
        </p:txBody>
      </p:sp>
      <p:pic>
        <p:nvPicPr>
          <p:cNvPr id="13316" name="Kuva 8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127000"/>
            <a:ext cx="4679950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Tekstiruutu 9"/>
          <p:cNvSpPr txBox="1">
            <a:spLocks noChangeArrowheads="1"/>
          </p:cNvSpPr>
          <p:nvPr/>
        </p:nvSpPr>
        <p:spPr bwMode="auto">
          <a:xfrm>
            <a:off x="4551363" y="5157788"/>
            <a:ext cx="4113212" cy="12001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/>
            <a:r>
              <a:rPr lang="fi-FI" altLang="fi-FI" b="1">
                <a:solidFill>
                  <a:srgbClr val="009DA5"/>
                </a:solidFill>
              </a:rPr>
              <a:t>Seurafoorumi 19.8.2013</a:t>
            </a:r>
          </a:p>
          <a:p>
            <a:pPr defTabSz="457200"/>
            <a:endParaRPr lang="fi-FI" altLang="fi-FI" sz="1200" b="1">
              <a:solidFill>
                <a:srgbClr val="333333"/>
              </a:solidFill>
            </a:endParaRPr>
          </a:p>
          <a:p>
            <a:pPr defTabSz="457200"/>
            <a:r>
              <a:rPr lang="fi-FI" altLang="fi-FI" sz="1200" b="1">
                <a:solidFill>
                  <a:srgbClr val="009DA5"/>
                </a:solidFill>
              </a:rPr>
              <a:t>Sivistystoimi</a:t>
            </a:r>
          </a:p>
          <a:p>
            <a:pPr defTabSz="457200"/>
            <a:r>
              <a:rPr lang="fi-FI" altLang="fi-FI" sz="1200" b="1">
                <a:solidFill>
                  <a:srgbClr val="009DA5"/>
                </a:solidFill>
              </a:rPr>
              <a:t>Liikuntapalvelut </a:t>
            </a:r>
          </a:p>
          <a:p>
            <a:pPr defTabSz="457200"/>
            <a:endParaRPr lang="fi-FI" altLang="fi-FI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fi-FI" altLang="fi-FI" sz="3400" b="1" smtClean="0">
                <a:solidFill>
                  <a:srgbClr val="009DA5"/>
                </a:solidFill>
              </a:rPr>
              <a:t>Maanantai 19.8.2013 klo 18-20 </a:t>
            </a:r>
            <a:endParaRPr lang="fi-FI" altLang="fi-FI" sz="2000" smtClean="0"/>
          </a:p>
        </p:txBody>
      </p:sp>
      <p:sp>
        <p:nvSpPr>
          <p:cNvPr id="3075" name="Rectangle 3"/>
          <p:cNvSpPr>
            <a:spLocks noGrp="1"/>
          </p:cNvSpPr>
          <p:nvPr>
            <p:ph type="body"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fi-FI" altLang="fi-FI" sz="1600" b="1" dirty="0" smtClean="0">
              <a:solidFill>
                <a:srgbClr val="009DA5"/>
              </a:solidFill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fi-FI" altLang="fi-FI" sz="1600" b="1" dirty="0">
              <a:solidFill>
                <a:srgbClr val="009DA5"/>
              </a:solidFill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fi-FI" altLang="fi-FI" sz="1600" b="1" dirty="0">
                <a:solidFill>
                  <a:srgbClr val="009DA5"/>
                </a:solidFill>
              </a:rPr>
              <a:t>	</a:t>
            </a:r>
            <a:r>
              <a:rPr lang="fi-FI" altLang="fi-FI" sz="1600" b="1" dirty="0" smtClean="0">
                <a:solidFill>
                  <a:srgbClr val="009DA5"/>
                </a:solidFill>
              </a:rPr>
              <a:t>		</a:t>
            </a:r>
            <a:r>
              <a:rPr lang="fi-FI" altLang="fi-FI" sz="2800" b="1" dirty="0" smtClean="0">
                <a:solidFill>
                  <a:srgbClr val="009DA5"/>
                </a:solidFill>
              </a:rPr>
              <a:t>Käsiteltävät asiat: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fi-FI" altLang="fi-FI" sz="2800" b="1" dirty="0">
                <a:solidFill>
                  <a:srgbClr val="009DA5"/>
                </a:solidFill>
              </a:rPr>
              <a:t>	</a:t>
            </a:r>
            <a:r>
              <a:rPr lang="fi-FI" altLang="fi-FI" sz="2800" b="1" dirty="0" smtClean="0">
                <a:solidFill>
                  <a:srgbClr val="009DA5"/>
                </a:solidFill>
              </a:rPr>
              <a:t>		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fi-FI" altLang="fi-FI" sz="2800" b="1" dirty="0" smtClean="0">
              <a:solidFill>
                <a:srgbClr val="009DA5"/>
              </a:solidFill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fi-FI" altLang="fi-FI" sz="2800" b="1" dirty="0">
                <a:solidFill>
                  <a:srgbClr val="009DA5"/>
                </a:solidFill>
              </a:rPr>
              <a:t>	</a:t>
            </a:r>
            <a:r>
              <a:rPr lang="fi-FI" altLang="fi-FI" sz="2800" b="1" dirty="0" smtClean="0">
                <a:solidFill>
                  <a:srgbClr val="009DA5"/>
                </a:solidFill>
              </a:rPr>
              <a:t>		* Liikuntapaikkamaksut 1.8.2014 alkaen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fi-FI" altLang="fi-FI" sz="2800" b="1" dirty="0">
              <a:solidFill>
                <a:srgbClr val="009DA5"/>
              </a:solidFill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fi-FI" altLang="fi-FI" sz="2800" b="1" dirty="0" smtClean="0">
                <a:solidFill>
                  <a:srgbClr val="009DA5"/>
                </a:solidFill>
              </a:rPr>
              <a:t>			* Liikuntapalveluiden kuulumiset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fi-FI" altLang="fi-FI" sz="2800" b="1" dirty="0">
              <a:solidFill>
                <a:srgbClr val="009DA5"/>
              </a:solidFill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fi-FI" altLang="fi-FI" sz="2800" b="1" dirty="0" smtClean="0">
                <a:solidFill>
                  <a:srgbClr val="009DA5"/>
                </a:solidFill>
              </a:rPr>
              <a:t>			* </a:t>
            </a:r>
            <a:r>
              <a:rPr lang="fi-FI" altLang="fi-FI" sz="2800" b="1" dirty="0" err="1" smtClean="0">
                <a:solidFill>
                  <a:srgbClr val="009DA5"/>
                </a:solidFill>
              </a:rPr>
              <a:t>SäpinäSunnuntait</a:t>
            </a:r>
            <a:r>
              <a:rPr lang="fi-FI" altLang="fi-FI" sz="2800" b="1" dirty="0" smtClean="0">
                <a:solidFill>
                  <a:srgbClr val="009DA5"/>
                </a:solidFill>
              </a:rPr>
              <a:t>, tilavaraukset, yms.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fi-FI" altLang="fi-FI" sz="2800" b="1" dirty="0">
              <a:solidFill>
                <a:srgbClr val="009DA5"/>
              </a:solidFill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fi-FI" altLang="fi-FI" sz="2800" b="1" dirty="0" smtClean="0">
                <a:solidFill>
                  <a:srgbClr val="009DA5"/>
                </a:solidFill>
              </a:rPr>
              <a:t>			* Vapaata keskustelua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fi-FI" altLang="fi-FI" sz="2800" b="1" dirty="0" smtClean="0">
                <a:solidFill>
                  <a:srgbClr val="009DA5"/>
                </a:solidFill>
              </a:rPr>
              <a:t>			</a:t>
            </a:r>
            <a:r>
              <a:rPr lang="fi-FI" altLang="fi-FI" sz="2000" b="1" dirty="0" smtClean="0">
                <a:solidFill>
                  <a:srgbClr val="009DA5"/>
                </a:solidFill>
              </a:rPr>
              <a:t/>
            </a:r>
            <a:br>
              <a:rPr lang="fi-FI" altLang="fi-FI" sz="2000" b="1" dirty="0" smtClean="0">
                <a:solidFill>
                  <a:srgbClr val="009DA5"/>
                </a:solidFill>
              </a:rPr>
            </a:br>
            <a:r>
              <a:rPr lang="fi-FI" altLang="fi-FI" sz="2000" b="1" dirty="0" smtClean="0">
                <a:solidFill>
                  <a:srgbClr val="009DA5"/>
                </a:solidFill>
              </a:rPr>
              <a:t>	</a:t>
            </a:r>
            <a:r>
              <a:rPr lang="fi-FI" altLang="fi-FI" sz="1600" b="1" dirty="0" smtClean="0">
                <a:solidFill>
                  <a:srgbClr val="009DA5"/>
                </a:solidFill>
              </a:rPr>
              <a:t/>
            </a:r>
            <a:br>
              <a:rPr lang="fi-FI" altLang="fi-FI" sz="1600" b="1" dirty="0" smtClean="0">
                <a:solidFill>
                  <a:srgbClr val="009DA5"/>
                </a:solidFill>
              </a:rPr>
            </a:br>
            <a:endParaRPr lang="fi-FI" altLang="fi-FI" sz="1600" b="1" dirty="0" smtClean="0">
              <a:solidFill>
                <a:srgbClr val="009DA5"/>
              </a:solidFill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fi-FI" altLang="fi-FI" sz="1600" b="1" dirty="0" smtClean="0">
                <a:solidFill>
                  <a:srgbClr val="009DA5"/>
                </a:solidFill>
              </a:rPr>
              <a:t>		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altLang="fi-FI" sz="3200" b="1" smtClean="0">
                <a:solidFill>
                  <a:srgbClr val="009DA5"/>
                </a:solidFill>
              </a:rPr>
              <a:t>Liikuntapalveluiden toiminta 1.1.2013 alkaen </a:t>
            </a:r>
          </a:p>
        </p:txBody>
      </p:sp>
      <p:graphicFrame>
        <p:nvGraphicFramePr>
          <p:cNvPr id="13" name="Sisällön paikkamerkki 12"/>
          <p:cNvGraphicFramePr>
            <a:graphicFrameLocks noGrp="1"/>
          </p:cNvGraphicFramePr>
          <p:nvPr>
            <p:ph idx="1"/>
          </p:nvPr>
        </p:nvGraphicFramePr>
        <p:xfrm>
          <a:off x="457200" y="1916113"/>
          <a:ext cx="8229600" cy="4210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Otsikko 1"/>
          <p:cNvSpPr>
            <a:spLocks noGrp="1"/>
          </p:cNvSpPr>
          <p:nvPr>
            <p:ph type="title"/>
          </p:nvPr>
        </p:nvSpPr>
        <p:spPr>
          <a:xfrm>
            <a:off x="684213" y="260350"/>
            <a:ext cx="8002587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i-FI" altLang="fi-FI" b="1" dirty="0" smtClean="0">
                <a:solidFill>
                  <a:srgbClr val="009DA5"/>
                </a:solidFill>
              </a:rPr>
              <a:t>Liikuntapaikkamaksut 1.8.2014 alkaen </a:t>
            </a:r>
            <a:endParaRPr lang="fi-FI" altLang="fi-FI" dirty="0" smtClean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25000" lnSpcReduction="2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i-FI" sz="2600" b="1" dirty="0" smtClean="0">
              <a:solidFill>
                <a:srgbClr val="009DA5"/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fi-FI" sz="4000" b="1" dirty="0" smtClean="0">
              <a:solidFill>
                <a:srgbClr val="009DA5"/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i-FI" sz="7200" b="1" dirty="0" smtClean="0">
                <a:solidFill>
                  <a:srgbClr val="009DA5"/>
                </a:solidFill>
              </a:rPr>
              <a:t>Liikuntapaikkamaksujen perusteena on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i-FI" sz="7200" b="1" dirty="0" smtClean="0">
              <a:solidFill>
                <a:srgbClr val="009DA5"/>
              </a:solidFill>
            </a:endParaRPr>
          </a:p>
          <a:p>
            <a:pPr lvl="2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i-FI" sz="7200" b="1" dirty="0" smtClean="0">
                <a:solidFill>
                  <a:srgbClr val="009DA5"/>
                </a:solidFill>
              </a:rPr>
              <a:t>Kannustaa vastuulliseen tilojen varaamiseen</a:t>
            </a:r>
          </a:p>
          <a:p>
            <a:pPr lvl="2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i-FI" sz="7200" b="1" dirty="0" smtClean="0">
                <a:solidFill>
                  <a:srgbClr val="009DA5"/>
                </a:solidFill>
              </a:rPr>
              <a:t>Luoda kaikille tasapuoliset ja oikeudenmukaiset maksuperusteet</a:t>
            </a:r>
          </a:p>
          <a:p>
            <a:pPr lvl="2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i-FI" sz="7200" b="1" dirty="0" smtClean="0">
                <a:solidFill>
                  <a:srgbClr val="009DA5"/>
                </a:solidFill>
              </a:rPr>
              <a:t>Huomioida maksuperusteiden kohtuullisuus </a:t>
            </a:r>
          </a:p>
          <a:p>
            <a:pPr lvl="2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i-FI" sz="7200" b="1" dirty="0" smtClean="0">
                <a:solidFill>
                  <a:srgbClr val="009DA5"/>
                </a:solidFill>
              </a:rPr>
              <a:t>Perusteena ei ole taloudellisen tuoton kerääminen seuroilta </a:t>
            </a:r>
          </a:p>
          <a:p>
            <a:pPr lvl="2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fi-FI" sz="7200" b="1" dirty="0" smtClean="0">
              <a:solidFill>
                <a:srgbClr val="009DA5"/>
              </a:solidFill>
            </a:endParaRPr>
          </a:p>
          <a:p>
            <a:pPr marL="914400" lvl="2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i-FI" sz="7200" b="1" dirty="0">
              <a:solidFill>
                <a:srgbClr val="009DA5"/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i-FI" sz="7200" b="1" dirty="0">
                <a:solidFill>
                  <a:srgbClr val="009DA5"/>
                </a:solidFill>
              </a:rPr>
              <a:t>Lähikunnissa hinnastoluokat I-III, hintahaitari 0-60 €/tunti riippuen käyttäjäryhmästä </a:t>
            </a:r>
            <a:endParaRPr lang="fi-FI" sz="7200" b="1" dirty="0" smtClean="0">
              <a:solidFill>
                <a:srgbClr val="009DA5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i-FI" sz="7200" b="1" dirty="0" smtClean="0">
              <a:solidFill>
                <a:srgbClr val="009DA5"/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i-FI" sz="7200" b="1" dirty="0" smtClean="0">
                <a:solidFill>
                  <a:srgbClr val="009DA5"/>
                </a:solidFill>
              </a:rPr>
              <a:t>Liikuntapaikkamaksuilla katetaan liikuntapaikkojen ylläpito (sisäiset vuokrat, sähkö, vesi, siivous, tilat)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i-FI" sz="7200" b="1" dirty="0" smtClean="0">
              <a:solidFill>
                <a:srgbClr val="009DA5"/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i-FI" sz="7200" b="1" dirty="0" smtClean="0">
                <a:solidFill>
                  <a:srgbClr val="009DA5"/>
                </a:solidFill>
              </a:rPr>
              <a:t>Esitys liikuntapaikkamaksuista kulttuuri- ja vapaa-aikalautakuntaan to 29.8.2013 </a:t>
            </a:r>
            <a:endParaRPr lang="fi-FI" sz="7200" b="1" dirty="0">
              <a:solidFill>
                <a:srgbClr val="009DA5"/>
              </a:solidFill>
            </a:endParaRPr>
          </a:p>
          <a:p>
            <a:pPr marL="914400" lvl="2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i-FI" sz="7200" b="1" dirty="0">
              <a:solidFill>
                <a:srgbClr val="009DA5"/>
              </a:solidFill>
            </a:endParaRPr>
          </a:p>
          <a:p>
            <a:pPr marL="914400" lvl="2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i-FI" sz="7200" b="1" dirty="0" smtClean="0">
                <a:solidFill>
                  <a:srgbClr val="009DA5"/>
                </a:solidFill>
              </a:rPr>
              <a:t/>
            </a:r>
            <a:br>
              <a:rPr lang="fi-FI" sz="7200" b="1" dirty="0" smtClean="0">
                <a:solidFill>
                  <a:srgbClr val="009DA5"/>
                </a:solidFill>
              </a:rPr>
            </a:br>
            <a:endParaRPr lang="fi-FI" sz="7200" dirty="0" smtClean="0">
              <a:solidFill>
                <a:srgbClr val="009DA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Otsikko 1"/>
          <p:cNvSpPr>
            <a:spLocks noGrp="1"/>
          </p:cNvSpPr>
          <p:nvPr>
            <p:ph type="title"/>
          </p:nvPr>
        </p:nvSpPr>
        <p:spPr>
          <a:xfrm>
            <a:off x="684213" y="260350"/>
            <a:ext cx="8002587" cy="1143000"/>
          </a:xfrm>
        </p:spPr>
        <p:txBody>
          <a:bodyPr/>
          <a:lstStyle/>
          <a:p>
            <a:r>
              <a:rPr lang="fi-FI" altLang="fi-FI" sz="3200" b="1" smtClean="0">
                <a:solidFill>
                  <a:srgbClr val="009DA5"/>
                </a:solidFill>
              </a:rPr>
              <a:t>Liikuntapalveluiden henkilöstömuutokset 30.8.2013 alkaen  </a:t>
            </a:r>
            <a:endParaRPr lang="fi-FI" altLang="fi-FI" sz="3200" smtClean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25000" lnSpcReduction="2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i-FI" sz="7400" b="1" dirty="0" smtClean="0">
              <a:solidFill>
                <a:srgbClr val="009DA5"/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i-FI" sz="9600" b="1" dirty="0" smtClean="0">
                <a:solidFill>
                  <a:srgbClr val="009DA5"/>
                </a:solidFill>
              </a:rPr>
              <a:t>Liikuntapäällikkö Anu Koistinen äitiyslomalla 30.8.2013-31.7.2014 -&gt;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i-FI" sz="9600" b="1" dirty="0" smtClean="0">
              <a:solidFill>
                <a:srgbClr val="009DA5"/>
              </a:solidFill>
            </a:endParaRPr>
          </a:p>
          <a:p>
            <a:pPr lvl="2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i-FI" sz="9600" b="1" dirty="0" smtClean="0">
                <a:solidFill>
                  <a:srgbClr val="009DA5"/>
                </a:solidFill>
              </a:rPr>
              <a:t>Minna Kalmari, vs. liikuntapäällikkö, p. 0400 268 173 </a:t>
            </a:r>
          </a:p>
          <a:p>
            <a:pPr lvl="2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i-FI" sz="9600" b="1" dirty="0" smtClean="0">
                <a:solidFill>
                  <a:srgbClr val="009DA5"/>
                </a:solidFill>
              </a:rPr>
              <a:t>Laura Kekäläinen, ts. liikuntasihteeri, p. 040 1554 267 </a:t>
            </a:r>
          </a:p>
          <a:p>
            <a:pPr marL="914400" lvl="2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i-FI" sz="9600" b="1" dirty="0" smtClean="0">
              <a:solidFill>
                <a:srgbClr val="009DA5"/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i-FI" sz="9600" b="1" dirty="0">
                <a:solidFill>
                  <a:srgbClr val="009DA5"/>
                </a:solidFill>
              </a:rPr>
              <a:t>Liikunnanohjauksessa aloittaa 3 uutta liikunnanohjaajaa </a:t>
            </a:r>
            <a:r>
              <a:rPr lang="fi-FI" sz="9600" b="1" dirty="0" smtClean="0">
                <a:solidFill>
                  <a:srgbClr val="009DA5"/>
                </a:solidFill>
              </a:rPr>
              <a:t>26.8. ja 2.9.2013, työsuhteet 4 kk-11 kk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i-FI" sz="9600" b="1" dirty="0" smtClean="0">
              <a:solidFill>
                <a:srgbClr val="009DA5"/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i-FI" sz="9600" b="1" dirty="0" smtClean="0">
                <a:solidFill>
                  <a:srgbClr val="009DA5"/>
                </a:solidFill>
              </a:rPr>
              <a:t>Koululaiskisojen koordinaattorina Pertti Pyykön jälkeen jatkaa Pertti Yritys, p. 040 548 4939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fi-FI" sz="9600" b="1" dirty="0">
              <a:solidFill>
                <a:srgbClr val="009DA5"/>
              </a:solidFill>
            </a:endParaRPr>
          </a:p>
          <a:p>
            <a:pPr marL="914400" lvl="2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i-FI" sz="9600" b="1" dirty="0" smtClean="0">
              <a:solidFill>
                <a:srgbClr val="009DA5"/>
              </a:solidFill>
            </a:endParaRPr>
          </a:p>
          <a:p>
            <a:pPr marL="914400" lvl="2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i-FI" sz="3300" b="1" dirty="0">
              <a:solidFill>
                <a:srgbClr val="009DA5"/>
              </a:solidFill>
            </a:endParaRPr>
          </a:p>
          <a:p>
            <a:pPr marL="914400" lvl="2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i-FI" sz="7200" b="1" dirty="0" smtClean="0">
                <a:solidFill>
                  <a:srgbClr val="009DA5"/>
                </a:solidFill>
              </a:rPr>
              <a:t/>
            </a:r>
            <a:br>
              <a:rPr lang="fi-FI" sz="7200" b="1" dirty="0" smtClean="0">
                <a:solidFill>
                  <a:srgbClr val="009DA5"/>
                </a:solidFill>
              </a:rPr>
            </a:br>
            <a:endParaRPr lang="fi-FI" sz="7200" dirty="0" smtClean="0">
              <a:solidFill>
                <a:srgbClr val="009DA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Otsikko 1"/>
          <p:cNvSpPr>
            <a:spLocks noGrp="1"/>
          </p:cNvSpPr>
          <p:nvPr>
            <p:ph type="title"/>
          </p:nvPr>
        </p:nvSpPr>
        <p:spPr>
          <a:xfrm>
            <a:off x="684213" y="260350"/>
            <a:ext cx="8002587" cy="1143000"/>
          </a:xfrm>
        </p:spPr>
        <p:txBody>
          <a:bodyPr/>
          <a:lstStyle/>
          <a:p>
            <a:r>
              <a:rPr lang="fi-FI" altLang="fi-FI" sz="3600" b="1" smtClean="0">
                <a:solidFill>
                  <a:srgbClr val="009DA5"/>
                </a:solidFill>
              </a:rPr>
              <a:t>Säpinä Sunnuntait </a:t>
            </a:r>
            <a:endParaRPr lang="fi-FI" altLang="fi-FI" sz="3600" smtClean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25000" lnSpcReduction="2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i-FI" sz="9600" dirty="0" smtClean="0">
              <a:solidFill>
                <a:srgbClr val="009DA5"/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i-FI" sz="9600" dirty="0">
                <a:solidFill>
                  <a:srgbClr val="009DA5"/>
                </a:solidFill>
              </a:rPr>
              <a:t>Hyvinkään liikuntapalvelut aloittaa syksyllä </a:t>
            </a:r>
            <a:r>
              <a:rPr lang="fi-FI" sz="9600" b="1" dirty="0">
                <a:solidFill>
                  <a:srgbClr val="009DA5"/>
                </a:solidFill>
              </a:rPr>
              <a:t>Säpinä Sunnuntai - nimellä liikuntatapahtumasarjan</a:t>
            </a:r>
            <a:r>
              <a:rPr lang="fi-FI" sz="9600" dirty="0">
                <a:solidFill>
                  <a:srgbClr val="009DA5"/>
                </a:solidFill>
              </a:rPr>
              <a:t>, jonka tarkoituksena on innostaa </a:t>
            </a:r>
            <a:r>
              <a:rPr lang="fi-FI" sz="9600" dirty="0" smtClean="0">
                <a:solidFill>
                  <a:srgbClr val="009DA5"/>
                </a:solidFill>
              </a:rPr>
              <a:t>Hyvinkääläisiä </a:t>
            </a:r>
            <a:r>
              <a:rPr lang="fi-FI" sz="9600" dirty="0">
                <a:solidFill>
                  <a:srgbClr val="009DA5"/>
                </a:solidFill>
              </a:rPr>
              <a:t>perheitä liikkumaan ja tuoda samalla urheiluseurojen toimintaa </a:t>
            </a:r>
            <a:r>
              <a:rPr lang="fi-FI" sz="9600" dirty="0" smtClean="0">
                <a:solidFill>
                  <a:srgbClr val="009DA5"/>
                </a:solidFill>
              </a:rPr>
              <a:t>tutuksi </a:t>
            </a:r>
            <a:r>
              <a:rPr lang="fi-FI" sz="9600" dirty="0">
                <a:solidFill>
                  <a:srgbClr val="009DA5"/>
                </a:solidFill>
              </a:rPr>
              <a:t>kaikille kuntalaisille. </a:t>
            </a:r>
            <a:endParaRPr lang="fi-FI" sz="9600" dirty="0" smtClean="0">
              <a:solidFill>
                <a:srgbClr val="009DA5"/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i-FI" sz="9600" dirty="0">
                <a:solidFill>
                  <a:srgbClr val="009DA5"/>
                </a:solidFill>
              </a:rPr>
              <a:t>Säpinä Sunnuntai ottaa paikkansa </a:t>
            </a:r>
            <a:r>
              <a:rPr lang="fi-FI" sz="9600" b="1" dirty="0">
                <a:solidFill>
                  <a:srgbClr val="009DA5"/>
                </a:solidFill>
              </a:rPr>
              <a:t>joka kuun 3. sunnuntai klo </a:t>
            </a:r>
            <a:r>
              <a:rPr lang="fi-FI" sz="9600" b="1" dirty="0" smtClean="0">
                <a:solidFill>
                  <a:srgbClr val="009DA5"/>
                </a:solidFill>
              </a:rPr>
              <a:t>10-12, </a:t>
            </a:r>
            <a:r>
              <a:rPr lang="fi-FI" sz="9600" b="1" dirty="0">
                <a:solidFill>
                  <a:srgbClr val="009DA5"/>
                </a:solidFill>
              </a:rPr>
              <a:t>ensimmäinen kerta on 15.9. </a:t>
            </a:r>
            <a:r>
              <a:rPr lang="fi-FI" sz="9600" dirty="0" smtClean="0">
                <a:solidFill>
                  <a:srgbClr val="009DA5"/>
                </a:solidFill>
              </a:rPr>
              <a:t>Paikkana Puolimatkan </a:t>
            </a:r>
            <a:r>
              <a:rPr lang="fi-FI" sz="9600" dirty="0">
                <a:solidFill>
                  <a:srgbClr val="009DA5"/>
                </a:solidFill>
              </a:rPr>
              <a:t>koulun </a:t>
            </a:r>
            <a:r>
              <a:rPr lang="fi-FI" sz="9600" dirty="0" smtClean="0">
                <a:solidFill>
                  <a:srgbClr val="009DA5"/>
                </a:solidFill>
              </a:rPr>
              <a:t>kenttä ja liikuntasali. 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i-FI" sz="9600" dirty="0" smtClean="0">
                <a:solidFill>
                  <a:srgbClr val="009DA5"/>
                </a:solidFill>
              </a:rPr>
              <a:t>Osallistuvalle </a:t>
            </a:r>
            <a:r>
              <a:rPr lang="fi-FI" sz="9600" dirty="0">
                <a:solidFill>
                  <a:srgbClr val="009DA5"/>
                </a:solidFill>
              </a:rPr>
              <a:t>seuralle korvataan 90€/ toimintakerta, jonka seura </a:t>
            </a:r>
            <a:r>
              <a:rPr lang="fi-FI" sz="9600" dirty="0" smtClean="0">
                <a:solidFill>
                  <a:srgbClr val="009DA5"/>
                </a:solidFill>
              </a:rPr>
              <a:t>laskuttaa liikuntapalveluilta.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i-FI" sz="9600" dirty="0" smtClean="0">
                <a:solidFill>
                  <a:srgbClr val="009DA5"/>
                </a:solidFill>
              </a:rPr>
              <a:t>Laita sähköpostia: </a:t>
            </a:r>
            <a:r>
              <a:rPr lang="fi-FI" sz="9600" dirty="0" err="1" smtClean="0">
                <a:solidFill>
                  <a:srgbClr val="009DA5"/>
                </a:solidFill>
                <a:hlinkClick r:id="rId2"/>
              </a:rPr>
              <a:t>laura.kekalainen@hyvinkaa.fi</a:t>
            </a:r>
            <a:r>
              <a:rPr lang="fi-FI" sz="9600" dirty="0" smtClean="0">
                <a:solidFill>
                  <a:srgbClr val="009DA5"/>
                </a:solidFill>
              </a:rPr>
              <a:t>, p. </a:t>
            </a:r>
            <a:r>
              <a:rPr lang="fi-FI" sz="9600" dirty="0">
                <a:solidFill>
                  <a:srgbClr val="009DA5"/>
                </a:solidFill>
              </a:rPr>
              <a:t>040 1554 267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i-FI" sz="9600" dirty="0">
                <a:solidFill>
                  <a:srgbClr val="009DA5"/>
                </a:solidFill>
              </a:rPr>
              <a:t>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i-FI" sz="9600" b="1" dirty="0" smtClean="0">
              <a:solidFill>
                <a:srgbClr val="009DA5"/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fi-FI" sz="9600" b="1" dirty="0">
              <a:solidFill>
                <a:srgbClr val="009DA5"/>
              </a:solidFill>
            </a:endParaRPr>
          </a:p>
          <a:p>
            <a:pPr marL="914400" lvl="2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i-FI" sz="9600" b="1" dirty="0" smtClean="0">
              <a:solidFill>
                <a:srgbClr val="009DA5"/>
              </a:solidFill>
            </a:endParaRPr>
          </a:p>
          <a:p>
            <a:pPr marL="914400" lvl="2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i-FI" sz="3300" b="1" dirty="0">
              <a:solidFill>
                <a:srgbClr val="009DA5"/>
              </a:solidFill>
            </a:endParaRPr>
          </a:p>
          <a:p>
            <a:pPr marL="914400" lvl="2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i-FI" sz="7200" b="1" dirty="0" smtClean="0">
                <a:solidFill>
                  <a:srgbClr val="009DA5"/>
                </a:solidFill>
              </a:rPr>
              <a:t/>
            </a:r>
            <a:br>
              <a:rPr lang="fi-FI" sz="7200" b="1" dirty="0" smtClean="0">
                <a:solidFill>
                  <a:srgbClr val="009DA5"/>
                </a:solidFill>
              </a:rPr>
            </a:br>
            <a:endParaRPr lang="fi-FI" sz="7200" dirty="0" smtClean="0">
              <a:solidFill>
                <a:srgbClr val="009DA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b="1" smtClean="0">
                <a:solidFill>
                  <a:srgbClr val="009DA5"/>
                </a:solidFill>
              </a:rPr>
              <a:t>Muita tärkeitä asioita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i-FI" sz="2600" b="1" dirty="0" smtClean="0">
                <a:solidFill>
                  <a:srgbClr val="009DA5"/>
                </a:solidFill>
              </a:rPr>
              <a:t>Säpinäsunnuntait: </a:t>
            </a:r>
            <a:r>
              <a:rPr lang="fi-FI" sz="2600" dirty="0" smtClean="0">
                <a:solidFill>
                  <a:srgbClr val="009DA5"/>
                </a:solidFill>
              </a:rPr>
              <a:t>15.9., 20.10., 17.11., 15.12., </a:t>
            </a:r>
            <a:r>
              <a:rPr lang="fi-FI" sz="2600" b="1" dirty="0">
                <a:solidFill>
                  <a:srgbClr val="009DA5"/>
                </a:solidFill>
              </a:rPr>
              <a:t>UKK –kävelytesti </a:t>
            </a:r>
            <a:r>
              <a:rPr lang="fi-FI" sz="2600" dirty="0">
                <a:solidFill>
                  <a:srgbClr val="009DA5"/>
                </a:solidFill>
              </a:rPr>
              <a:t>ti 24.9. klo 16.00-18.30 Urheilupuistossa </a:t>
            </a:r>
            <a:endParaRPr lang="fi-FI" sz="2600" dirty="0" smtClean="0">
              <a:solidFill>
                <a:srgbClr val="009DA5"/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i-FI" sz="2600" b="1" dirty="0" err="1" smtClean="0">
                <a:solidFill>
                  <a:srgbClr val="009DA5"/>
                </a:solidFill>
              </a:rPr>
              <a:t>Vehkojan</a:t>
            </a:r>
            <a:r>
              <a:rPr lang="fi-FI" sz="2600" b="1" dirty="0" smtClean="0">
                <a:solidFill>
                  <a:srgbClr val="009DA5"/>
                </a:solidFill>
              </a:rPr>
              <a:t> koulun sali käytössä </a:t>
            </a:r>
            <a:r>
              <a:rPr lang="fi-FI" sz="2600" dirty="0" smtClean="0">
                <a:solidFill>
                  <a:srgbClr val="009DA5"/>
                </a:solidFill>
              </a:rPr>
              <a:t>1.11.2013 alkaen</a:t>
            </a:r>
            <a:r>
              <a:rPr lang="fi-FI" sz="2600" b="1" dirty="0" smtClean="0">
                <a:solidFill>
                  <a:srgbClr val="009DA5"/>
                </a:solidFill>
              </a:rPr>
              <a:t>, liikuntasalien </a:t>
            </a:r>
            <a:r>
              <a:rPr lang="fi-FI" sz="2600" b="1" dirty="0">
                <a:solidFill>
                  <a:srgbClr val="009DA5"/>
                </a:solidFill>
              </a:rPr>
              <a:t>iltakäyttö: </a:t>
            </a:r>
            <a:r>
              <a:rPr lang="fi-FI" sz="2600" dirty="0">
                <a:solidFill>
                  <a:srgbClr val="009DA5"/>
                </a:solidFill>
              </a:rPr>
              <a:t>Jorma Luukkola, </a:t>
            </a:r>
            <a:r>
              <a:rPr lang="fi-FI" sz="2600" b="1" dirty="0">
                <a:solidFill>
                  <a:srgbClr val="009DA5"/>
                </a:solidFill>
              </a:rPr>
              <a:t>p. 040 674 4118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i-FI" sz="2600" b="1" dirty="0" smtClean="0">
                <a:solidFill>
                  <a:srgbClr val="009DA5"/>
                </a:solidFill>
              </a:rPr>
              <a:t>Seurataulut (mainokset + ajo-ohjeet): </a:t>
            </a:r>
            <a:r>
              <a:rPr lang="fi-FI" sz="2600" dirty="0" smtClean="0">
                <a:solidFill>
                  <a:srgbClr val="009DA5"/>
                </a:solidFill>
              </a:rPr>
              <a:t>tekninen virasto, Satu Sihvonen, p. 040 155 6408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i-FI" sz="2600" dirty="0" smtClean="0">
                <a:solidFill>
                  <a:srgbClr val="009DA5"/>
                </a:solidFill>
              </a:rPr>
              <a:t>Lokakuussa haetaan liikuntapalvelujen </a:t>
            </a:r>
            <a:r>
              <a:rPr lang="fi-FI" sz="2600" b="1" dirty="0" smtClean="0">
                <a:solidFill>
                  <a:srgbClr val="009DA5"/>
                </a:solidFill>
              </a:rPr>
              <a:t>tapahtuma-avustus </a:t>
            </a:r>
            <a:r>
              <a:rPr lang="fi-FI" sz="2600" dirty="0" smtClean="0">
                <a:solidFill>
                  <a:srgbClr val="009DA5"/>
                </a:solidFill>
              </a:rPr>
              <a:t>ja</a:t>
            </a:r>
            <a:r>
              <a:rPr lang="fi-FI" sz="2600" b="1" dirty="0" smtClean="0">
                <a:solidFill>
                  <a:srgbClr val="009DA5"/>
                </a:solidFill>
              </a:rPr>
              <a:t> </a:t>
            </a:r>
            <a:r>
              <a:rPr lang="fi-FI" sz="2600" dirty="0" smtClean="0">
                <a:solidFill>
                  <a:srgbClr val="009DA5"/>
                </a:solidFill>
              </a:rPr>
              <a:t>kaukaloiden </a:t>
            </a:r>
            <a:r>
              <a:rPr lang="fi-FI" sz="2600" b="1" dirty="0" smtClean="0">
                <a:solidFill>
                  <a:srgbClr val="009DA5"/>
                </a:solidFill>
              </a:rPr>
              <a:t>harjoitusvuorot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i-FI" sz="2600" b="1" dirty="0" smtClean="0">
                <a:solidFill>
                  <a:srgbClr val="009DA5"/>
                </a:solidFill>
              </a:rPr>
              <a:t>Skeittipuisto </a:t>
            </a:r>
            <a:r>
              <a:rPr lang="fi-FI" sz="2600" dirty="0" smtClean="0">
                <a:solidFill>
                  <a:srgbClr val="009DA5"/>
                </a:solidFill>
              </a:rPr>
              <a:t>valmistuu</a:t>
            </a:r>
            <a:r>
              <a:rPr lang="fi-FI" sz="2600" b="1" dirty="0" smtClean="0">
                <a:solidFill>
                  <a:srgbClr val="009DA5"/>
                </a:solidFill>
              </a:rPr>
              <a:t> lokakuun 2013 loppuun mennessä, Puolimatka 2013-2014 </a:t>
            </a:r>
            <a:endParaRPr lang="fi-FI" b="1" dirty="0" smtClean="0">
              <a:solidFill>
                <a:srgbClr val="009DA5"/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fi-FI" dirty="0" smtClean="0">
              <a:solidFill>
                <a:srgbClr val="009DA5"/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fi-FI" dirty="0" smtClean="0">
              <a:solidFill>
                <a:srgbClr val="009DA5"/>
              </a:solidFill>
            </a:endParaRPr>
          </a:p>
          <a:p>
            <a:pPr marL="0" indent="0" fontAlgn="auto">
              <a:spcAft>
                <a:spcPts val="0"/>
              </a:spcAft>
              <a:buFont typeface="Arial" charset="0"/>
              <a:buNone/>
              <a:defRPr/>
            </a:pPr>
            <a:endParaRPr lang="fi-FI" dirty="0" smtClean="0">
              <a:solidFill>
                <a:srgbClr val="009DA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sz="4000" b="1" smtClean="0">
                <a:solidFill>
                  <a:srgbClr val="009DA5"/>
                </a:solidFill>
              </a:rPr>
              <a:t>Yhteystiedot </a:t>
            </a:r>
          </a:p>
        </p:txBody>
      </p:sp>
      <p:sp>
        <p:nvSpPr>
          <p:cNvPr id="16387" name="Rectangle 3"/>
          <p:cNvSpPr>
            <a:spLocks noGrp="1"/>
          </p:cNvSpPr>
          <p:nvPr>
            <p:ph type="body" idx="1"/>
          </p:nvPr>
        </p:nvSpPr>
        <p:spPr/>
        <p:txBody>
          <a:bodyPr rtlCol="0">
            <a:normAutofit lnSpcReduction="10000"/>
          </a:bodyPr>
          <a:lstStyle/>
          <a:p>
            <a:pPr algn="ctr"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fi-FI" altLang="fi-FI" sz="1800" b="1" dirty="0" smtClean="0">
                <a:solidFill>
                  <a:srgbClr val="009DA5"/>
                </a:solidFill>
              </a:rPr>
              <a:t>	</a:t>
            </a:r>
            <a:r>
              <a:rPr lang="fi-FI" altLang="fi-FI" sz="2000" b="1" dirty="0" smtClean="0">
                <a:solidFill>
                  <a:srgbClr val="009DA5"/>
                </a:solidFill>
              </a:rPr>
              <a:t>LIIKUNTAPALVELUJEN HALLINTO</a:t>
            </a:r>
            <a:r>
              <a:rPr lang="fi-FI" altLang="fi-FI" sz="2000" b="1" dirty="0" smtClean="0"/>
              <a:t> </a:t>
            </a:r>
            <a:endParaRPr lang="fi-FI" altLang="fi-FI" sz="2000" b="1" dirty="0" smtClean="0">
              <a:solidFill>
                <a:srgbClr val="009DA5"/>
              </a:solidFill>
            </a:endParaRPr>
          </a:p>
          <a:p>
            <a:pPr algn="ctr"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fi-FI" altLang="fi-FI" sz="2000" b="1" dirty="0" smtClean="0">
                <a:solidFill>
                  <a:srgbClr val="009DA5"/>
                </a:solidFill>
              </a:rPr>
              <a:t>	Minna Kalmari </a:t>
            </a:r>
            <a:br>
              <a:rPr lang="fi-FI" altLang="fi-FI" sz="2000" b="1" dirty="0" smtClean="0">
                <a:solidFill>
                  <a:srgbClr val="009DA5"/>
                </a:solidFill>
              </a:rPr>
            </a:br>
            <a:r>
              <a:rPr lang="fi-FI" altLang="fi-FI" sz="2000" dirty="0" smtClean="0">
                <a:solidFill>
                  <a:srgbClr val="009DA5"/>
                </a:solidFill>
              </a:rPr>
              <a:t>vs. liikuntapäällikkö (30.8.2013-31.7.2014)</a:t>
            </a:r>
            <a:br>
              <a:rPr lang="fi-FI" altLang="fi-FI" sz="2000" dirty="0" smtClean="0">
                <a:solidFill>
                  <a:srgbClr val="009DA5"/>
                </a:solidFill>
              </a:rPr>
            </a:br>
            <a:r>
              <a:rPr lang="fi-FI" altLang="fi-FI" sz="2000" dirty="0" smtClean="0">
                <a:solidFill>
                  <a:srgbClr val="009DA5"/>
                </a:solidFill>
              </a:rPr>
              <a:t>p. 0400 268 173</a:t>
            </a:r>
          </a:p>
          <a:p>
            <a:pPr algn="ctr"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fi-FI" altLang="fi-FI" sz="2000" b="1" dirty="0" smtClean="0">
                <a:solidFill>
                  <a:srgbClr val="009DA5"/>
                </a:solidFill>
              </a:rPr>
              <a:t>	Reijo Laiho</a:t>
            </a:r>
            <a:br>
              <a:rPr lang="fi-FI" altLang="fi-FI" sz="2000" b="1" dirty="0" smtClean="0">
                <a:solidFill>
                  <a:srgbClr val="009DA5"/>
                </a:solidFill>
              </a:rPr>
            </a:br>
            <a:r>
              <a:rPr lang="fi-FI" altLang="fi-FI" sz="2000" dirty="0" smtClean="0">
                <a:solidFill>
                  <a:srgbClr val="009DA5"/>
                </a:solidFill>
              </a:rPr>
              <a:t>liikuntapaikkamestari</a:t>
            </a:r>
            <a:br>
              <a:rPr lang="fi-FI" altLang="fi-FI" sz="2000" dirty="0" smtClean="0">
                <a:solidFill>
                  <a:srgbClr val="009DA5"/>
                </a:solidFill>
              </a:rPr>
            </a:br>
            <a:r>
              <a:rPr lang="fi-FI" altLang="fi-FI" sz="2000" dirty="0" smtClean="0">
                <a:solidFill>
                  <a:srgbClr val="009DA5"/>
                </a:solidFill>
              </a:rPr>
              <a:t>p. 0400 425  960 </a:t>
            </a:r>
          </a:p>
          <a:p>
            <a:pPr algn="ctr"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fi-FI" altLang="fi-FI" sz="2000" b="1" i="1" dirty="0" smtClean="0">
                <a:solidFill>
                  <a:srgbClr val="009DA5"/>
                </a:solidFill>
              </a:rPr>
              <a:t>	</a:t>
            </a:r>
            <a:r>
              <a:rPr lang="fi-FI" altLang="fi-FI" sz="2000" b="1" dirty="0" smtClean="0">
                <a:solidFill>
                  <a:srgbClr val="009DA5"/>
                </a:solidFill>
              </a:rPr>
              <a:t>LIIKUNNAN OHJAUSPALVELUT </a:t>
            </a:r>
          </a:p>
          <a:p>
            <a:pPr algn="ctr"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fi-FI" altLang="fi-FI" sz="2000" b="1" dirty="0" smtClean="0">
                <a:solidFill>
                  <a:srgbClr val="009DA5"/>
                </a:solidFill>
              </a:rPr>
              <a:t>	Laura Kekäläinen</a:t>
            </a:r>
            <a:br>
              <a:rPr lang="fi-FI" altLang="fi-FI" sz="2000" b="1" dirty="0" smtClean="0">
                <a:solidFill>
                  <a:srgbClr val="009DA5"/>
                </a:solidFill>
              </a:rPr>
            </a:br>
            <a:r>
              <a:rPr lang="fi-FI" altLang="fi-FI" sz="2000" dirty="0" smtClean="0">
                <a:solidFill>
                  <a:srgbClr val="009DA5"/>
                </a:solidFill>
              </a:rPr>
              <a:t>ts. liikuntasihteeri (30.8.2013-31.7.2014)</a:t>
            </a:r>
            <a:br>
              <a:rPr lang="fi-FI" altLang="fi-FI" sz="2000" dirty="0" smtClean="0">
                <a:solidFill>
                  <a:srgbClr val="009DA5"/>
                </a:solidFill>
              </a:rPr>
            </a:br>
            <a:r>
              <a:rPr lang="fi-FI" altLang="fi-FI" sz="2000" dirty="0" smtClean="0">
                <a:solidFill>
                  <a:srgbClr val="009DA5"/>
                </a:solidFill>
              </a:rPr>
              <a:t>p. 040 155 4267 </a:t>
            </a:r>
          </a:p>
          <a:p>
            <a:pPr algn="ctr"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fi-FI" altLang="fi-FI" sz="2000" b="1" dirty="0" smtClean="0">
                <a:solidFill>
                  <a:srgbClr val="009DA5"/>
                </a:solidFill>
              </a:rPr>
              <a:t>	LIIKUNTAPAIKKOJEN KUNNOSSAPITO</a:t>
            </a:r>
            <a:endParaRPr lang="fi-FI" altLang="fi-FI" sz="2000" dirty="0" smtClean="0">
              <a:solidFill>
                <a:srgbClr val="009DA5"/>
              </a:solidFill>
            </a:endParaRPr>
          </a:p>
          <a:p>
            <a:pPr algn="ctr"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fi-FI" altLang="fi-FI" sz="2000" b="1" dirty="0" smtClean="0">
                <a:solidFill>
                  <a:srgbClr val="009DA5"/>
                </a:solidFill>
              </a:rPr>
              <a:t>	Kari Vierimaa</a:t>
            </a:r>
            <a:br>
              <a:rPr lang="fi-FI" altLang="fi-FI" sz="2000" b="1" dirty="0" smtClean="0">
                <a:solidFill>
                  <a:srgbClr val="009DA5"/>
                </a:solidFill>
              </a:rPr>
            </a:br>
            <a:r>
              <a:rPr lang="fi-FI" altLang="fi-FI" sz="2000" dirty="0" smtClean="0">
                <a:solidFill>
                  <a:srgbClr val="009DA5"/>
                </a:solidFill>
              </a:rPr>
              <a:t>kunnossapitopäällikkö</a:t>
            </a:r>
            <a:br>
              <a:rPr lang="fi-FI" altLang="fi-FI" sz="2000" dirty="0" smtClean="0">
                <a:solidFill>
                  <a:srgbClr val="009DA5"/>
                </a:solidFill>
              </a:rPr>
            </a:br>
            <a:r>
              <a:rPr lang="fi-FI" altLang="fi-FI" sz="2000" dirty="0" smtClean="0">
                <a:solidFill>
                  <a:srgbClr val="009DA5"/>
                </a:solidFill>
              </a:rPr>
              <a:t>p. 040 571 4580</a:t>
            </a:r>
            <a:br>
              <a:rPr lang="fi-FI" altLang="fi-FI" sz="2000" dirty="0" smtClean="0">
                <a:solidFill>
                  <a:srgbClr val="009DA5"/>
                </a:solidFill>
              </a:rPr>
            </a:br>
            <a:endParaRPr lang="fi-FI" altLang="fi-FI" sz="2000" dirty="0" smtClean="0">
              <a:solidFill>
                <a:srgbClr val="009DA5"/>
              </a:solidFill>
            </a:endParaRPr>
          </a:p>
          <a:p>
            <a:pPr algn="ctr" fontAlgn="auto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fi-FI" altLang="fi-FI" sz="2000" b="1" dirty="0" smtClean="0">
                <a:solidFill>
                  <a:srgbClr val="009DA5"/>
                </a:solidFill>
              </a:rPr>
              <a:t>	</a:t>
            </a:r>
            <a:endParaRPr lang="fi-FI" altLang="fi-FI" sz="2000" dirty="0" smtClean="0">
              <a:solidFill>
                <a:srgbClr val="009DA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altLang="fi-FI" smtClean="0"/>
          </a:p>
        </p:txBody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endParaRPr lang="fi-FI" altLang="fi-FI" smtClean="0"/>
          </a:p>
          <a:p>
            <a:pPr algn="ctr">
              <a:buFont typeface="Arial" charset="0"/>
              <a:buNone/>
            </a:pPr>
            <a:endParaRPr lang="fi-FI" altLang="fi-FI" b="1" smtClean="0">
              <a:solidFill>
                <a:srgbClr val="009DA5"/>
              </a:solidFill>
            </a:endParaRPr>
          </a:p>
          <a:p>
            <a:pPr algn="ctr">
              <a:buFont typeface="Arial" charset="0"/>
              <a:buNone/>
            </a:pPr>
            <a:r>
              <a:rPr lang="fi-FI" altLang="fi-FI" sz="3600" b="1" smtClean="0">
                <a:solidFill>
                  <a:srgbClr val="009DA5"/>
                </a:solidFill>
              </a:rPr>
              <a:t>Kiitos &amp;</a:t>
            </a:r>
          </a:p>
          <a:p>
            <a:pPr algn="ctr">
              <a:buFont typeface="Arial" charset="0"/>
              <a:buNone/>
            </a:pPr>
            <a:r>
              <a:rPr lang="fi-FI" altLang="fi-FI" sz="3600" b="1" smtClean="0">
                <a:solidFill>
                  <a:srgbClr val="009DA5"/>
                </a:solidFill>
              </a:rPr>
              <a:t>aurinkoista syksyn jatkoa!</a:t>
            </a:r>
          </a:p>
          <a:p>
            <a:pPr algn="ctr">
              <a:buFont typeface="Arial" charset="0"/>
              <a:buNone/>
            </a:pPr>
            <a:endParaRPr lang="fi-FI" altLang="fi-FI" sz="3600" b="1" smtClean="0">
              <a:solidFill>
                <a:srgbClr val="009DA5"/>
              </a:solidFill>
            </a:endParaRPr>
          </a:p>
          <a:p>
            <a:pPr algn="ctr">
              <a:buFont typeface="Arial" charset="0"/>
              <a:buNone/>
            </a:pPr>
            <a:endParaRPr lang="fi-FI" altLang="fi-FI" b="1" smtClean="0">
              <a:solidFill>
                <a:srgbClr val="009DA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339</Words>
  <Application>Microsoft Office PowerPoint</Application>
  <PresentationFormat>Näytössä katseltava diaesitys (4:3)</PresentationFormat>
  <Paragraphs>99</Paragraphs>
  <Slides>9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0" baseType="lpstr">
      <vt:lpstr>Office-teema</vt:lpstr>
      <vt:lpstr>PowerPoint-esitys</vt:lpstr>
      <vt:lpstr>Maanantai 19.8.2013 klo 18-20 </vt:lpstr>
      <vt:lpstr>Liikuntapalveluiden toiminta 1.1.2013 alkaen </vt:lpstr>
      <vt:lpstr>Liikuntapaikkamaksut 1.8.2014 alkaen </vt:lpstr>
      <vt:lpstr>Liikuntapalveluiden henkilöstömuutokset 30.8.2013 alkaen  </vt:lpstr>
      <vt:lpstr>Säpinä Sunnuntait </vt:lpstr>
      <vt:lpstr>Muita tärkeitä asioita </vt:lpstr>
      <vt:lpstr>Yhteystiedot </vt:lpstr>
      <vt:lpstr>PowerPoint-esitys</vt:lpstr>
    </vt:vector>
  </TitlesOfParts>
  <Company>Hyvinkään Kaupunki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Marttinen Anu</dc:creator>
  <cp:lastModifiedBy>Pietari Marko</cp:lastModifiedBy>
  <cp:revision>18</cp:revision>
  <cp:lastPrinted>2013-08-19T10:30:26Z</cp:lastPrinted>
  <dcterms:created xsi:type="dcterms:W3CDTF">2013-08-16T11:09:07Z</dcterms:created>
  <dcterms:modified xsi:type="dcterms:W3CDTF">2015-05-07T08:44:36Z</dcterms:modified>
</cp:coreProperties>
</file>