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1" r:id="rId3"/>
    <p:sldId id="276" r:id="rId4"/>
    <p:sldId id="279" r:id="rId5"/>
    <p:sldId id="267" r:id="rId6"/>
    <p:sldId id="268" r:id="rId7"/>
    <p:sldId id="269" r:id="rId8"/>
    <p:sldId id="277" r:id="rId9"/>
    <p:sldId id="278" r:id="rId10"/>
    <p:sldId id="265" r:id="rId11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18" autoAdjust="0"/>
  </p:normalViewPr>
  <p:slideViewPr>
    <p:cSldViewPr>
      <p:cViewPr varScale="1">
        <p:scale>
          <a:sx n="124" d="100"/>
          <a:sy n="124" d="100"/>
        </p:scale>
        <p:origin x="12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51FC3-9176-44E4-99DC-AE76423084F7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4852C-E8CE-4A55-B708-8B46F3C683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433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143976-C87F-48F1-9B47-6392C3B31DBF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DD204-F573-483E-90FC-EB8A9F915B9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0960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374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255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325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3854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DD204-F573-483E-90FC-EB8A9F915B91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16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9E3094F-AAA4-468D-BE57-4CAC06BA4B5E}" type="datetimeFigureOut">
              <a:rPr lang="fi-FI" smtClean="0"/>
              <a:t>19.9.2017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5F0B09-6DFF-4AF9-AB3A-C539781D0C03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lv.fi/" TargetMode="External"/><Relationship Id="rId2" Type="http://schemas.openxmlformats.org/officeDocument/2006/relationships/hyperlink" Target="http://www.fortum.fi/vikailmoitu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hyvinkaa.fi/hyvinkaan-vesi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Seurafoorumi 13.9.2017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Liikunnan ajankohtaistapahtuma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Hyvinkään kaupunki </a:t>
            </a:r>
            <a:b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Liikuntapalvelut 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ipalogo_ilmantausta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92696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800" y="900113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32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984894" cy="97080"/>
          </a:xfrm>
        </p:spPr>
        <p:txBody>
          <a:bodyPr>
            <a:normAutofit fontScale="90000"/>
          </a:bodyPr>
          <a:lstStyle/>
          <a:p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484784"/>
            <a:ext cx="6777317" cy="434784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fi-FI" sz="4000" b="1" dirty="0" smtClean="0">
                <a:solidFill>
                  <a:srgbClr val="92D050"/>
                </a:solidFill>
              </a:rPr>
              <a:t>Aurinkoista syksyn jatkoa!</a:t>
            </a:r>
          </a:p>
          <a:p>
            <a:pPr marL="68580" indent="0" algn="ctr">
              <a:buNone/>
            </a:pPr>
            <a:endParaRPr lang="fi-FI" sz="4000" b="1" dirty="0" smtClean="0">
              <a:solidFill>
                <a:srgbClr val="92D050"/>
              </a:solidFill>
            </a:endParaRPr>
          </a:p>
          <a:p>
            <a:pPr marL="68580" indent="0" algn="ctr">
              <a:buNone/>
            </a:pPr>
            <a:endParaRPr lang="fi-FI" sz="4000" b="1" dirty="0" smtClean="0">
              <a:solidFill>
                <a:srgbClr val="92D050"/>
              </a:solidFill>
            </a:endParaRPr>
          </a:p>
          <a:p>
            <a:pPr marL="68580" indent="0" algn="ctr">
              <a:buNone/>
            </a:pPr>
            <a:endParaRPr lang="fi-FI" sz="4000" dirty="0">
              <a:solidFill>
                <a:srgbClr val="92D050"/>
              </a:solidFill>
            </a:endParaRP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174" y="2492896"/>
            <a:ext cx="4139952" cy="3104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5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Illan ohjelma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lo 16.30	Kahvi ja sämpylä 	</a:t>
            </a:r>
          </a:p>
          <a:p>
            <a:pPr marL="68580" indent="0">
              <a:buNone/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Tervetuloa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17.00	Liikuntapalveluiden ajankohtaiset 				kuulumiset, Minna Kalmari 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17.20	Ohjaamo esittäytyy, Ella Jormalainen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Klo 17.30	Avustussäännön uudistamisen työpaja,</a:t>
            </a:r>
          </a:p>
          <a:p>
            <a:pPr marL="68580" indent="0">
              <a:buNone/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Atte Honkonen</a:t>
            </a:r>
          </a:p>
          <a:p>
            <a:pPr marL="68580" indent="0">
              <a:buNone/>
            </a:pP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Keskustelua</a:t>
            </a: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Seurafoorumi päätty</a:t>
            </a:r>
            <a:r>
              <a:rPr 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81210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Tilavaraamon kuulumiset Muistathan!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Pidetään liikuntatilat yhdessä siistinä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Sammutetaan valot lähtiessä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Laitetaan ikkunat kiinni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Huolehditaan siitä, että ovet ovat kiinni ja lukittuina (ei kiviä tms. väliin)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</a:p>
          <a:p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Iltavahtimestaria ei ole tällä hetkellä  </a:t>
            </a:r>
            <a:endParaRPr lang="fi-FI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35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2286000" y="335846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i-FI" b="1" dirty="0" smtClean="0"/>
          </a:p>
          <a:p>
            <a:endParaRPr lang="fi-FI" b="1" dirty="0"/>
          </a:p>
          <a:p>
            <a:r>
              <a:rPr lang="fi-FI" b="1" dirty="0" smtClean="0"/>
              <a:t>Fortumin </a:t>
            </a:r>
            <a:r>
              <a:rPr lang="fi-FI" b="1" dirty="0"/>
              <a:t>/ </a:t>
            </a:r>
            <a:r>
              <a:rPr lang="fi-FI" b="1" dirty="0" err="1"/>
              <a:t>Carunan</a:t>
            </a:r>
            <a:r>
              <a:rPr lang="fi-FI" b="1" dirty="0"/>
              <a:t> sähkölaitoksen vikapäivystys</a:t>
            </a:r>
          </a:p>
          <a:p>
            <a:r>
              <a:rPr lang="fi-FI" dirty="0"/>
              <a:t>Hyvinkää-Riihimäen alueella 24h vuorokaudessa - p. 0800 1 95011 (numero on maksuton) - </a:t>
            </a:r>
            <a:r>
              <a:rPr lang="fi-FI" dirty="0">
                <a:hlinkClick r:id="rId2"/>
              </a:rPr>
              <a:t>sähköinen vikailmoituslomake</a:t>
            </a:r>
            <a:endParaRPr lang="fi-FI" dirty="0"/>
          </a:p>
          <a:p>
            <a:endParaRPr lang="fi-FI" b="1" dirty="0" smtClean="0"/>
          </a:p>
          <a:p>
            <a:r>
              <a:rPr lang="fi-FI" b="1" dirty="0" smtClean="0"/>
              <a:t>Hyvinkään </a:t>
            </a:r>
            <a:r>
              <a:rPr lang="fi-FI" b="1" dirty="0"/>
              <a:t>Lämpövoima (</a:t>
            </a:r>
            <a:r>
              <a:rPr lang="fi-FI" b="1" dirty="0">
                <a:hlinkClick r:id="rId3"/>
              </a:rPr>
              <a:t>www.hlv.fi</a:t>
            </a:r>
            <a:r>
              <a:rPr lang="fi-FI" b="1" dirty="0"/>
              <a:t>)</a:t>
            </a:r>
          </a:p>
          <a:p>
            <a:r>
              <a:rPr lang="fi-FI" dirty="0" err="1"/>
              <a:t>Kerkkolankatu</a:t>
            </a:r>
            <a:r>
              <a:rPr lang="fi-FI" dirty="0"/>
              <a:t> 35,  p. 019 45 801</a:t>
            </a:r>
            <a:br>
              <a:rPr lang="fi-FI" dirty="0"/>
            </a:br>
            <a:r>
              <a:rPr lang="fi-FI" dirty="0"/>
              <a:t>Ilmoitukset 24 h -  p. 019 485 261</a:t>
            </a:r>
          </a:p>
          <a:p>
            <a:endParaRPr lang="fi-FI" b="1" dirty="0" smtClean="0">
              <a:hlinkClick r:id="rId4"/>
            </a:endParaRPr>
          </a:p>
          <a:p>
            <a:r>
              <a:rPr lang="fi-FI" b="1" dirty="0" smtClean="0">
                <a:hlinkClick r:id="rId4"/>
              </a:rPr>
              <a:t>Hyvinkään </a:t>
            </a:r>
            <a:r>
              <a:rPr lang="fi-FI" b="1" dirty="0">
                <a:hlinkClick r:id="rId4"/>
              </a:rPr>
              <a:t>Vesi </a:t>
            </a:r>
            <a:endParaRPr lang="fi-FI" b="1" dirty="0"/>
          </a:p>
          <a:p>
            <a:r>
              <a:rPr lang="fi-FI" dirty="0"/>
              <a:t>virka-aikana ma - to 8.00 - 16.00 ja pe 8.00 - 14.00 p. 019 459 11* </a:t>
            </a:r>
            <a:br>
              <a:rPr lang="fi-FI" dirty="0"/>
            </a:br>
            <a:r>
              <a:rPr lang="fi-FI" dirty="0"/>
              <a:t>tai virka-ajan jälkeen p. 020 491 2734</a:t>
            </a:r>
          </a:p>
        </p:txBody>
      </p:sp>
    </p:spTree>
    <p:extLst>
      <p:ext uri="{BB962C8B-B14F-4D97-AF65-F5344CB8AC3E}">
        <p14:creationId xmlns:p14="http://schemas.microsoft.com/office/powerpoint/2010/main" val="263596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/>
              <a:t>Investoinnit </a:t>
            </a:r>
            <a:r>
              <a:rPr lang="fi-FI" b="1" dirty="0" smtClean="0"/>
              <a:t>ja kalustohankinnat 2017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Uimalan peruskorjaus ja laajennus, 2. vaihe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-&gt; alkanee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maalis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-huhtikuussa 2018 (8 milj. + 4 milj.) </a:t>
            </a:r>
          </a:p>
          <a:p>
            <a:pPr marL="68580" indent="0">
              <a:buNone/>
            </a:pPr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Pihkalan tenniskenttien peruskorjaus-&gt;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ei toteutunut, sen sijaan tulee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Padel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-kenttä Urheilupuistoon ja korjataan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Nopon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koulun pihaa sekä tehdään uusi portti/kulkureitti Urheilupuistoon</a:t>
            </a:r>
          </a:p>
          <a:p>
            <a:r>
              <a:rPr lang="fi-FI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Latureitistön</a:t>
            </a:r>
            <a:r>
              <a:rPr lang="fi-FI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parantaminen-&gt;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Hyyppärän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yhdyslatu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valmistuu 2017</a:t>
            </a:r>
          </a:p>
          <a:p>
            <a:endParaRPr lang="fi-FI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0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393224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 err="1" smtClean="0"/>
              <a:t>AVI:n</a:t>
            </a:r>
            <a:r>
              <a:rPr lang="fi-FI" b="1" dirty="0" smtClean="0"/>
              <a:t> rahoittamat (50%) hankkeet</a:t>
            </a:r>
            <a:br>
              <a:rPr lang="fi-FI" b="1" dirty="0" smtClean="0"/>
            </a:b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rmAutofit/>
          </a:bodyPr>
          <a:lstStyle/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Perheliikuntahanke 2017-2019-&gt;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monipuolista liikuntaa perheille 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Liikkeelle</a:t>
            </a:r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! -&gt;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liikuntaa maahanmuuttajataustaisille</a:t>
            </a: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Fiilinkiä! -&gt;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liikuntaa </a:t>
            </a:r>
            <a:r>
              <a:rPr lang="fi-FI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kouluikäisille,Treenimix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b="1" dirty="0">
                <a:latin typeface="Arial" panose="020B0604020202020204" pitchFamily="34" charset="0"/>
                <a:cs typeface="Arial" panose="020B0604020202020204" pitchFamily="34" charset="0"/>
              </a:rPr>
              <a:t>Liikkuva koulu -&gt; </a:t>
            </a: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liikettä 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koulupäiviin</a:t>
            </a:r>
          </a:p>
          <a:p>
            <a:r>
              <a:rPr lang="fi-FI" b="1" dirty="0" smtClean="0">
                <a:latin typeface="Arial" panose="020B0604020202020204" pitchFamily="34" charset="0"/>
                <a:cs typeface="Arial" panose="020B0604020202020204" pitchFamily="34" charset="0"/>
              </a:rPr>
              <a:t>SÄPINÄSUNNUNTAIT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joka kuukauden toinen sunnuntai, seuroja mukaan!</a:t>
            </a:r>
            <a:endParaRPr lang="fi-FI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800" dirty="0"/>
          </a:p>
          <a:p>
            <a:pPr marL="68580" indent="0">
              <a:buNone/>
            </a:pPr>
            <a:endParaRPr lang="fi-FI" sz="2000" dirty="0" smtClean="0"/>
          </a:p>
          <a:p>
            <a:endParaRPr lang="fi-FI" dirty="0" smtClean="0"/>
          </a:p>
          <a:p>
            <a:pPr marL="6858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770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>
                <a:solidFill>
                  <a:srgbClr val="92D050"/>
                </a:solidFill>
              </a:rPr>
              <a:t>Tulevia tapahtumia ym.</a:t>
            </a:r>
            <a:endParaRPr lang="fi-FI" b="1" dirty="0">
              <a:solidFill>
                <a:srgbClr val="92D05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i-FI" sz="1600" dirty="0" smtClean="0"/>
          </a:p>
          <a:p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Kävely- ja </a:t>
            </a:r>
            <a:r>
              <a:rPr 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cooperintestit</a:t>
            </a:r>
            <a:r>
              <a:rPr 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ti 19.9. klo 16.30 alkaen Urheilupuistossa</a:t>
            </a:r>
            <a:endParaRPr 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Vuosi 2017-&gt;</a:t>
            </a:r>
          </a:p>
          <a:p>
            <a:pPr marL="68580" indent="0">
              <a:buNone/>
            </a:pPr>
            <a:r>
              <a:rPr 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Suomi 100 vuotta</a:t>
            </a:r>
          </a:p>
          <a:p>
            <a:pPr marL="68580" indent="0">
              <a:buNone/>
            </a:pPr>
            <a:r>
              <a:rPr 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Hyvinkää 100 vuotta</a:t>
            </a:r>
          </a:p>
          <a:p>
            <a:pPr marL="68580" indent="0">
              <a:buNone/>
            </a:pPr>
            <a:r>
              <a:rPr 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* Unelmien liikuntavuosi </a:t>
            </a:r>
          </a:p>
          <a:p>
            <a:pPr marL="68580" indent="0">
              <a:buNone/>
            </a:pPr>
            <a:endParaRPr lang="fi-F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fi-FI" sz="1800" b="1" smtClean="0">
                <a:latin typeface="Arial" panose="020B0604020202020204" pitchFamily="34" charset="0"/>
                <a:cs typeface="Arial" panose="020B0604020202020204" pitchFamily="34" charset="0"/>
              </a:rPr>
              <a:t>www.seuraverkko.fi</a:t>
            </a:r>
            <a:endParaRPr 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196752"/>
            <a:ext cx="969963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ipalogo_ilmantausta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37112"/>
            <a:ext cx="1289323" cy="130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b="1" dirty="0" smtClean="0"/>
              <a:t>Liikuntapalvelujen avustussäännön valmisteleminen ja uudistaminen </a:t>
            </a:r>
            <a:endParaRPr lang="fi-FI" sz="2800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Työryhmä on valmistellut avustussääntöä  syksyn 2017 aikana </a:t>
            </a:r>
          </a:p>
          <a:p>
            <a:r>
              <a:rPr lang="fi-FI" dirty="0" smtClean="0"/>
              <a:t>Seuroja kuultiin 28.3. avustussäännön uudistamisesta ja uudelleen 13.9.</a:t>
            </a:r>
          </a:p>
          <a:p>
            <a:r>
              <a:rPr lang="fi-FI" dirty="0" smtClean="0"/>
              <a:t>kulttuuri- ja </a:t>
            </a:r>
            <a:r>
              <a:rPr lang="fi-FI" dirty="0" smtClean="0"/>
              <a:t>hyvinvointi</a:t>
            </a:r>
            <a:r>
              <a:rPr lang="fi-FI" dirty="0" smtClean="0"/>
              <a:t>lautakunnan </a:t>
            </a:r>
            <a:r>
              <a:rPr lang="fi-FI" dirty="0" smtClean="0"/>
              <a:t>käsittelyyn lokakuussa 2017 </a:t>
            </a:r>
          </a:p>
          <a:p>
            <a:r>
              <a:rPr lang="fi-FI" dirty="0" smtClean="0"/>
              <a:t>Uusi avustussääntö voimaan 1.1.2018 toiminta-avustuksen osalta, mutta kohdeavustus vasta vuoden 2019 alusta.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79833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Missä mennään?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Nykyään: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ulkoilumaja-avustus 8199 €, tapahtuma-avustus 7288 €, toiminta-avustus 75 000 €</a:t>
            </a:r>
          </a:p>
          <a:p>
            <a:r>
              <a:rPr lang="fi-FI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Ehdotettu: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ulkoilumaja-avustus 8199 €, toiminta-avustus 40 000 €, harkinnanvarainen avustus (kohdeavustus) 42 288 € -&gt; eli tapahtuma-avustus loppuisi</a:t>
            </a:r>
          </a:p>
          <a:p>
            <a:r>
              <a:rPr lang="fi-FI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Perustelu: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harkinnanvaraisella avustuksella tavoitettaisiin paremmin esim. erityisryhmät, kehittämishankkeet, kansainvälinen toiminta, liikuntatilat, tapahtumat, seniorit -&gt; tähän selkeä </a:t>
            </a:r>
            <a:r>
              <a:rPr lang="fi-FI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kriteeristö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Summista ei </a:t>
            </a:r>
            <a:r>
              <a:rPr lang="fi-FI" sz="2000" smtClean="0">
                <a:latin typeface="Arial" panose="020B0604020202020204" pitchFamily="34" charset="0"/>
                <a:cs typeface="Arial" panose="020B0604020202020204" pitchFamily="34" charset="0"/>
              </a:rPr>
              <a:t>ole vielä </a:t>
            </a:r>
            <a:r>
              <a:rPr lang="fi-FI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päätetty!!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15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3033</TotalTime>
  <Words>309</Words>
  <Application>Microsoft Office PowerPoint</Application>
  <PresentationFormat>Näytössä katseltava diaesitys (4:3)</PresentationFormat>
  <Paragraphs>71</Paragraphs>
  <Slides>10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2</vt:lpstr>
      <vt:lpstr>Austin</vt:lpstr>
      <vt:lpstr>Seurafoorumi 13.9.2017</vt:lpstr>
      <vt:lpstr>Illan ohjelma</vt:lpstr>
      <vt:lpstr>Tilavaraamon kuulumiset Muistathan!</vt:lpstr>
      <vt:lpstr>PowerPoint-esitys</vt:lpstr>
      <vt:lpstr>Investoinnit ja kalustohankinnat 2017</vt:lpstr>
      <vt:lpstr>AVI:n rahoittamat (50%) hankkeet </vt:lpstr>
      <vt:lpstr>Tulevia tapahtumia ym.</vt:lpstr>
      <vt:lpstr>Liikuntapalvelujen avustussäännön valmisteleminen ja uudistaminen </vt:lpstr>
      <vt:lpstr>Missä mennään?</vt:lpstr>
      <vt:lpstr>PowerPoint-esitys</vt:lpstr>
    </vt:vector>
  </TitlesOfParts>
  <Company>Hyvinkään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Seurafoorumi 4.3.2014</dc:title>
  <dc:creator>Kalmari Minna</dc:creator>
  <cp:lastModifiedBy>Kalmari Minna</cp:lastModifiedBy>
  <cp:revision>141</cp:revision>
  <cp:lastPrinted>2017-09-13T10:48:34Z</cp:lastPrinted>
  <dcterms:created xsi:type="dcterms:W3CDTF">2014-02-17T08:01:02Z</dcterms:created>
  <dcterms:modified xsi:type="dcterms:W3CDTF">2017-09-19T08:29:38Z</dcterms:modified>
</cp:coreProperties>
</file>