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7" r:id="rId3"/>
    <p:sldId id="261" r:id="rId4"/>
    <p:sldId id="262" r:id="rId5"/>
    <p:sldId id="258" r:id="rId6"/>
    <p:sldId id="259" r:id="rId7"/>
    <p:sldId id="260" r:id="rId8"/>
    <p:sldId id="264" r:id="rId9"/>
    <p:sldId id="266" r:id="rId10"/>
    <p:sldId id="265" r:id="rId11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18" autoAdjust="0"/>
  </p:normalViewPr>
  <p:slideViewPr>
    <p:cSldViewPr>
      <p:cViewPr>
        <p:scale>
          <a:sx n="114" d="100"/>
          <a:sy n="114" d="100"/>
        </p:scale>
        <p:origin x="-91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43976-C87F-48F1-9B47-6392C3B31DBF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D204-F573-483E-90FC-EB8A9F915B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096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374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16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25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120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251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3854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9583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6423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5689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80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E3094F-AAA4-468D-BE57-4CAC06BA4B5E}" type="datetimeFigureOut">
              <a:rPr lang="fi-FI" smtClean="0"/>
              <a:t>7.5.2015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ertti.yritys@hyvinkaa.f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apahtumat.hyvinkaa.f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ulttuurijavapaa-aika@hyvinkaa.fi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ilavaraamo@hyvinkaa.f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anna-mari.kujala@hyvinkaa.f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Seurafoorumi 16.9.2014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Liikunnan ajankohtaistapahtuma</a:t>
            </a:r>
            <a:endParaRPr lang="fi-FI" b="1" dirty="0"/>
          </a:p>
        </p:txBody>
      </p:sp>
      <p:pic>
        <p:nvPicPr>
          <p:cNvPr id="1026" name="Picture 2" descr="Lipalogo_ilmantausta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92696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900113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3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fi-FI" sz="4000" b="1" dirty="0" smtClean="0"/>
          </a:p>
          <a:p>
            <a:pPr marL="68580" indent="0" algn="ctr">
              <a:buNone/>
            </a:pPr>
            <a:r>
              <a:rPr lang="fi-FI" sz="4000" b="1" dirty="0" smtClean="0">
                <a:solidFill>
                  <a:srgbClr val="92D050"/>
                </a:solidFill>
              </a:rPr>
              <a:t>Kiitos </a:t>
            </a:r>
            <a:r>
              <a:rPr lang="fi-FI" sz="4000" b="1" dirty="0">
                <a:solidFill>
                  <a:srgbClr val="92D050"/>
                </a:solidFill>
              </a:rPr>
              <a:t>&amp; </a:t>
            </a:r>
            <a:br>
              <a:rPr lang="fi-FI" sz="4000" b="1" dirty="0">
                <a:solidFill>
                  <a:srgbClr val="92D050"/>
                </a:solidFill>
              </a:rPr>
            </a:br>
            <a:r>
              <a:rPr lang="fi-FI" sz="4000" b="1" dirty="0">
                <a:solidFill>
                  <a:srgbClr val="92D050"/>
                </a:solidFill>
              </a:rPr>
              <a:t>aurinkoista syksyä!</a:t>
            </a:r>
            <a:endParaRPr lang="fi-FI" sz="4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5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Investoinnit </a:t>
            </a:r>
            <a:br>
              <a:rPr lang="fi-FI" b="1" dirty="0"/>
            </a:br>
            <a:r>
              <a:rPr lang="fi-FI" b="1" dirty="0"/>
              <a:t>2014-2015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Urheilukentän peruskorjaus 2014 (valmis)</a:t>
            </a:r>
          </a:p>
          <a:p>
            <a:r>
              <a:rPr lang="fi-FI" dirty="0"/>
              <a:t>Puolimatkan lähiliikuntapaikka 2014 (valmis)</a:t>
            </a:r>
          </a:p>
          <a:p>
            <a:pPr marL="68580" indent="0">
              <a:buNone/>
            </a:pPr>
            <a:r>
              <a:rPr lang="fi-FI" dirty="0"/>
              <a:t>Hiekkatekonurmi, ympärivuotinen minikaukalo</a:t>
            </a:r>
          </a:p>
          <a:p>
            <a:r>
              <a:rPr lang="fi-FI" dirty="0"/>
              <a:t>Nummenmäen frisbeegolfrata, 18-väyläinen (tekeillä)</a:t>
            </a:r>
          </a:p>
          <a:p>
            <a:r>
              <a:rPr lang="fi-FI" dirty="0"/>
              <a:t>Uimalan peruskorjaus/laajennus 2015</a:t>
            </a:r>
          </a:p>
          <a:p>
            <a:r>
              <a:rPr lang="fi-FI" dirty="0"/>
              <a:t>Villatehtaan liikuntatilan varustaminen 2015(paini, nyrkkeily, sirkus, voimistelu, </a:t>
            </a:r>
            <a:r>
              <a:rPr lang="fi-FI" dirty="0" err="1"/>
              <a:t>yu</a:t>
            </a:r>
            <a:r>
              <a:rPr lang="fi-FI" dirty="0"/>
              <a:t>, golf)</a:t>
            </a:r>
          </a:p>
          <a:p>
            <a:r>
              <a:rPr lang="fi-FI" dirty="0"/>
              <a:t>Lentokentän päädyn ulkoilureitin valaistus </a:t>
            </a:r>
            <a:r>
              <a:rPr lang="fi-FI" dirty="0" smtClean="0"/>
              <a:t>(tekeillä)</a:t>
            </a:r>
            <a:endParaRPr lang="fi-FI" dirty="0"/>
          </a:p>
          <a:p>
            <a:r>
              <a:rPr lang="fi-FI" dirty="0"/>
              <a:t>Ensilumen latupohjan kehittäminen </a:t>
            </a:r>
          </a:p>
          <a:p>
            <a:r>
              <a:rPr lang="fi-FI" dirty="0"/>
              <a:t>Ulkoilureittien opastussuunnitelman käynnistäminen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0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Salivuoroista 1.8.2014 alkaen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Vuorot myönnetään koko lukuvuodeksi</a:t>
            </a:r>
          </a:p>
          <a:p>
            <a:r>
              <a:rPr lang="fi-FI" dirty="0" smtClean="0"/>
              <a:t>Määräaikaan mennessä aloitus ja lopetusaikaa voi täsmentää (lomakausien ilmoittelu)</a:t>
            </a:r>
          </a:p>
          <a:p>
            <a:r>
              <a:rPr lang="fi-FI" dirty="0" smtClean="0"/>
              <a:t>Ennen joulua on salivuorot peruttu n. viikon ajan</a:t>
            </a:r>
          </a:p>
          <a:p>
            <a:r>
              <a:rPr lang="fi-FI" dirty="0" smtClean="0"/>
              <a:t>Tapainlinna suljettu </a:t>
            </a:r>
            <a:r>
              <a:rPr lang="fi-FI" b="1" dirty="0" smtClean="0"/>
              <a:t>13.12.-11.1. </a:t>
            </a:r>
            <a:r>
              <a:rPr lang="fi-FI" dirty="0" smtClean="0"/>
              <a:t>musikaalin vuoksi </a:t>
            </a:r>
          </a:p>
          <a:p>
            <a:r>
              <a:rPr lang="fi-FI" dirty="0" smtClean="0"/>
              <a:t>Lue harjoitusvuorokirje tarkkaan!</a:t>
            </a:r>
          </a:p>
          <a:p>
            <a:r>
              <a:rPr lang="fi-FI" b="1" dirty="0" smtClean="0"/>
              <a:t>Hakuajan pidennys kaudella 2015-2016? </a:t>
            </a:r>
            <a:r>
              <a:rPr lang="fi-FI" dirty="0" smtClean="0">
                <a:solidFill>
                  <a:srgbClr val="00B0F0"/>
                </a:solidFill>
              </a:rPr>
              <a:t>Seurafoorumissa sovittiin, että kauden 2015-2016 hakuaika on helmikuun loppuun mennessä, tieto salivuoroista seuroille huhtikuun loppuun mennessä. </a:t>
            </a:r>
            <a:endParaRPr lang="fi-FI" b="1" dirty="0" smtClean="0">
              <a:solidFill>
                <a:srgbClr val="00B0F0"/>
              </a:solidFill>
            </a:endParaRPr>
          </a:p>
          <a:p>
            <a:endParaRPr lang="fi-FI" dirty="0" smtClean="0"/>
          </a:p>
          <a:p>
            <a:pPr marL="6858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59331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Villatehtaan liikuntatila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Liikuntatila valmis marraskuun loppuun mennessä, lattia valmis viikolla 50 </a:t>
            </a:r>
          </a:p>
          <a:p>
            <a:r>
              <a:rPr lang="fi-FI" sz="2000" dirty="0" smtClean="0"/>
              <a:t>Villatehtaan tilojen haku </a:t>
            </a:r>
            <a:r>
              <a:rPr lang="fi-FI" sz="2000" b="1" dirty="0" smtClean="0"/>
              <a:t>28.11.2014</a:t>
            </a:r>
            <a:r>
              <a:rPr lang="fi-FI" sz="2000" dirty="0" smtClean="0"/>
              <a:t> mennessä, vuorot ilmoitetaan </a:t>
            </a:r>
            <a:r>
              <a:rPr lang="fi-FI" sz="2000" b="1" dirty="0" smtClean="0"/>
              <a:t>19.12.2014</a:t>
            </a:r>
            <a:r>
              <a:rPr lang="fi-FI" sz="2000" dirty="0" smtClean="0"/>
              <a:t> mennessä</a:t>
            </a:r>
          </a:p>
          <a:p>
            <a:r>
              <a:rPr lang="fi-FI" sz="2000" dirty="0" smtClean="0"/>
              <a:t>Tilat käytössä </a:t>
            </a:r>
            <a:r>
              <a:rPr lang="fi-FI" sz="2000" b="1" dirty="0" smtClean="0"/>
              <a:t>1.2.2015 </a:t>
            </a:r>
            <a:r>
              <a:rPr lang="fi-FI" sz="2000" dirty="0" smtClean="0"/>
              <a:t>alkaen </a:t>
            </a:r>
          </a:p>
          <a:p>
            <a:r>
              <a:rPr lang="fi-FI" sz="2000" dirty="0" smtClean="0"/>
              <a:t>Hinnat 5-10 €/tunti riippuen tilojen koosta </a:t>
            </a:r>
          </a:p>
          <a:p>
            <a:endParaRPr lang="fi-FI" dirty="0"/>
          </a:p>
          <a:p>
            <a:endParaRPr lang="fi-FI" dirty="0" smtClean="0"/>
          </a:p>
          <a:p>
            <a:pPr marL="68580" indent="0">
              <a:buNone/>
            </a:pPr>
            <a:endParaRPr lang="fi-FI" dirty="0"/>
          </a:p>
        </p:txBody>
      </p:sp>
      <p:pic>
        <p:nvPicPr>
          <p:cNvPr id="4" name="Picture 2" descr="Lipalogo_ilmantausta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89317"/>
            <a:ext cx="985626" cy="99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509120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335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Säpinäsunnuntait ja koululiikuntayhteistyö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Säpinäsunnuntait, ilmoittautuminen Minna Kalmari, p. 0400 268 173</a:t>
            </a:r>
          </a:p>
          <a:p>
            <a:pPr marL="68580" indent="0">
              <a:buNone/>
            </a:pPr>
            <a:endParaRPr lang="fi-FI" dirty="0" smtClean="0"/>
          </a:p>
          <a:p>
            <a:r>
              <a:rPr lang="fi-FI" dirty="0" smtClean="0"/>
              <a:t>Koululiikuntayhteistyö, ilmoittautuminen </a:t>
            </a:r>
            <a:r>
              <a:rPr lang="fi-FI" dirty="0" err="1" smtClean="0">
                <a:hlinkClick r:id="rId3"/>
              </a:rPr>
              <a:t>pertti.yritys@hyvinkaa.fi</a:t>
            </a:r>
            <a:endParaRPr lang="fi-FI" dirty="0" smtClean="0"/>
          </a:p>
          <a:p>
            <a:endParaRPr lang="fi-FI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00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Tapahtumakalenteri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Hyvinkään kaupungin sivuilla</a:t>
            </a:r>
          </a:p>
          <a:p>
            <a:pPr marL="68580" indent="0">
              <a:buNone/>
            </a:pPr>
            <a:endParaRPr lang="fi-FI" dirty="0" smtClean="0">
              <a:hlinkClick r:id="rId3"/>
            </a:endParaRPr>
          </a:p>
          <a:p>
            <a:pPr marL="68580" indent="0">
              <a:buNone/>
            </a:pPr>
            <a:r>
              <a:rPr lang="fi-FI" dirty="0" smtClean="0">
                <a:hlinkClick r:id="rId3"/>
              </a:rPr>
              <a:t>http://tapahtumat.hyvinkaa.fi/</a:t>
            </a:r>
            <a:endParaRPr lang="fi-FI" dirty="0" smtClean="0"/>
          </a:p>
          <a:p>
            <a:pPr marL="68580" indent="0">
              <a:buNone/>
            </a:pPr>
            <a:endParaRPr lang="fi-FI" dirty="0" smtClean="0"/>
          </a:p>
          <a:p>
            <a:r>
              <a:rPr lang="fi-FI" dirty="0" smtClean="0"/>
              <a:t>Aamupostilla oma tapahtumakalenteri</a:t>
            </a:r>
          </a:p>
          <a:p>
            <a:endParaRPr lang="fi-FI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623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9120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6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Avustukset &amp; palkitseminen </a:t>
            </a: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Tapahtuma-avustus </a:t>
            </a:r>
            <a:r>
              <a:rPr lang="fi-FI" sz="1600" b="1" u="sng" dirty="0"/>
              <a:t>lokakuun</a:t>
            </a:r>
            <a:r>
              <a:rPr lang="fi-FI" sz="1600" u="sng" dirty="0"/>
              <a:t> </a:t>
            </a:r>
            <a:r>
              <a:rPr lang="fi-FI" sz="1600" b="1" u="sng" dirty="0"/>
              <a:t>loppuun</a:t>
            </a:r>
            <a:r>
              <a:rPr lang="fi-FI" sz="1600" u="sng" dirty="0"/>
              <a:t> </a:t>
            </a:r>
            <a:r>
              <a:rPr lang="fi-FI" sz="1600" b="1" u="sng" dirty="0"/>
              <a:t>mennessä</a:t>
            </a:r>
            <a:r>
              <a:rPr lang="fi-FI" sz="1600" dirty="0"/>
              <a:t> (seuraavan vuoden yksittäiseen tapahtumaan)</a:t>
            </a:r>
          </a:p>
          <a:p>
            <a:r>
              <a:rPr lang="fi-FI" sz="1600" dirty="0" smtClean="0"/>
              <a:t>Toiminta-avustus maaliskuun loppuun mennessä, alle 18-vuotiaat. Viisi satunnaista seuraa tarkastetaan.</a:t>
            </a:r>
          </a:p>
          <a:p>
            <a:r>
              <a:rPr lang="fi-FI" sz="1600" dirty="0" smtClean="0"/>
              <a:t>Ulkoilumaja-avustus haetaan maaliskuun loppuun mennessä, avustus kulujen mukaan</a:t>
            </a:r>
          </a:p>
          <a:p>
            <a:r>
              <a:rPr lang="fi-FI" sz="1600" dirty="0" smtClean="0"/>
              <a:t>Menestyneiden palkitseminen 2014, menestyneiden saavutukset </a:t>
            </a:r>
            <a:r>
              <a:rPr lang="fi-FI" sz="1600" b="1" u="sng" dirty="0" smtClean="0"/>
              <a:t>31.12.2014 mennessä</a:t>
            </a:r>
            <a:r>
              <a:rPr lang="fi-FI" sz="1600" dirty="0" smtClean="0"/>
              <a:t>: </a:t>
            </a:r>
            <a:r>
              <a:rPr lang="fi-FI" sz="1600" dirty="0" err="1" smtClean="0">
                <a:hlinkClick r:id="rId3"/>
              </a:rPr>
              <a:t>kulttuurijavapaa-aika@hyvinkaa.fi</a:t>
            </a:r>
            <a:endParaRPr lang="fi-FI" sz="1600" dirty="0" smtClean="0"/>
          </a:p>
          <a:p>
            <a:r>
              <a:rPr lang="fi-FI" sz="1600" dirty="0" smtClean="0"/>
              <a:t>Työryhmä esittää Hyvinkään kaupungin toiminta-</a:t>
            </a:r>
          </a:p>
          <a:p>
            <a:pPr marL="68580" indent="0">
              <a:buNone/>
            </a:pPr>
            <a:r>
              <a:rPr lang="fi-FI" sz="1600" dirty="0"/>
              <a:t> </a:t>
            </a:r>
            <a:r>
              <a:rPr lang="fi-FI" sz="1600" dirty="0" smtClean="0"/>
              <a:t>    ohjeen nro 17 (palkitseminen) uudistamista kaupun-</a:t>
            </a:r>
            <a:endParaRPr lang="fi-FI" sz="1600" dirty="0"/>
          </a:p>
          <a:p>
            <a:pPr marL="68580" indent="0">
              <a:buNone/>
            </a:pPr>
            <a:r>
              <a:rPr lang="fi-FI" sz="1600" dirty="0" smtClean="0"/>
              <a:t>     ginhallitukselle syksyn 2014 aikana </a:t>
            </a:r>
          </a:p>
          <a:p>
            <a:pPr marL="68580" indent="0">
              <a:buNone/>
            </a:pPr>
            <a:endParaRPr lang="fi-FI" sz="1600" dirty="0" smtClean="0"/>
          </a:p>
          <a:p>
            <a:pPr marL="68580" indent="0">
              <a:buNone/>
            </a:pPr>
            <a:endParaRPr lang="fi-FI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24744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78894"/>
            <a:ext cx="985626" cy="99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62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fi-FI" b="1" dirty="0" smtClean="0"/>
              <a:t>Tilavaraamon kuulumisia 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8" y="2276872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fi-FI" sz="1200" dirty="0"/>
          </a:p>
          <a:p>
            <a:pPr lvl="0"/>
            <a:r>
              <a:rPr lang="fi-FI" sz="1800" dirty="0" smtClean="0"/>
              <a:t>Vastuuhenkilölistojen piti olla </a:t>
            </a:r>
            <a:r>
              <a:rPr lang="fi-FI" sz="1800" b="1" dirty="0" smtClean="0"/>
              <a:t>28.7.2014 </a:t>
            </a:r>
            <a:r>
              <a:rPr lang="fi-FI" sz="1800" dirty="0" smtClean="0"/>
              <a:t>mennessä Päivi Nummelalla, koska avaimet ohjelmoidaan vasta listan saamisen jälkeen</a:t>
            </a:r>
          </a:p>
          <a:p>
            <a:pPr lvl="0"/>
            <a:r>
              <a:rPr lang="fi-FI" sz="1800" b="1" dirty="0" smtClean="0"/>
              <a:t>Älä laita </a:t>
            </a:r>
            <a:r>
              <a:rPr lang="fi-FI" sz="1800" dirty="0" smtClean="0"/>
              <a:t>kiviä tai harjanvarsia oven väliin!</a:t>
            </a:r>
          </a:p>
          <a:p>
            <a:pPr lvl="0"/>
            <a:r>
              <a:rPr lang="fi-FI" sz="1800" b="1" dirty="0" smtClean="0"/>
              <a:t>Rikkoutuneet liikuntavälineet</a:t>
            </a:r>
            <a:r>
              <a:rPr lang="fi-FI" sz="1800" dirty="0" smtClean="0"/>
              <a:t>, ilmoitus suoraan tilavaraamoon: </a:t>
            </a:r>
            <a:r>
              <a:rPr lang="fi-FI" sz="1800" dirty="0" err="1" smtClean="0">
                <a:hlinkClick r:id="rId3"/>
              </a:rPr>
              <a:t>tilavaraamo@hyvinkaa.fi</a:t>
            </a:r>
            <a:endParaRPr lang="fi-FI" sz="1800" dirty="0" smtClean="0"/>
          </a:p>
          <a:p>
            <a:pPr lvl="0"/>
            <a:r>
              <a:rPr lang="fi-FI" sz="1800" b="1" dirty="0" smtClean="0"/>
              <a:t>Iltasiivous, </a:t>
            </a:r>
            <a:r>
              <a:rPr lang="fi-FI" sz="1800" dirty="0" smtClean="0"/>
              <a:t>siivoussetit löytyvät kouluilta</a:t>
            </a:r>
          </a:p>
          <a:p>
            <a:pPr marL="68580" lvl="0" indent="0">
              <a:buNone/>
            </a:pPr>
            <a:endParaRPr lang="fi-FI" sz="1800" dirty="0" smtClean="0"/>
          </a:p>
          <a:p>
            <a:r>
              <a:rPr lang="fi-FI" sz="1800" dirty="0"/>
              <a:t> Vahtimestari Jorma Luukkola, p. 040 674 4118 </a:t>
            </a:r>
          </a:p>
          <a:p>
            <a:pPr marL="68580" lvl="0" indent="0">
              <a:buNone/>
            </a:pPr>
            <a:endParaRPr lang="fi-FI" sz="1800" dirty="0" smtClean="0"/>
          </a:p>
          <a:p>
            <a:pPr lvl="0"/>
            <a:endParaRPr lang="fi-FI" sz="1800" dirty="0" smtClean="0"/>
          </a:p>
          <a:p>
            <a:pPr lvl="0"/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400434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Muuta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i-FI" dirty="0" smtClean="0"/>
          </a:p>
          <a:p>
            <a:r>
              <a:rPr lang="fi-FI" dirty="0" smtClean="0"/>
              <a:t>Liikuntaseurojen puheenjohtajien palaveri </a:t>
            </a:r>
            <a:r>
              <a:rPr lang="fi-FI" b="1" dirty="0" smtClean="0"/>
              <a:t>ti 11.11.2014 klo 18 </a:t>
            </a:r>
            <a:r>
              <a:rPr lang="fi-FI" dirty="0" smtClean="0"/>
              <a:t>Tapainlinnan koulun auditoriossa </a:t>
            </a:r>
          </a:p>
          <a:p>
            <a:r>
              <a:rPr lang="fi-FI" dirty="0"/>
              <a:t>Salivuorojen jakoperusteet </a:t>
            </a:r>
            <a:r>
              <a:rPr lang="fi-FI" b="1" dirty="0"/>
              <a:t>ke 19.11. klo 18 </a:t>
            </a:r>
            <a:r>
              <a:rPr lang="fi-FI" dirty="0" smtClean="0"/>
              <a:t>Tapainlinnan koulun auditoriossa </a:t>
            </a:r>
          </a:p>
          <a:p>
            <a:r>
              <a:rPr lang="fi-FI" dirty="0" smtClean="0"/>
              <a:t>Kevään 2015 seurafoorumi</a:t>
            </a:r>
            <a:r>
              <a:rPr lang="fi-FI" b="1" dirty="0" smtClean="0"/>
              <a:t> ti 3.3.2015 klo 18 </a:t>
            </a:r>
            <a:r>
              <a:rPr lang="fi-FI" dirty="0" smtClean="0"/>
              <a:t>Tapainlinnan koulun auditoriossa </a:t>
            </a:r>
          </a:p>
          <a:p>
            <a:r>
              <a:rPr lang="fi-FI" dirty="0" err="1" smtClean="0"/>
              <a:t>Wilma</a:t>
            </a:r>
            <a:r>
              <a:rPr lang="fi-FI" dirty="0" smtClean="0"/>
              <a:t> – maksuttomien koululiikuntatapahtumien ilmoittelua varten, </a:t>
            </a:r>
            <a:r>
              <a:rPr lang="fi-FI" smtClean="0">
                <a:hlinkClick r:id="rId3"/>
              </a:rPr>
              <a:t>hanna-mari.kujala@hyvinkaa.fi</a:t>
            </a:r>
            <a:endParaRPr lang="fi-FI" dirty="0" smtClean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8924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2247</TotalTime>
  <Words>348</Words>
  <Application>Microsoft Office PowerPoint</Application>
  <PresentationFormat>Näytössä katseltava diaesitys (4:3)</PresentationFormat>
  <Paragraphs>71</Paragraphs>
  <Slides>10</Slides>
  <Notes>10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Austin</vt:lpstr>
      <vt:lpstr>Seurafoorumi 16.9.2014</vt:lpstr>
      <vt:lpstr>Investoinnit  2014-2015</vt:lpstr>
      <vt:lpstr>Salivuoroista 1.8.2014 alkaen</vt:lpstr>
      <vt:lpstr>Villatehtaan liikuntatila </vt:lpstr>
      <vt:lpstr>Säpinäsunnuntait ja koululiikuntayhteistyö </vt:lpstr>
      <vt:lpstr>Tapahtumakalenteri</vt:lpstr>
      <vt:lpstr>Avustukset &amp; palkitseminen </vt:lpstr>
      <vt:lpstr>Tilavaraamon kuulumisia  </vt:lpstr>
      <vt:lpstr>Muuta</vt:lpstr>
      <vt:lpstr>PowerPoint-esitys</vt:lpstr>
    </vt:vector>
  </TitlesOfParts>
  <Company>Hyvinkään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Seurafoorumi 4.3.2014</dc:title>
  <dc:creator>Kalmari Minna</dc:creator>
  <cp:lastModifiedBy>Pietari Marko</cp:lastModifiedBy>
  <cp:revision>37</cp:revision>
  <cp:lastPrinted>2014-09-16T09:26:38Z</cp:lastPrinted>
  <dcterms:created xsi:type="dcterms:W3CDTF">2014-02-17T08:01:02Z</dcterms:created>
  <dcterms:modified xsi:type="dcterms:W3CDTF">2015-05-07T08:41:02Z</dcterms:modified>
</cp:coreProperties>
</file>