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71" r:id="rId3"/>
    <p:sldId id="267" r:id="rId4"/>
    <p:sldId id="272" r:id="rId5"/>
    <p:sldId id="268" r:id="rId6"/>
    <p:sldId id="269" r:id="rId7"/>
    <p:sldId id="261" r:id="rId8"/>
    <p:sldId id="270" r:id="rId9"/>
    <p:sldId id="259" r:id="rId10"/>
    <p:sldId id="260" r:id="rId11"/>
    <p:sldId id="265" r:id="rId12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18" autoAdjust="0"/>
  </p:normalViewPr>
  <p:slideViewPr>
    <p:cSldViewPr>
      <p:cViewPr varScale="1">
        <p:scale>
          <a:sx n="75" d="100"/>
          <a:sy n="75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3976-C87F-48F1-9B47-6392C3B31DBF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D204-F573-483E-90FC-EB8A9F915B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6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7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2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5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5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12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689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958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423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1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E3094F-AAA4-468D-BE57-4CAC06BA4B5E}" type="datetimeFigureOut">
              <a:rPr lang="fi-FI" smtClean="0"/>
              <a:t>10.9.2015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iestinta@hyvinkaa.f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ilavaraamo@hyvinkaa.f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Seurafoorumi 9.9.2015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Liikunnan ajankohtaistapahtuma</a:t>
            </a:r>
            <a:endParaRPr lang="fi-FI" b="1" dirty="0"/>
          </a:p>
        </p:txBody>
      </p:sp>
      <p:pic>
        <p:nvPicPr>
          <p:cNvPr id="1026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00113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Muuta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b="1" dirty="0" smtClean="0"/>
              <a:t>Avustukset: </a:t>
            </a:r>
            <a:r>
              <a:rPr lang="fi-FI" sz="1600" dirty="0" smtClean="0"/>
              <a:t>Tapahtuma-avustus lokakuun loppuun mennessä vuoden 2016 tapahtumaan. Avustusta ei myönnetä normaalitoimintaan, vaan avoimeen yleisötapahtumaan, joka on tarkoitettu kaikille kuntalaisille</a:t>
            </a:r>
          </a:p>
          <a:p>
            <a:r>
              <a:rPr lang="fi-FI" sz="1600" b="1" dirty="0" smtClean="0"/>
              <a:t>Viestintä: </a:t>
            </a:r>
            <a:r>
              <a:rPr lang="fi-FI" sz="1600" dirty="0" smtClean="0"/>
              <a:t>Urheiluseurat tiedottavat -palsta löytyy liikunnan nettisivuilta. </a:t>
            </a:r>
            <a:r>
              <a:rPr lang="fi-FI" sz="1600" dirty="0" err="1" smtClean="0"/>
              <a:t>Wilmassa</a:t>
            </a:r>
            <a:r>
              <a:rPr lang="fi-FI" sz="1600" dirty="0" smtClean="0"/>
              <a:t> (koululaisten reissuvihko) on pysyvä linkki tuolle sivulle. Lähetä ilmoituksesi osoitteeseen </a:t>
            </a:r>
            <a:r>
              <a:rPr lang="fi-FI" sz="1600" dirty="0" err="1" smtClean="0">
                <a:hlinkClick r:id="rId3"/>
              </a:rPr>
              <a:t>viestinta@hyvinkaa.fi</a:t>
            </a:r>
            <a:endParaRPr lang="fi-FI" sz="1600" dirty="0" smtClean="0"/>
          </a:p>
          <a:p>
            <a:r>
              <a:rPr lang="fi-FI" sz="1600" b="1" dirty="0" smtClean="0"/>
              <a:t>Menestyneiden palkitseminen: </a:t>
            </a:r>
            <a:r>
              <a:rPr lang="fi-FI" sz="1600" dirty="0" smtClean="0"/>
              <a:t>uusi toimintaohje 1.12.2014 alkaen </a:t>
            </a:r>
          </a:p>
          <a:p>
            <a:r>
              <a:rPr lang="fi-FI" sz="1600" b="1" dirty="0" smtClean="0"/>
              <a:t>Pj-palaverit</a:t>
            </a:r>
            <a:r>
              <a:rPr lang="fi-FI" sz="1600" b="1" dirty="0" smtClean="0"/>
              <a:t>: </a:t>
            </a:r>
            <a:r>
              <a:rPr lang="fi-FI" sz="1600" dirty="0" smtClean="0"/>
              <a:t>ajankohta ja aihe mietinnässä</a:t>
            </a:r>
            <a:endParaRPr lang="fi-FI" sz="1600" dirty="0" smtClean="0"/>
          </a:p>
          <a:p>
            <a:r>
              <a:rPr lang="fi-FI" sz="1600" dirty="0" smtClean="0"/>
              <a:t>Seuraava seurafoorumi </a:t>
            </a:r>
            <a:r>
              <a:rPr lang="fi-FI" sz="1600" b="1" dirty="0" smtClean="0"/>
              <a:t>3.3.2016 klo 18.00</a:t>
            </a:r>
            <a:endParaRPr lang="fi-FI" sz="1600" b="1" dirty="0"/>
          </a:p>
          <a:p>
            <a:endParaRPr lang="fi-FI" sz="1600" dirty="0"/>
          </a:p>
          <a:p>
            <a:endParaRPr lang="fi-FI" sz="1600" dirty="0" smtClean="0"/>
          </a:p>
          <a:p>
            <a:endParaRPr lang="fi-FI" sz="1600" dirty="0" smtClean="0"/>
          </a:p>
          <a:p>
            <a:pPr marL="68580" indent="0">
              <a:buNone/>
            </a:pPr>
            <a:endParaRPr lang="fi-FI" sz="1600" dirty="0" smtClean="0"/>
          </a:p>
          <a:p>
            <a:pPr marL="68580" indent="0">
              <a:buNone/>
            </a:pPr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24744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78894"/>
            <a:ext cx="985626" cy="99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6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984894" cy="97080"/>
          </a:xfrm>
        </p:spPr>
        <p:txBody>
          <a:bodyPr>
            <a:normAutofit fontScale="90000"/>
          </a:bodyPr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fi-FI" sz="4000" b="1" dirty="0" smtClean="0">
                <a:solidFill>
                  <a:srgbClr val="92D050"/>
                </a:solidFill>
              </a:rPr>
              <a:t>Kiitos </a:t>
            </a:r>
            <a:r>
              <a:rPr lang="fi-FI" sz="4000" b="1" dirty="0">
                <a:solidFill>
                  <a:srgbClr val="92D050"/>
                </a:solidFill>
              </a:rPr>
              <a:t>&amp; </a:t>
            </a:r>
            <a:br>
              <a:rPr lang="fi-FI" sz="4000" b="1" dirty="0">
                <a:solidFill>
                  <a:srgbClr val="92D050"/>
                </a:solidFill>
              </a:rPr>
            </a:br>
            <a:r>
              <a:rPr lang="fi-FI" sz="4000" b="1" dirty="0" smtClean="0">
                <a:solidFill>
                  <a:srgbClr val="92D050"/>
                </a:solidFill>
              </a:rPr>
              <a:t>reipasta syksyn jatkoa!</a:t>
            </a:r>
          </a:p>
          <a:p>
            <a:pPr marL="68580" indent="0" algn="ctr">
              <a:buNone/>
            </a:pPr>
            <a:endParaRPr lang="fi-FI" sz="4000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kalmari-m\AppData\Local\Microsoft\Windows\Temporary Internet Files\Content.Outlook\JP7HLG6H\20141014_1812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3212976"/>
            <a:ext cx="2640293" cy="1980220"/>
          </a:xfrm>
          <a:prstGeom prst="rect">
            <a:avLst/>
          </a:prstGeom>
          <a:noFill/>
          <a:scene3d>
            <a:camera prst="orthographicFront">
              <a:rot lat="300000" lon="20999996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5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Liikuntapalvelujen henkilöstömuutoksia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Teemu Koskimäki ts. liikuntasihteerinä 5.3.2015-29.2.2016</a:t>
            </a:r>
          </a:p>
          <a:p>
            <a:r>
              <a:rPr lang="fi-FI" dirty="0" smtClean="0"/>
              <a:t>Minna Kalmari vs. liikuntapäällikkönä 5.3.2015-29.2.2016</a:t>
            </a:r>
          </a:p>
          <a:p>
            <a:r>
              <a:rPr lang="fi-FI" dirty="0" smtClean="0"/>
              <a:t>Tekninen palvelukeskus: Jäähallin hallimestarina aloittanut Mikko Ahokas  </a:t>
            </a:r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21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Investoinnit </a:t>
            </a:r>
            <a:r>
              <a:rPr lang="fi-FI" b="1" dirty="0" smtClean="0"/>
              <a:t>2015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Uimalan peruskorjaus,3 M €, peruskorjaus alkanut 1.9. Valmista toukokuussa 2016.</a:t>
            </a:r>
          </a:p>
          <a:p>
            <a:r>
              <a:rPr lang="fi-FI" dirty="0" smtClean="0"/>
              <a:t>Villatehtaan </a:t>
            </a:r>
            <a:r>
              <a:rPr lang="fi-FI" dirty="0"/>
              <a:t>liikuntatilan </a:t>
            </a:r>
            <a:r>
              <a:rPr lang="fi-FI" dirty="0" smtClean="0"/>
              <a:t>varustaminen alkaa olla valmis</a:t>
            </a:r>
          </a:p>
          <a:p>
            <a:r>
              <a:rPr lang="fi-FI" dirty="0" smtClean="0"/>
              <a:t>Ulkoilureittien opastussuunnitelma, valmista joulukuussa, 30 000 €</a:t>
            </a:r>
          </a:p>
          <a:p>
            <a:r>
              <a:rPr lang="fi-FI" dirty="0" smtClean="0"/>
              <a:t>Pyöräharjoittelurata, Kankuri, takuutarkastus 16.9., maisemointia vailla 30 000 €</a:t>
            </a:r>
          </a:p>
          <a:p>
            <a:r>
              <a:rPr lang="fi-FI" dirty="0" smtClean="0"/>
              <a:t>Martin huoltorakennus, 250 000 €, odottaa rakennuslupaa</a:t>
            </a:r>
          </a:p>
          <a:p>
            <a:r>
              <a:rPr lang="fi-FI" dirty="0" smtClean="0"/>
              <a:t>Vehkojan lähiliikuntapaikka, viimeiset välineet asennetaan syyskuussa,160 000 €</a:t>
            </a:r>
          </a:p>
          <a:p>
            <a:r>
              <a:rPr lang="fi-FI" dirty="0" smtClean="0"/>
              <a:t>Kaupunkisillan uimapaikan hiekka vaihdettu keväällä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Investoinnit 2016-2017??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1988840"/>
            <a:ext cx="6777317" cy="3508977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Uimalan kuntosalin ensikertainen kalustaminen</a:t>
            </a:r>
          </a:p>
          <a:p>
            <a:r>
              <a:rPr lang="fi-FI" dirty="0"/>
              <a:t>Uimalan kulku- ja </a:t>
            </a:r>
            <a:r>
              <a:rPr lang="fi-FI" dirty="0" smtClean="0"/>
              <a:t>lukitusjärjestelmä</a:t>
            </a:r>
          </a:p>
          <a:p>
            <a:pPr marL="68580" indent="0">
              <a:buNone/>
            </a:pPr>
            <a:endParaRPr lang="fi-FI" dirty="0"/>
          </a:p>
          <a:p>
            <a:r>
              <a:rPr lang="fi-FI" dirty="0" smtClean="0"/>
              <a:t>Yksi lähiliikuntapaikka vuosittain + vanhan kunnostus</a:t>
            </a:r>
          </a:p>
          <a:p>
            <a:r>
              <a:rPr lang="fi-FI" dirty="0" smtClean="0"/>
              <a:t>Jäähallin tarveselvitys</a:t>
            </a:r>
          </a:p>
          <a:p>
            <a:r>
              <a:rPr lang="fi-FI" dirty="0" smtClean="0"/>
              <a:t>Perttulan kentän tarveselvitys</a:t>
            </a:r>
          </a:p>
          <a:p>
            <a:r>
              <a:rPr lang="fi-FI" dirty="0" smtClean="0"/>
              <a:t>Ulkoilureittiopastuksen rakentaminen</a:t>
            </a:r>
          </a:p>
          <a:p>
            <a:r>
              <a:rPr lang="fi-FI" dirty="0" smtClean="0"/>
              <a:t>Hakalan tenniskenttien peruskorjaus</a:t>
            </a:r>
          </a:p>
          <a:p>
            <a:r>
              <a:rPr lang="fi-FI" dirty="0" smtClean="0"/>
              <a:t>Ulkoilureittien pohjat ja valaistus</a:t>
            </a:r>
          </a:p>
          <a:p>
            <a:r>
              <a:rPr lang="fi-FI" dirty="0" smtClean="0"/>
              <a:t>Kenttien perusparannus</a:t>
            </a:r>
          </a:p>
          <a:p>
            <a:r>
              <a:rPr lang="fi-FI" dirty="0" smtClean="0"/>
              <a:t>Jousikadun </a:t>
            </a:r>
            <a:r>
              <a:rPr lang="fi-FI" dirty="0" smtClean="0"/>
              <a:t>P-alue</a:t>
            </a: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0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Villatehtaan liikunta- ja kulttuuritilat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sz="2000" dirty="0" smtClean="0"/>
              <a:t>Tilat olleet käytössä </a:t>
            </a:r>
            <a:r>
              <a:rPr lang="fi-FI" sz="2000" b="1" dirty="0" smtClean="0"/>
              <a:t>1.3.2015</a:t>
            </a:r>
            <a:r>
              <a:rPr lang="fi-FI" sz="2000" dirty="0" smtClean="0"/>
              <a:t> alkaen, syksyllä 2015 täydellä teholla</a:t>
            </a:r>
          </a:p>
          <a:p>
            <a:r>
              <a:rPr lang="fi-FI" sz="2000" dirty="0" smtClean="0"/>
              <a:t>Nyrkkeilylle nimikkotila ja golfille osan vuodesta</a:t>
            </a:r>
          </a:p>
          <a:p>
            <a:r>
              <a:rPr lang="fi-FI" sz="2000" dirty="0" smtClean="0"/>
              <a:t>Päiväkäyttö klo </a:t>
            </a:r>
            <a:r>
              <a:rPr lang="fi-FI" sz="2000" b="1" dirty="0" smtClean="0"/>
              <a:t>8-16: </a:t>
            </a:r>
            <a:r>
              <a:rPr lang="fi-FI" sz="2000" dirty="0" smtClean="0"/>
              <a:t>varhaiskasvatus, koululaiset, opisto ja liikuntapalvelut, iltakäyttö klo </a:t>
            </a:r>
            <a:r>
              <a:rPr lang="fi-FI" sz="2000" b="1" dirty="0" smtClean="0"/>
              <a:t>16-22</a:t>
            </a:r>
            <a:r>
              <a:rPr lang="fi-FI" sz="2000" dirty="0" smtClean="0"/>
              <a:t> seurat</a:t>
            </a:r>
            <a:endParaRPr lang="fi-FI" sz="2000" b="1" dirty="0" smtClean="0"/>
          </a:p>
          <a:p>
            <a:r>
              <a:rPr lang="fi-FI" sz="2000" dirty="0" smtClean="0"/>
              <a:t>Tilavaraukset, kulkulätkät ja avaimet (vastuuhenkilölista) tilavaraamon kautta </a:t>
            </a:r>
          </a:p>
          <a:p>
            <a:r>
              <a:rPr lang="fi-FI" sz="2000" dirty="0" smtClean="0"/>
              <a:t>Huom. Sisäovet pidettävä auki, </a:t>
            </a:r>
            <a:r>
              <a:rPr lang="fi-FI" sz="2000" b="1" dirty="0" smtClean="0"/>
              <a:t>ei saa lukita!</a:t>
            </a:r>
          </a:p>
          <a:p>
            <a:r>
              <a:rPr lang="fi-FI" sz="2000" dirty="0" smtClean="0"/>
              <a:t>Hinnat 5-10 €/tunti riippuen tilojen koosta</a:t>
            </a:r>
          </a:p>
          <a:p>
            <a:r>
              <a:rPr lang="fi-FI" sz="2000" dirty="0" smtClean="0"/>
              <a:t>Heittotilan suojaverkot puuttuvat vielä</a:t>
            </a:r>
          </a:p>
          <a:p>
            <a:r>
              <a:rPr lang="fi-FI" sz="2000" dirty="0" smtClean="0"/>
              <a:t>Ulko-ovi on pidettävä suljettuna, ei mitään kiviä oven väliin</a:t>
            </a:r>
          </a:p>
          <a:p>
            <a:r>
              <a:rPr lang="fi-FI" sz="2000" dirty="0" smtClean="0"/>
              <a:t>Ulkokengät jätettävä eteiseen, ei pukutiloihin tai saleihin</a:t>
            </a:r>
          </a:p>
          <a:p>
            <a:endParaRPr lang="fi-FI" sz="2000" dirty="0" smtClean="0"/>
          </a:p>
          <a:p>
            <a:endParaRPr lang="fi-FI" dirty="0"/>
          </a:p>
          <a:p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77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Uimalan peruskorjaus ja laajennus</a:t>
            </a:r>
            <a:r>
              <a:rPr lang="fi-FI" b="1" dirty="0"/>
              <a:t> </a:t>
            </a:r>
            <a:r>
              <a:rPr lang="fi-FI" b="1" dirty="0" smtClean="0"/>
              <a:t>(1. vaihe) 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Aikataulu syyskuu 2015-huhtikuu 2016, jolloin uimala on suljettu </a:t>
            </a:r>
          </a:p>
          <a:p>
            <a:r>
              <a:rPr lang="fi-FI" dirty="0" smtClean="0"/>
              <a:t>Aula- puku-, pesu- ja saunatilat peruskorjataan</a:t>
            </a:r>
          </a:p>
          <a:p>
            <a:r>
              <a:rPr lang="fi-FI" dirty="0" smtClean="0"/>
              <a:t>Kustannusarvio 3 M €, johon valtiolta</a:t>
            </a:r>
          </a:p>
          <a:p>
            <a:pPr marL="68580" indent="0">
              <a:buNone/>
            </a:pPr>
            <a:r>
              <a:rPr lang="fi-FI" dirty="0"/>
              <a:t> </a:t>
            </a:r>
            <a:r>
              <a:rPr lang="fi-FI" dirty="0" smtClean="0"/>
              <a:t>  saatu 0,9 M €</a:t>
            </a:r>
          </a:p>
          <a:p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Salivuoroista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700" b="1" dirty="0" smtClean="0"/>
              <a:t>Peruutukset: </a:t>
            </a:r>
            <a:r>
              <a:rPr lang="fi-FI" sz="1700" dirty="0" smtClean="0"/>
              <a:t>vakiovuoroja </a:t>
            </a:r>
            <a:r>
              <a:rPr lang="fi-FI" sz="1700" dirty="0"/>
              <a:t>voi peruuttaa myönnettyjen vakiovuorojen alkamisen jälkeen ainoastaan seuran luopuessa vuorosta kokonaan. Tällöin peruutuksesta on ilmoitettava tilavaraamoon kaksi viikkoa ennen vuoron lopettamista. Kahden viikon peruutusaika koskee myös syys- ja talvilomaviikon vakiovuoroja</a:t>
            </a:r>
            <a:r>
              <a:rPr lang="fi-FI" sz="1700" dirty="0" smtClean="0"/>
              <a:t>.</a:t>
            </a:r>
          </a:p>
          <a:p>
            <a:r>
              <a:rPr lang="fi-FI" sz="1700" dirty="0" smtClean="0"/>
              <a:t>Salivuorot pääsääntöisesti alkaneet</a:t>
            </a:r>
          </a:p>
          <a:p>
            <a:r>
              <a:rPr lang="fi-FI" sz="1700" dirty="0" smtClean="0"/>
              <a:t>Ottelu-</a:t>
            </a:r>
            <a:r>
              <a:rPr lang="fi-FI" sz="1700" dirty="0"/>
              <a:t>, tilapäis- ja alustavien varausten peruutukset on ilmoitettava tilavaraamoon </a:t>
            </a:r>
            <a:r>
              <a:rPr lang="fi-FI" sz="1700" b="1" dirty="0"/>
              <a:t>kahta viikkoa</a:t>
            </a:r>
            <a:r>
              <a:rPr lang="fi-FI" sz="1700" dirty="0"/>
              <a:t> ennen tapahtuman ajankohtaa</a:t>
            </a:r>
            <a:r>
              <a:rPr lang="fi-FI" sz="1700" dirty="0" smtClean="0"/>
              <a:t>.</a:t>
            </a:r>
            <a:endParaRPr lang="fi-FI" dirty="0" smtClean="0"/>
          </a:p>
          <a:p>
            <a:pPr marL="6858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933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fi-FI" b="1" dirty="0" smtClean="0"/>
              <a:t>Tilavaraamon kuulumisia 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2276872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fi-FI" sz="1200" dirty="0"/>
          </a:p>
          <a:p>
            <a:pPr lvl="0"/>
            <a:r>
              <a:rPr lang="fi-FI" sz="1800" b="1" dirty="0" smtClean="0"/>
              <a:t>Älä laita </a:t>
            </a:r>
            <a:r>
              <a:rPr lang="fi-FI" sz="1800" dirty="0" smtClean="0"/>
              <a:t>kiviä, mattoa tai harjanvarsia oven väliin!</a:t>
            </a:r>
          </a:p>
          <a:p>
            <a:pPr lvl="0"/>
            <a:r>
              <a:rPr lang="fi-FI" sz="1800" b="1" dirty="0" smtClean="0"/>
              <a:t>Rikkoutuneet liikuntavälineet</a:t>
            </a:r>
            <a:r>
              <a:rPr lang="fi-FI" sz="1800" dirty="0" smtClean="0"/>
              <a:t>, ilmoitus suoraan tilavaraamoon: </a:t>
            </a:r>
            <a:r>
              <a:rPr lang="fi-FI" sz="1800" dirty="0" err="1" smtClean="0">
                <a:hlinkClick r:id="rId3"/>
              </a:rPr>
              <a:t>tilavaraamo@hyvinkaa.fi</a:t>
            </a:r>
            <a:endParaRPr lang="fi-FI" sz="1800" dirty="0" smtClean="0"/>
          </a:p>
          <a:p>
            <a:pPr lvl="0"/>
            <a:r>
              <a:rPr lang="fi-FI" sz="1800" b="1" dirty="0" smtClean="0"/>
              <a:t>Iltasiivous, </a:t>
            </a:r>
            <a:r>
              <a:rPr lang="fi-FI" sz="1800" dirty="0" smtClean="0"/>
              <a:t>siivoussetit löytyvät </a:t>
            </a:r>
            <a:r>
              <a:rPr lang="fi-FI" sz="1800" dirty="0" smtClean="0"/>
              <a:t>kouluilta</a:t>
            </a:r>
            <a:endParaRPr lang="fi-FI" sz="1800" dirty="0" smtClean="0"/>
          </a:p>
          <a:p>
            <a:r>
              <a:rPr lang="fi-FI" sz="1800" dirty="0"/>
              <a:t> Vahtimestari Jorma Luukkola, p. 040 674 4118 </a:t>
            </a:r>
            <a:endParaRPr lang="fi-FI" sz="1800" dirty="0" smtClean="0"/>
          </a:p>
          <a:p>
            <a:endParaRPr lang="fi-FI" sz="1800" dirty="0"/>
          </a:p>
          <a:p>
            <a:pPr marL="68580" lvl="0" indent="0">
              <a:buNone/>
            </a:pPr>
            <a:endParaRPr lang="fi-FI" sz="1800" dirty="0" smtClean="0"/>
          </a:p>
          <a:p>
            <a:pPr lvl="0"/>
            <a:endParaRPr lang="fi-FI" sz="1800" dirty="0" smtClean="0"/>
          </a:p>
          <a:p>
            <a:pPr lvl="0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6924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2015-2016 tapahtumat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Euroliigan </a:t>
            </a:r>
            <a:r>
              <a:rPr lang="fi-FI" dirty="0"/>
              <a:t>päätöstapahtuma 12.9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ITF-tennisturnaus</a:t>
            </a:r>
            <a:r>
              <a:rPr lang="fi-FI" dirty="0" smtClean="0"/>
              <a:t> elokuussa</a:t>
            </a:r>
          </a:p>
          <a:p>
            <a:r>
              <a:rPr lang="fi-FI" dirty="0" smtClean="0"/>
              <a:t>18.-19.9. TUL koripallon mestaruusturnaus miehet ja naiset</a:t>
            </a:r>
          </a:p>
          <a:p>
            <a:r>
              <a:rPr lang="fi-FI" dirty="0" smtClean="0"/>
              <a:t>Hyvinkää cup voimistelukisat 23.-24.4.2016 Martissa</a:t>
            </a:r>
          </a:p>
          <a:p>
            <a:r>
              <a:rPr lang="fi-FI" dirty="0" err="1" smtClean="0"/>
              <a:t>Katusäbä</a:t>
            </a:r>
            <a:r>
              <a:rPr lang="fi-FI" dirty="0" smtClean="0"/>
              <a:t> –turnaus kesällä 2016</a:t>
            </a:r>
          </a:p>
          <a:p>
            <a:r>
              <a:rPr lang="fi-FI" dirty="0" smtClean="0"/>
              <a:t>Hakasirkus </a:t>
            </a:r>
            <a:r>
              <a:rPr lang="fi-FI" dirty="0" err="1" smtClean="0"/>
              <a:t>Willan</a:t>
            </a:r>
            <a:r>
              <a:rPr lang="fi-FI" dirty="0" smtClean="0"/>
              <a:t> joulussa 12.12.2015</a:t>
            </a:r>
          </a:p>
          <a:p>
            <a:r>
              <a:rPr lang="fi-FI" dirty="0" err="1" smtClean="0"/>
              <a:t>Finnish</a:t>
            </a:r>
            <a:r>
              <a:rPr lang="fi-FI" dirty="0" smtClean="0"/>
              <a:t> junior tennis </a:t>
            </a:r>
            <a:r>
              <a:rPr lang="fi-FI" dirty="0" err="1" smtClean="0"/>
              <a:t>tour</a:t>
            </a:r>
            <a:r>
              <a:rPr lang="fi-FI" dirty="0" smtClean="0"/>
              <a:t> 3.-5.6.2016</a:t>
            </a:r>
          </a:p>
          <a:p>
            <a:r>
              <a:rPr lang="fi-FI" dirty="0" smtClean="0"/>
              <a:t>17.4.2016 </a:t>
            </a:r>
            <a:r>
              <a:rPr lang="fi-FI" dirty="0" smtClean="0"/>
              <a:t>Kevätsirkus studio </a:t>
            </a:r>
            <a:r>
              <a:rPr lang="fi-FI" dirty="0" smtClean="0"/>
              <a:t>Donnerissa</a:t>
            </a:r>
          </a:p>
          <a:p>
            <a:r>
              <a:rPr lang="fi-FI" dirty="0" smtClean="0"/>
              <a:t>Pesäpallon Tenavaleiri 10.-15.7.2016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623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83" y="4455279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6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2759</TotalTime>
  <Words>469</Words>
  <Application>Microsoft Office PowerPoint</Application>
  <PresentationFormat>Näytössä katseltava diaesitys (4:3)</PresentationFormat>
  <Paragraphs>92</Paragraphs>
  <Slides>11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Austin</vt:lpstr>
      <vt:lpstr>Seurafoorumi 9.9.2015</vt:lpstr>
      <vt:lpstr>Liikuntapalvelujen henkilöstömuutoksia </vt:lpstr>
      <vt:lpstr>Investoinnit 2015</vt:lpstr>
      <vt:lpstr>Investoinnit 2016-2017??</vt:lpstr>
      <vt:lpstr>Villatehtaan liikunta- ja kulttuuritilat </vt:lpstr>
      <vt:lpstr>Uimalan peruskorjaus ja laajennus (1. vaihe)  </vt:lpstr>
      <vt:lpstr>Salivuoroista </vt:lpstr>
      <vt:lpstr>Tilavaraamon kuulumisia  </vt:lpstr>
      <vt:lpstr>2015-2016 tapahtumat</vt:lpstr>
      <vt:lpstr>Muuta</vt:lpstr>
      <vt:lpstr>PowerPoint-esitys</vt:lpstr>
    </vt:vector>
  </TitlesOfParts>
  <Company>Hyvinkään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Seurafoorumi 4.3.2014</dc:title>
  <dc:creator>Kalmari Minna</dc:creator>
  <cp:lastModifiedBy>Kalmari Minna</cp:lastModifiedBy>
  <cp:revision>89</cp:revision>
  <cp:lastPrinted>2015-03-05T12:34:29Z</cp:lastPrinted>
  <dcterms:created xsi:type="dcterms:W3CDTF">2014-02-17T08:01:02Z</dcterms:created>
  <dcterms:modified xsi:type="dcterms:W3CDTF">2015-09-10T09:37:44Z</dcterms:modified>
</cp:coreProperties>
</file>