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62" r:id="rId5"/>
    <p:sldId id="258" r:id="rId6"/>
    <p:sldId id="259" r:id="rId7"/>
    <p:sldId id="260" r:id="rId8"/>
    <p:sldId id="264" r:id="rId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i-FI" smtClean="0"/>
              <a:t>Muokkaa perustyyl. napsautt.</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9E3094F-AAA4-468D-BE57-4CAC06BA4B5E}" type="datetimeFigureOut">
              <a:rPr lang="fi-FI" smtClean="0"/>
              <a:t>7.5.2015</a:t>
            </a:fld>
            <a:endParaRPr lang="fi-FI"/>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i-FI"/>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75F0B09-6DFF-4AF9-AB3A-C539781D0C03}" type="slidenum">
              <a:rPr lang="fi-FI" smtClean="0"/>
              <a:t>‹#›</a:t>
            </a:fld>
            <a:endParaRPr lang="fi-FI"/>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89E3094F-AAA4-468D-BE57-4CAC06BA4B5E}" type="datetimeFigureOut">
              <a:rPr lang="fi-FI" smtClean="0"/>
              <a:t>7.5.2015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i-FI" smtClean="0"/>
              <a:t>Muokkaa perustyyl. napsautt.</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89E3094F-AAA4-468D-BE57-4CAC06BA4B5E}" type="datetimeFigureOut">
              <a:rPr lang="fi-FI" smtClean="0"/>
              <a:t>7.5.2015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89E3094F-AAA4-468D-BE57-4CAC06BA4B5E}" type="datetimeFigureOut">
              <a:rPr lang="fi-FI" smtClean="0"/>
              <a:t>7.5.2015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i-FI" smtClean="0"/>
              <a:t>Muokkaa perustyyl. napsautt.</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89E3094F-AAA4-468D-BE57-4CAC06BA4B5E}" type="datetimeFigureOut">
              <a:rPr lang="fi-FI" smtClean="0"/>
              <a:t>7.5.2015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5" name="Date Placeholder 4"/>
          <p:cNvSpPr>
            <a:spLocks noGrp="1"/>
          </p:cNvSpPr>
          <p:nvPr>
            <p:ph type="dt" sz="half" idx="10"/>
          </p:nvPr>
        </p:nvSpPr>
        <p:spPr/>
        <p:txBody>
          <a:bodyPr/>
          <a:lstStyle/>
          <a:p>
            <a:fld id="{89E3094F-AAA4-468D-BE57-4CAC06BA4B5E}" type="datetimeFigureOut">
              <a:rPr lang="fi-FI" smtClean="0"/>
              <a:t>7.5.2015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
        <p:nvSpPr>
          <p:cNvPr id="9" name="Content Placeholder 8"/>
          <p:cNvSpPr>
            <a:spLocks noGrp="1"/>
          </p:cNvSpPr>
          <p:nvPr>
            <p:ph sz="quarter" idx="13"/>
          </p:nvPr>
        </p:nvSpPr>
        <p:spPr>
          <a:xfrm>
            <a:off x="1042416" y="2313432"/>
            <a:ext cx="3419856" cy="349300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89E3094F-AAA4-468D-BE57-4CAC06BA4B5E}" type="datetimeFigureOut">
              <a:rPr lang="fi-FI" smtClean="0"/>
              <a:t>7.5.2015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Date Placeholder 2"/>
          <p:cNvSpPr>
            <a:spLocks noGrp="1"/>
          </p:cNvSpPr>
          <p:nvPr>
            <p:ph type="dt" sz="half" idx="10"/>
          </p:nvPr>
        </p:nvSpPr>
        <p:spPr/>
        <p:txBody>
          <a:bodyPr/>
          <a:lstStyle/>
          <a:p>
            <a:fld id="{89E3094F-AAA4-468D-BE57-4CAC06BA4B5E}" type="datetimeFigureOut">
              <a:rPr lang="fi-FI" smtClean="0"/>
              <a:t>7.5.2015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3094F-AAA4-468D-BE57-4CAC06BA4B5E}" type="datetimeFigureOut">
              <a:rPr lang="fi-FI" smtClean="0"/>
              <a:t>7.5.2015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9E3094F-AAA4-468D-BE57-4CAC06BA4B5E}" type="datetimeFigureOut">
              <a:rPr lang="fi-FI" smtClean="0"/>
              <a:t>7.5.2015</a:t>
            </a:fld>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i-FI"/>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i-FI" smtClean="0"/>
              <a:t>Muokkaa perustyyl. napsautt.</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i-FI" smtClean="0"/>
              <a:t>Muokkaa perustyyl. napsautt.</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89E3094F-AAA4-468D-BE57-4CAC06BA4B5E}" type="datetimeFigureOut">
              <a:rPr lang="fi-FI" smtClean="0"/>
              <a:t>7.5.2015</a:t>
            </a:fld>
            <a:endParaRPr lang="fi-FI"/>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i-FI" smtClean="0"/>
              <a:t>Muokkaa perustyyl. napsautt.</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9E3094F-AAA4-468D-BE57-4CAC06BA4B5E}" type="datetimeFigureOut">
              <a:rPr lang="fi-FI" smtClean="0"/>
              <a:t>7.5.2015</a:t>
            </a:fld>
            <a:endParaRPr lang="fi-FI"/>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i-FI"/>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75F0B09-6DFF-4AF9-AB3A-C539781D0C03}"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tapahtumat.hyvinkaa.fi/"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Seurafoorumi 4.3.2014</a:t>
            </a:r>
            <a:endParaRPr lang="fi-FI" dirty="0"/>
          </a:p>
        </p:txBody>
      </p:sp>
      <p:sp>
        <p:nvSpPr>
          <p:cNvPr id="3" name="Alaotsikko 2"/>
          <p:cNvSpPr>
            <a:spLocks noGrp="1"/>
          </p:cNvSpPr>
          <p:nvPr>
            <p:ph type="subTitle" idx="1"/>
          </p:nvPr>
        </p:nvSpPr>
        <p:spPr/>
        <p:txBody>
          <a:bodyPr/>
          <a:lstStyle/>
          <a:p>
            <a:r>
              <a:rPr lang="fi-FI" dirty="0" smtClean="0"/>
              <a:t>Liikunnan ajankohtaistapahtuma</a:t>
            </a:r>
            <a:endParaRPr lang="fi-FI" dirty="0"/>
          </a:p>
        </p:txBody>
      </p:sp>
      <p:pic>
        <p:nvPicPr>
          <p:cNvPr id="1026" name="Picture 2" descr="Lipalogo_ilmantaust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692696"/>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4800" y="900113"/>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32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Investoinnit </a:t>
            </a:r>
            <a:br>
              <a:rPr lang="fi-FI" dirty="0" smtClean="0"/>
            </a:br>
            <a:r>
              <a:rPr lang="fi-FI" dirty="0" smtClean="0"/>
              <a:t>2014-2015</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Urheilukentän peruskorjaus 2014</a:t>
            </a:r>
          </a:p>
          <a:p>
            <a:r>
              <a:rPr lang="fi-FI" dirty="0" smtClean="0"/>
              <a:t>Puolimatkan lähiliikuntapaikka 2014</a:t>
            </a:r>
          </a:p>
          <a:p>
            <a:pPr marL="68580" indent="0">
              <a:buNone/>
            </a:pPr>
            <a:r>
              <a:rPr lang="fi-FI" dirty="0" smtClean="0"/>
              <a:t>Hiekkatekonurmi, ympärivuotinen minikaukalo</a:t>
            </a:r>
          </a:p>
          <a:p>
            <a:r>
              <a:rPr lang="fi-FI" dirty="0"/>
              <a:t>Sonninmäen frisbeegolfrata, </a:t>
            </a:r>
            <a:r>
              <a:rPr lang="fi-FI" dirty="0" smtClean="0"/>
              <a:t>18-väyläinen</a:t>
            </a:r>
          </a:p>
          <a:p>
            <a:r>
              <a:rPr lang="fi-FI" dirty="0" smtClean="0"/>
              <a:t>Skeittiparkin aita, avajaiset 26.4.2014 klo 14</a:t>
            </a:r>
            <a:endParaRPr lang="fi-FI" dirty="0"/>
          </a:p>
          <a:p>
            <a:r>
              <a:rPr lang="fi-FI" dirty="0" smtClean="0"/>
              <a:t>Uimalan peruskorjaus/laajennus 2015</a:t>
            </a:r>
          </a:p>
          <a:p>
            <a:r>
              <a:rPr lang="fi-FI" dirty="0" smtClean="0"/>
              <a:t>Villatehtaan liikuntatilan varustaminen 2015 paini, nyrkkeily, sirkus, voimistelu</a:t>
            </a:r>
          </a:p>
          <a:p>
            <a:r>
              <a:rPr lang="fi-FI" dirty="0" smtClean="0"/>
              <a:t>Siltojen kunnostaminen (</a:t>
            </a:r>
            <a:r>
              <a:rPr lang="fi-FI" dirty="0" err="1" smtClean="0"/>
              <a:t>Hyyppärä</a:t>
            </a:r>
            <a:r>
              <a:rPr lang="fi-FI" dirty="0" smtClean="0"/>
              <a:t> ym.)</a:t>
            </a:r>
          </a:p>
          <a:p>
            <a:endParaRPr lang="fi-FI" dirty="0" smtClean="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980728"/>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04048" y="817606"/>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654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Salivuoroista 1.8.2014 alkaen</a:t>
            </a:r>
            <a:endParaRPr lang="fi-FI" dirty="0"/>
          </a:p>
        </p:txBody>
      </p:sp>
      <p:sp>
        <p:nvSpPr>
          <p:cNvPr id="3" name="Sisällön paikkamerkki 2"/>
          <p:cNvSpPr>
            <a:spLocks noGrp="1"/>
          </p:cNvSpPr>
          <p:nvPr>
            <p:ph idx="1"/>
          </p:nvPr>
        </p:nvSpPr>
        <p:spPr/>
        <p:txBody>
          <a:bodyPr/>
          <a:lstStyle/>
          <a:p>
            <a:r>
              <a:rPr lang="fi-FI" dirty="0" smtClean="0"/>
              <a:t>Vuorot myönnetään koko lukuvuodeksi.</a:t>
            </a:r>
          </a:p>
          <a:p>
            <a:r>
              <a:rPr lang="fi-FI" dirty="0" smtClean="0"/>
              <a:t>Määräaikaan mennessä aloitus ja lopetusaikaa voi täsmentää</a:t>
            </a:r>
          </a:p>
          <a:p>
            <a:r>
              <a:rPr lang="fi-FI" dirty="0" smtClean="0"/>
              <a:t>Ennen joulua on salivuorot peruttu n. viikon ajan</a:t>
            </a:r>
          </a:p>
          <a:p>
            <a:pPr marL="68580" indent="0">
              <a:buNone/>
            </a:pPr>
            <a:endParaRPr lang="fi-FI" dirty="0" smtClean="0"/>
          </a:p>
        </p:txBody>
      </p:sp>
    </p:spTree>
    <p:extLst>
      <p:ext uri="{BB962C8B-B14F-4D97-AF65-F5344CB8AC3E}">
        <p14:creationId xmlns:p14="http://schemas.microsoft.com/office/powerpoint/2010/main" val="593311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Kenttävuoroista kesä 2014</a:t>
            </a:r>
            <a:endParaRPr lang="fi-FI" dirty="0"/>
          </a:p>
        </p:txBody>
      </p:sp>
      <p:sp>
        <p:nvSpPr>
          <p:cNvPr id="3" name="Sisällön paikkamerkki 2"/>
          <p:cNvSpPr>
            <a:spLocks noGrp="1"/>
          </p:cNvSpPr>
          <p:nvPr>
            <p:ph idx="1"/>
          </p:nvPr>
        </p:nvSpPr>
        <p:spPr/>
        <p:txBody>
          <a:bodyPr/>
          <a:lstStyle/>
          <a:p>
            <a:r>
              <a:rPr lang="fi-FI" dirty="0" smtClean="0"/>
              <a:t>Puolimatka ja Urheilupuisto remontissa</a:t>
            </a:r>
          </a:p>
          <a:p>
            <a:r>
              <a:rPr lang="fi-FI" dirty="0" smtClean="0"/>
              <a:t>Perttula 2 jaettu kolmeen lohkoon</a:t>
            </a:r>
          </a:p>
          <a:p>
            <a:r>
              <a:rPr lang="fi-FI" dirty="0" smtClean="0"/>
              <a:t>Nurmikenttien huoltoajat</a:t>
            </a:r>
          </a:p>
          <a:p>
            <a:endParaRPr lang="fi-FI" dirty="0"/>
          </a:p>
          <a:p>
            <a:endParaRPr lang="fi-FI" dirty="0" smtClean="0"/>
          </a:p>
          <a:p>
            <a:endParaRPr lang="fi-FI" dirty="0"/>
          </a:p>
        </p:txBody>
      </p:sp>
      <p:pic>
        <p:nvPicPr>
          <p:cNvPr id="4" name="Picture 2" descr="Lipalogo_ilmantaust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4489317"/>
            <a:ext cx="985626" cy="99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736" y="4509120"/>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3357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Päättäritapahtuma ja harrastemessut</a:t>
            </a:r>
            <a:endParaRPr lang="fi-FI" dirty="0"/>
          </a:p>
        </p:txBody>
      </p:sp>
      <p:sp>
        <p:nvSpPr>
          <p:cNvPr id="3" name="Sisällön paikkamerkki 2"/>
          <p:cNvSpPr>
            <a:spLocks noGrp="1"/>
          </p:cNvSpPr>
          <p:nvPr>
            <p:ph idx="1"/>
          </p:nvPr>
        </p:nvSpPr>
        <p:spPr/>
        <p:txBody>
          <a:bodyPr/>
          <a:lstStyle/>
          <a:p>
            <a:r>
              <a:rPr lang="fi-FI" dirty="0" smtClean="0"/>
              <a:t>Peruskoululaisten päättäritapahtuma toukokuussa uimalassa päivätapahtuma</a:t>
            </a:r>
          </a:p>
          <a:p>
            <a:r>
              <a:rPr lang="fi-FI" dirty="0" smtClean="0"/>
              <a:t>Harrastemessut syksyllä iltatapahtuma </a:t>
            </a:r>
          </a:p>
          <a:p>
            <a:r>
              <a:rPr lang="fi-FI" dirty="0" smtClean="0"/>
              <a:t>Säännöllisesti vuosittain seurojen mahdollisuus esitellä toimintaansa</a:t>
            </a:r>
            <a:endParaRPr lang="fi-FI"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1196752"/>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4437112"/>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9006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Tapahtumakalenteri</a:t>
            </a:r>
            <a:endParaRPr lang="fi-FI" dirty="0"/>
          </a:p>
        </p:txBody>
      </p:sp>
      <p:sp>
        <p:nvSpPr>
          <p:cNvPr id="3" name="Sisällön paikkamerkki 2"/>
          <p:cNvSpPr>
            <a:spLocks noGrp="1"/>
          </p:cNvSpPr>
          <p:nvPr>
            <p:ph idx="1"/>
          </p:nvPr>
        </p:nvSpPr>
        <p:spPr/>
        <p:txBody>
          <a:bodyPr/>
          <a:lstStyle/>
          <a:p>
            <a:r>
              <a:rPr lang="fi-FI" dirty="0" smtClean="0"/>
              <a:t>Hyvinkään kaupungin sivuilla</a:t>
            </a:r>
          </a:p>
          <a:p>
            <a:pPr marL="68580" indent="0">
              <a:buNone/>
            </a:pPr>
            <a:endParaRPr lang="fi-FI" dirty="0" smtClean="0">
              <a:hlinkClick r:id="rId2"/>
            </a:endParaRPr>
          </a:p>
          <a:p>
            <a:pPr marL="68580" indent="0">
              <a:buNone/>
            </a:pPr>
            <a:r>
              <a:rPr lang="fi-FI" dirty="0" smtClean="0">
                <a:hlinkClick r:id="rId2"/>
              </a:rPr>
              <a:t>http://tapahtumat.hyvinkaa.fi/</a:t>
            </a:r>
            <a:endParaRPr lang="fi-FI" dirty="0" smtClean="0"/>
          </a:p>
          <a:p>
            <a:pPr marL="68580" indent="0">
              <a:buNone/>
            </a:pPr>
            <a:endParaRPr lang="fi-FI" dirty="0" smtClean="0"/>
          </a:p>
          <a:p>
            <a:r>
              <a:rPr lang="fi-FI" dirty="0" smtClean="0"/>
              <a:t>Aamupostilla oma tapahtumakalenteri</a:t>
            </a:r>
          </a:p>
          <a:p>
            <a:endParaRPr lang="fi-FI"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0623" y="1196752"/>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4208" y="4509120"/>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67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Avustukset</a:t>
            </a:r>
            <a:endParaRPr lang="fi-FI" dirty="0"/>
          </a:p>
        </p:txBody>
      </p:sp>
      <p:sp>
        <p:nvSpPr>
          <p:cNvPr id="3" name="Sisällön paikkamerkki 2"/>
          <p:cNvSpPr>
            <a:spLocks noGrp="1"/>
          </p:cNvSpPr>
          <p:nvPr>
            <p:ph idx="1"/>
          </p:nvPr>
        </p:nvSpPr>
        <p:spPr/>
        <p:txBody>
          <a:bodyPr>
            <a:normAutofit lnSpcReduction="10000"/>
          </a:bodyPr>
          <a:lstStyle/>
          <a:p>
            <a:r>
              <a:rPr lang="fi-FI" dirty="0" smtClean="0"/>
              <a:t>Toiminta-avustus maaliskuun loppuun mennessä, alle 18-vuotiaat. Viisi satunnaista seuraa tarkastetaan.</a:t>
            </a:r>
          </a:p>
          <a:p>
            <a:r>
              <a:rPr lang="fi-FI" dirty="0" smtClean="0"/>
              <a:t>Ulkoilumaja-avustus haetaan maaliskuun loppuun mennessä, avustus kulujen mukaan</a:t>
            </a:r>
          </a:p>
          <a:p>
            <a:r>
              <a:rPr lang="fi-FI" dirty="0" smtClean="0"/>
              <a:t>Tapahtuma-avustus lokakuun loppuun mennessä (seuraavan vuoden yksittäiseen tapahtumaan)</a:t>
            </a:r>
            <a:endParaRPr lang="fi-FI"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124744"/>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4878894"/>
            <a:ext cx="985626" cy="99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8628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490" y="1027664"/>
            <a:ext cx="7024744" cy="745152"/>
          </a:xfrm>
        </p:spPr>
        <p:txBody>
          <a:bodyPr/>
          <a:lstStyle/>
          <a:p>
            <a:r>
              <a:rPr lang="fi-FI" smtClean="0"/>
              <a:t>Tilavaraamon terveiset</a:t>
            </a:r>
            <a:endParaRPr lang="fi-FI" dirty="0"/>
          </a:p>
        </p:txBody>
      </p:sp>
      <p:sp>
        <p:nvSpPr>
          <p:cNvPr id="3" name="Sisällön paikkamerkki 2"/>
          <p:cNvSpPr>
            <a:spLocks noGrp="1"/>
          </p:cNvSpPr>
          <p:nvPr>
            <p:ph idx="1"/>
          </p:nvPr>
        </p:nvSpPr>
        <p:spPr>
          <a:xfrm>
            <a:off x="1043608" y="2276872"/>
            <a:ext cx="6777317" cy="3508977"/>
          </a:xfrm>
        </p:spPr>
        <p:txBody>
          <a:bodyPr>
            <a:normAutofit fontScale="25000" lnSpcReduction="20000"/>
          </a:bodyPr>
          <a:lstStyle/>
          <a:p>
            <a:pPr marL="68580" indent="0">
              <a:buNone/>
            </a:pPr>
            <a:endParaRPr lang="fi-FI" sz="4800" dirty="0"/>
          </a:p>
          <a:p>
            <a:pPr lvl="0"/>
            <a:r>
              <a:rPr lang="fi-FI" sz="4800" dirty="0"/>
              <a:t>Viimeisten pitää muistaa sammuttaa valot liikuntatiloista poistuessaan, tästä tuli viimeksi palautetta Ollikaiselta Aseman koululta 11.2</a:t>
            </a:r>
            <a:r>
              <a:rPr lang="fi-FI" sz="4800" dirty="0" smtClean="0"/>
              <a:t>.</a:t>
            </a:r>
            <a:endParaRPr lang="fi-FI" sz="4800" dirty="0"/>
          </a:p>
          <a:p>
            <a:pPr lvl="0"/>
            <a:r>
              <a:rPr lang="fi-FI" sz="4800" dirty="0"/>
              <a:t>Ovien väliin ei saa jättää harjanvarsia tms. Koskee kaikkia sähkölukolla toimivia ovia ml. pukuhuoneiden ovet. Tilojen hälytysten mentyä päälle, avoin ovi tekee myös hälytyksen, jolloin paikalle tulee vartija ja tästä syntyy lasku. Tapainlinnassa mm. tullut tällainen hälytys pukuhuoneen ovesta. Kuka muuten maksaa laskun mikäli hälytyksen aiheuttanut käyttäjä? </a:t>
            </a:r>
          </a:p>
          <a:p>
            <a:pPr lvl="0"/>
            <a:r>
              <a:rPr lang="fi-FI" sz="4800" dirty="0"/>
              <a:t>Kun ovet pyydetään ohjelmoitavaksi auki otteluita / yleisötapahtumaa varten, sovitaan tilaajan kanssa aika, jolloin ovet auki. Tila ei saa jäädä tyhjilleen ennen sovittua päättymisaikaa.  Tästä toki yleensä muistutan seuraa kun sovimme ovien ohjelmoinnista auki</a:t>
            </a:r>
            <a:r>
              <a:rPr lang="fi-FI" sz="4800" dirty="0" smtClean="0"/>
              <a:t>.</a:t>
            </a:r>
            <a:endParaRPr lang="fi-FI" sz="4800" dirty="0"/>
          </a:p>
          <a:p>
            <a:pPr lvl="0"/>
            <a:r>
              <a:rPr lang="fi-FI" sz="4800" dirty="0"/>
              <a:t>Joitain kortteja ollut mustalla listalla jo pidemmän aikaa mutta kukaan ei ole kysellyt miksi kortti ei toimi. Herää kysymys kuinka paljon olemme jakaneet avainkortteja turhaan seuroille.</a:t>
            </a:r>
            <a:br>
              <a:rPr lang="fi-FI" sz="4800" dirty="0"/>
            </a:br>
            <a:r>
              <a:rPr lang="fi-FI" sz="4800" dirty="0"/>
              <a:t>Toimimattomista korteista pitää olla heti yhteydessä tilavaraamoon. Meillä on varmaan useita sellaisia kortteja ohjelmoituna, jotka jostain syystä eivät toimi tai ovat jopa hävinneet mutta niistä ei ole vaivauduttu ilmoittamaan meille. </a:t>
            </a:r>
            <a:br>
              <a:rPr lang="fi-FI" sz="4800" dirty="0"/>
            </a:br>
            <a:r>
              <a:rPr lang="fi-FI" sz="4800" dirty="0"/>
              <a:t>Rikkinäiset kortit voidaan vaihtaa uuteen ja virheellisen tunnusluvun näppäilyn johdosta mustalle listalle menneet kortit voidaan palauttaa aktiivisiksi kun haltija ilmoittautuu</a:t>
            </a:r>
            <a:r>
              <a:rPr lang="fi-FI" sz="4800" dirty="0" smtClean="0"/>
              <a:t>.</a:t>
            </a:r>
            <a:r>
              <a:rPr lang="fi-FI" sz="4800" dirty="0"/>
              <a:t> </a:t>
            </a:r>
          </a:p>
          <a:p>
            <a:pPr lvl="0"/>
            <a:r>
              <a:rPr lang="fi-FI" sz="4800" dirty="0" err="1"/>
              <a:t>Hyrian</a:t>
            </a:r>
            <a:r>
              <a:rPr lang="fi-FI" sz="4800" dirty="0"/>
              <a:t> osalta Sakari Parkkonen tavoitettavissa arkipäivisin virka-aikana klo 7:00-15:30. On antanut kipakkaa palautetta koska ihmiset soittelevat hänelle iltaisin ja viikonloppuisin</a:t>
            </a:r>
            <a:r>
              <a:rPr lang="fi-FI" dirty="0"/>
              <a:t>.</a:t>
            </a:r>
          </a:p>
        </p:txBody>
      </p:sp>
    </p:spTree>
    <p:extLst>
      <p:ext uri="{BB962C8B-B14F-4D97-AF65-F5344CB8AC3E}">
        <p14:creationId xmlns:p14="http://schemas.microsoft.com/office/powerpoint/2010/main" val="4004347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1689</TotalTime>
  <Words>248</Words>
  <Application>Microsoft Office PowerPoint</Application>
  <PresentationFormat>Näytössä katseltava diaesitys (4:3)</PresentationFormat>
  <Paragraphs>41</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Austin</vt:lpstr>
      <vt:lpstr>Seurafoorumi 4.3.2014</vt:lpstr>
      <vt:lpstr>Investoinnit  2014-2015</vt:lpstr>
      <vt:lpstr>Salivuoroista 1.8.2014 alkaen</vt:lpstr>
      <vt:lpstr>Kenttävuoroista kesä 2014</vt:lpstr>
      <vt:lpstr>Päättäritapahtuma ja harrastemessut</vt:lpstr>
      <vt:lpstr>Tapahtumakalenteri</vt:lpstr>
      <vt:lpstr>Avustukset</vt:lpstr>
      <vt:lpstr>Tilavaraamon terveiset</vt:lpstr>
    </vt:vector>
  </TitlesOfParts>
  <Company>Hyvinkään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Seurafoorumi 4.3.2014</dc:title>
  <dc:creator>Kalmari Minna</dc:creator>
  <cp:lastModifiedBy>Pietari Marko</cp:lastModifiedBy>
  <cp:revision>11</cp:revision>
  <dcterms:created xsi:type="dcterms:W3CDTF">2014-02-17T08:01:02Z</dcterms:created>
  <dcterms:modified xsi:type="dcterms:W3CDTF">2015-05-07T08:43:25Z</dcterms:modified>
</cp:coreProperties>
</file>