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56" r:id="rId2"/>
    <p:sldId id="273" r:id="rId3"/>
    <p:sldId id="271" r:id="rId4"/>
    <p:sldId id="267" r:id="rId5"/>
    <p:sldId id="269" r:id="rId6"/>
    <p:sldId id="261" r:id="rId7"/>
    <p:sldId id="270" r:id="rId8"/>
    <p:sldId id="272" r:id="rId9"/>
    <p:sldId id="260" r:id="rId10"/>
    <p:sldId id="265" r:id="rId11"/>
  </p:sldIdLst>
  <p:sldSz cx="9144000" cy="6858000" type="screen4x3"/>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18" autoAdjust="0"/>
  </p:normalViewPr>
  <p:slideViewPr>
    <p:cSldViewPr>
      <p:cViewPr varScale="1">
        <p:scale>
          <a:sx n="126" d="100"/>
          <a:sy n="126" d="100"/>
        </p:scale>
        <p:origin x="-119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F143976-C87F-48F1-9B47-6392C3B31DBF}" type="datetimeFigureOut">
              <a:rPr lang="fi-FI" smtClean="0"/>
              <a:t>11.3.2016</a:t>
            </a:fld>
            <a:endParaRPr lang="fi-FI"/>
          </a:p>
        </p:txBody>
      </p:sp>
      <p:sp>
        <p:nvSpPr>
          <p:cNvPr id="4" name="Dian kuvan paikkamerkki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68DD204-F573-483E-90FC-EB8A9F915B91}" type="slidenum">
              <a:rPr lang="fi-FI" smtClean="0"/>
              <a:t>‹#›</a:t>
            </a:fld>
            <a:endParaRPr lang="fi-FI"/>
          </a:p>
        </p:txBody>
      </p:sp>
    </p:spTree>
    <p:extLst>
      <p:ext uri="{BB962C8B-B14F-4D97-AF65-F5344CB8AC3E}">
        <p14:creationId xmlns:p14="http://schemas.microsoft.com/office/powerpoint/2010/main" val="3710960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68DD204-F573-483E-90FC-EB8A9F915B91}" type="slidenum">
              <a:rPr lang="fi-FI" smtClean="0"/>
              <a:t>1</a:t>
            </a:fld>
            <a:endParaRPr lang="fi-FI"/>
          </a:p>
        </p:txBody>
      </p:sp>
    </p:spTree>
    <p:extLst>
      <p:ext uri="{BB962C8B-B14F-4D97-AF65-F5344CB8AC3E}">
        <p14:creationId xmlns:p14="http://schemas.microsoft.com/office/powerpoint/2010/main" val="2317374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68DD204-F573-483E-90FC-EB8A9F915B91}" type="slidenum">
              <a:rPr lang="fi-FI" smtClean="0"/>
              <a:t>4</a:t>
            </a:fld>
            <a:endParaRPr lang="fi-FI"/>
          </a:p>
        </p:txBody>
      </p:sp>
    </p:spTree>
    <p:extLst>
      <p:ext uri="{BB962C8B-B14F-4D97-AF65-F5344CB8AC3E}">
        <p14:creationId xmlns:p14="http://schemas.microsoft.com/office/powerpoint/2010/main" val="3404255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68DD204-F573-483E-90FC-EB8A9F915B91}" type="slidenum">
              <a:rPr lang="fi-FI" smtClean="0"/>
              <a:t>5</a:t>
            </a:fld>
            <a:endParaRPr lang="fi-FI"/>
          </a:p>
        </p:txBody>
      </p:sp>
    </p:spTree>
    <p:extLst>
      <p:ext uri="{BB962C8B-B14F-4D97-AF65-F5344CB8AC3E}">
        <p14:creationId xmlns:p14="http://schemas.microsoft.com/office/powerpoint/2010/main" val="3113854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68DD204-F573-483E-90FC-EB8A9F915B91}" type="slidenum">
              <a:rPr lang="fi-FI" smtClean="0"/>
              <a:t>6</a:t>
            </a:fld>
            <a:endParaRPr lang="fi-FI"/>
          </a:p>
        </p:txBody>
      </p:sp>
    </p:spTree>
    <p:extLst>
      <p:ext uri="{BB962C8B-B14F-4D97-AF65-F5344CB8AC3E}">
        <p14:creationId xmlns:p14="http://schemas.microsoft.com/office/powerpoint/2010/main" val="485120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68DD204-F573-483E-90FC-EB8A9F915B91}" type="slidenum">
              <a:rPr lang="fi-FI" smtClean="0"/>
              <a:t>7</a:t>
            </a:fld>
            <a:endParaRPr lang="fi-FI"/>
          </a:p>
        </p:txBody>
      </p:sp>
    </p:spTree>
    <p:extLst>
      <p:ext uri="{BB962C8B-B14F-4D97-AF65-F5344CB8AC3E}">
        <p14:creationId xmlns:p14="http://schemas.microsoft.com/office/powerpoint/2010/main" val="1135689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68DD204-F573-483E-90FC-EB8A9F915B91}" type="slidenum">
              <a:rPr lang="fi-FI" smtClean="0"/>
              <a:t>9</a:t>
            </a:fld>
            <a:endParaRPr lang="fi-FI"/>
          </a:p>
        </p:txBody>
      </p:sp>
    </p:spTree>
    <p:extLst>
      <p:ext uri="{BB962C8B-B14F-4D97-AF65-F5344CB8AC3E}">
        <p14:creationId xmlns:p14="http://schemas.microsoft.com/office/powerpoint/2010/main" val="1646423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68DD204-F573-483E-90FC-EB8A9F915B91}" type="slidenum">
              <a:rPr lang="fi-FI" smtClean="0"/>
              <a:t>10</a:t>
            </a:fld>
            <a:endParaRPr lang="fi-FI"/>
          </a:p>
        </p:txBody>
      </p:sp>
    </p:spTree>
    <p:extLst>
      <p:ext uri="{BB962C8B-B14F-4D97-AF65-F5344CB8AC3E}">
        <p14:creationId xmlns:p14="http://schemas.microsoft.com/office/powerpoint/2010/main" val="362316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i-FI" smtClean="0"/>
              <a:t>Muokkaa perustyyl. napsautt.</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9E3094F-AAA4-468D-BE57-4CAC06BA4B5E}" type="datetimeFigureOut">
              <a:rPr lang="fi-FI" smtClean="0"/>
              <a:t>11.3.2016</a:t>
            </a:fld>
            <a:endParaRPr lang="fi-FI"/>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i-FI"/>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75F0B09-6DFF-4AF9-AB3A-C539781D0C03}" type="slidenum">
              <a:rPr lang="fi-FI" smtClean="0"/>
              <a:t>‹#›</a:t>
            </a:fld>
            <a:endParaRPr lang="fi-FI"/>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Vertical Text Placeholder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Date Placeholder 3"/>
          <p:cNvSpPr>
            <a:spLocks noGrp="1"/>
          </p:cNvSpPr>
          <p:nvPr>
            <p:ph type="dt" sz="half" idx="10"/>
          </p:nvPr>
        </p:nvSpPr>
        <p:spPr/>
        <p:txBody>
          <a:bodyPr/>
          <a:lstStyle/>
          <a:p>
            <a:fld id="{89E3094F-AAA4-468D-BE57-4CAC06BA4B5E}" type="datetimeFigureOut">
              <a:rPr lang="fi-FI" smtClean="0"/>
              <a:t>11.3.2016</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i-FI" smtClean="0"/>
              <a:t>Muokkaa perustyyl. napsautt.</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Date Placeholder 3"/>
          <p:cNvSpPr>
            <a:spLocks noGrp="1"/>
          </p:cNvSpPr>
          <p:nvPr>
            <p:ph type="dt" sz="half" idx="10"/>
          </p:nvPr>
        </p:nvSpPr>
        <p:spPr/>
        <p:txBody>
          <a:bodyPr/>
          <a:lstStyle/>
          <a:p>
            <a:fld id="{89E3094F-AAA4-468D-BE57-4CAC06BA4B5E}" type="datetimeFigureOut">
              <a:rPr lang="fi-FI" smtClean="0"/>
              <a:t>11.3.2016</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89E3094F-AAA4-468D-BE57-4CAC06BA4B5E}" type="datetimeFigureOut">
              <a:rPr lang="fi-FI" smtClean="0"/>
              <a:t>11.3.2016</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i-FI" smtClean="0"/>
              <a:t>Muokkaa perustyyl. napsautt.</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89E3094F-AAA4-468D-BE57-4CAC06BA4B5E}" type="datetimeFigureOut">
              <a:rPr lang="fi-FI" smtClean="0"/>
              <a:t>11.3.2016</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5" name="Date Placeholder 4"/>
          <p:cNvSpPr>
            <a:spLocks noGrp="1"/>
          </p:cNvSpPr>
          <p:nvPr>
            <p:ph type="dt" sz="half" idx="10"/>
          </p:nvPr>
        </p:nvSpPr>
        <p:spPr/>
        <p:txBody>
          <a:bodyPr/>
          <a:lstStyle/>
          <a:p>
            <a:fld id="{89E3094F-AAA4-468D-BE57-4CAC06BA4B5E}" type="datetimeFigureOut">
              <a:rPr lang="fi-FI" smtClean="0"/>
              <a:t>11.3.2016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A75F0B09-6DFF-4AF9-AB3A-C539781D0C03}" type="slidenum">
              <a:rPr lang="fi-FI" smtClean="0"/>
              <a:t>‹#›</a:t>
            </a:fld>
            <a:endParaRPr lang="fi-FI"/>
          </a:p>
        </p:txBody>
      </p:sp>
      <p:sp>
        <p:nvSpPr>
          <p:cNvPr id="9" name="Content Placeholder 8"/>
          <p:cNvSpPr>
            <a:spLocks noGrp="1"/>
          </p:cNvSpPr>
          <p:nvPr>
            <p:ph sz="quarter" idx="13"/>
          </p:nvPr>
        </p:nvSpPr>
        <p:spPr>
          <a:xfrm>
            <a:off x="1042416" y="2313432"/>
            <a:ext cx="3419856" cy="349300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89E3094F-AAA4-468D-BE57-4CAC06BA4B5E}" type="datetimeFigureOut">
              <a:rPr lang="fi-FI" smtClean="0"/>
              <a:t>11.3.2016</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Date Placeholder 2"/>
          <p:cNvSpPr>
            <a:spLocks noGrp="1"/>
          </p:cNvSpPr>
          <p:nvPr>
            <p:ph type="dt" sz="half" idx="10"/>
          </p:nvPr>
        </p:nvSpPr>
        <p:spPr/>
        <p:txBody>
          <a:bodyPr/>
          <a:lstStyle/>
          <a:p>
            <a:fld id="{89E3094F-AAA4-468D-BE57-4CAC06BA4B5E}" type="datetimeFigureOut">
              <a:rPr lang="fi-FI" smtClean="0"/>
              <a:t>11.3.2016</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E3094F-AAA4-468D-BE57-4CAC06BA4B5E}" type="datetimeFigureOut">
              <a:rPr lang="fi-FI" smtClean="0"/>
              <a:t>11.3.2016</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tsikollinen sisältö">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9E3094F-AAA4-468D-BE57-4CAC06BA4B5E}" type="datetimeFigureOut">
              <a:rPr lang="fi-FI" smtClean="0"/>
              <a:t>11.3.2016</a:t>
            </a:fld>
            <a:endParaRPr lang="fi-FI"/>
          </a:p>
        </p:txBody>
      </p:sp>
      <p:sp>
        <p:nvSpPr>
          <p:cNvPr id="7" name="Slide Number Placeholder 6"/>
          <p:cNvSpPr>
            <a:spLocks noGrp="1"/>
          </p:cNvSpPr>
          <p:nvPr>
            <p:ph type="sldNum" sz="quarter" idx="12"/>
          </p:nvPr>
        </p:nvSpPr>
        <p:spPr/>
        <p:txBody>
          <a:bodyPr/>
          <a:lstStyle/>
          <a:p>
            <a:fld id="{A75F0B09-6DFF-4AF9-AB3A-C539781D0C03}" type="slidenum">
              <a:rPr lang="fi-FI" smtClean="0"/>
              <a:t>‹#›</a:t>
            </a:fld>
            <a:endParaRPr lang="fi-FI"/>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i-FI"/>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i-FI" smtClean="0"/>
              <a:t>Muokkaa perustyyl. napsautt.</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i-FI" smtClean="0"/>
              <a:t>Muokkaa perustyyl. napsautt.</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89E3094F-AAA4-468D-BE57-4CAC06BA4B5E}" type="datetimeFigureOut">
              <a:rPr lang="fi-FI" smtClean="0"/>
              <a:t>11.3.2016</a:t>
            </a:fld>
            <a:endParaRPr lang="fi-FI"/>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i-FI"/>
          </a:p>
        </p:txBody>
      </p:sp>
      <p:sp>
        <p:nvSpPr>
          <p:cNvPr id="7" name="Slide Number Placeholder 6"/>
          <p:cNvSpPr>
            <a:spLocks noGrp="1"/>
          </p:cNvSpPr>
          <p:nvPr>
            <p:ph type="sldNum" sz="quarter" idx="12"/>
          </p:nvPr>
        </p:nvSpPr>
        <p:spPr/>
        <p:txBody>
          <a:bodyPr/>
          <a:lstStyle/>
          <a:p>
            <a:fld id="{A75F0B09-6DFF-4AF9-AB3A-C539781D0C03}" type="slidenum">
              <a:rPr lang="fi-FI" smtClean="0"/>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i-FI" smtClean="0"/>
              <a:t>Muokkaa perustyyl. napsautt.</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9E3094F-AAA4-468D-BE57-4CAC06BA4B5E}" type="datetimeFigureOut">
              <a:rPr lang="fi-FI" smtClean="0"/>
              <a:t>11.3.2016</a:t>
            </a:fld>
            <a:endParaRPr lang="fi-FI"/>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i-FI"/>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75F0B09-6DFF-4AF9-AB3A-C539781D0C03}" type="slidenum">
              <a:rPr lang="fi-FI" smtClean="0"/>
              <a:t>‹#›</a:t>
            </a:fld>
            <a:endParaRPr lang="fi-FI"/>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tilavaraamo@hyvinkaa.fi"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unelmienliikuntapaiva.fi/mika" TargetMode="External"/><Relationship Id="rId2" Type="http://schemas.openxmlformats.org/officeDocument/2006/relationships/hyperlink" Target="http://www.unelmienliikuntapaiva.fi/tapahtuma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viestinta@hyvinkaa.fi"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b="1" dirty="0" smtClean="0"/>
              <a:t>Seurafoorumi 3.3.2016</a:t>
            </a:r>
            <a:endParaRPr lang="fi-FI" b="1" dirty="0"/>
          </a:p>
        </p:txBody>
      </p:sp>
      <p:sp>
        <p:nvSpPr>
          <p:cNvPr id="3" name="Alaotsikko 2"/>
          <p:cNvSpPr>
            <a:spLocks noGrp="1"/>
          </p:cNvSpPr>
          <p:nvPr>
            <p:ph type="subTitle" idx="1"/>
          </p:nvPr>
        </p:nvSpPr>
        <p:spPr/>
        <p:txBody>
          <a:bodyPr/>
          <a:lstStyle/>
          <a:p>
            <a:r>
              <a:rPr lang="fi-FI" b="1" dirty="0" smtClean="0"/>
              <a:t>Liikunnan ajankohtaistapahtuma</a:t>
            </a:r>
            <a:endParaRPr lang="fi-FI" b="1" dirty="0"/>
          </a:p>
        </p:txBody>
      </p:sp>
      <p:pic>
        <p:nvPicPr>
          <p:cNvPr id="1026" name="Picture 2" descr="Lipalogo_ilmantausta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692696"/>
            <a:ext cx="1289323" cy="1300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74800" y="900113"/>
            <a:ext cx="969963"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3327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endParaRPr lang="fi-FI" b="1" dirty="0"/>
          </a:p>
        </p:txBody>
      </p:sp>
      <p:sp>
        <p:nvSpPr>
          <p:cNvPr id="3" name="Sisällön paikkamerkki 2"/>
          <p:cNvSpPr>
            <a:spLocks noGrp="1"/>
          </p:cNvSpPr>
          <p:nvPr>
            <p:ph idx="1"/>
          </p:nvPr>
        </p:nvSpPr>
        <p:spPr/>
        <p:txBody>
          <a:bodyPr>
            <a:normAutofit/>
          </a:bodyPr>
          <a:lstStyle/>
          <a:p>
            <a:pPr marL="68580" indent="0" algn="ctr">
              <a:buNone/>
            </a:pPr>
            <a:endParaRPr lang="fi-FI" sz="4000" b="1" dirty="0"/>
          </a:p>
          <a:p>
            <a:pPr marL="68580" indent="0" algn="ctr">
              <a:buNone/>
            </a:pPr>
            <a:r>
              <a:rPr lang="fi-FI" sz="4000" b="1" dirty="0" smtClean="0">
                <a:solidFill>
                  <a:srgbClr val="92D050"/>
                </a:solidFill>
              </a:rPr>
              <a:t>Kiitos </a:t>
            </a:r>
            <a:r>
              <a:rPr lang="fi-FI" sz="4000" b="1" dirty="0">
                <a:solidFill>
                  <a:srgbClr val="92D050"/>
                </a:solidFill>
              </a:rPr>
              <a:t>&amp; </a:t>
            </a:r>
            <a:br>
              <a:rPr lang="fi-FI" sz="4000" b="1" dirty="0">
                <a:solidFill>
                  <a:srgbClr val="92D050"/>
                </a:solidFill>
              </a:rPr>
            </a:br>
            <a:r>
              <a:rPr lang="fi-FI" sz="4000" b="1" dirty="0" smtClean="0">
                <a:solidFill>
                  <a:srgbClr val="92D050"/>
                </a:solidFill>
              </a:rPr>
              <a:t>reipasta kevään jatkoa!</a:t>
            </a:r>
            <a:endParaRPr lang="fi-FI" sz="4000" dirty="0">
              <a:solidFill>
                <a:srgbClr val="92D050"/>
              </a:solidFill>
            </a:endParaRPr>
          </a:p>
        </p:txBody>
      </p:sp>
    </p:spTree>
    <p:extLst>
      <p:ext uri="{BB962C8B-B14F-4D97-AF65-F5344CB8AC3E}">
        <p14:creationId xmlns:p14="http://schemas.microsoft.com/office/powerpoint/2010/main" val="3076553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Ajankohtaista</a:t>
            </a:r>
            <a:endParaRPr lang="fi-FI" dirty="0"/>
          </a:p>
        </p:txBody>
      </p:sp>
      <p:sp>
        <p:nvSpPr>
          <p:cNvPr id="3" name="Sisällön paikkamerkki 2"/>
          <p:cNvSpPr>
            <a:spLocks noGrp="1"/>
          </p:cNvSpPr>
          <p:nvPr>
            <p:ph idx="1"/>
          </p:nvPr>
        </p:nvSpPr>
        <p:spPr/>
        <p:txBody>
          <a:bodyPr/>
          <a:lstStyle/>
          <a:p>
            <a:r>
              <a:rPr lang="fi-FI" dirty="0" smtClean="0"/>
              <a:t>Hyvinkää 100 vuotta 2017</a:t>
            </a:r>
          </a:p>
          <a:p>
            <a:r>
              <a:rPr lang="fi-FI" dirty="0" smtClean="0"/>
              <a:t>Tapahtumien järjestäminen</a:t>
            </a:r>
          </a:p>
          <a:p>
            <a:pPr marL="68580" indent="0">
              <a:buNone/>
            </a:pPr>
            <a:endParaRPr lang="fi-FI" dirty="0" smtClean="0"/>
          </a:p>
          <a:p>
            <a:pPr marL="68580" indent="0">
              <a:buNone/>
            </a:pPr>
            <a:r>
              <a:rPr lang="fi-FI" dirty="0" smtClean="0"/>
              <a:t>Outi Raatikainen</a:t>
            </a:r>
            <a:r>
              <a:rPr lang="fi-FI" smtClean="0"/>
              <a:t>, kulttuuri- </a:t>
            </a:r>
            <a:r>
              <a:rPr lang="fi-FI" dirty="0" smtClean="0"/>
              <a:t>ja vapaa-ajan tiedottaja</a:t>
            </a:r>
            <a:endParaRPr lang="fi-FI" dirty="0"/>
          </a:p>
        </p:txBody>
      </p:sp>
    </p:spTree>
    <p:extLst>
      <p:ext uri="{BB962C8B-B14F-4D97-AF65-F5344CB8AC3E}">
        <p14:creationId xmlns:p14="http://schemas.microsoft.com/office/powerpoint/2010/main" val="384689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smtClean="0"/>
              <a:t>Liikuntapalvelujen henkilöstö </a:t>
            </a:r>
            <a:endParaRPr lang="fi-FI" b="1" dirty="0"/>
          </a:p>
        </p:txBody>
      </p:sp>
      <p:sp>
        <p:nvSpPr>
          <p:cNvPr id="3" name="Sisällön paikkamerkki 2"/>
          <p:cNvSpPr>
            <a:spLocks noGrp="1"/>
          </p:cNvSpPr>
          <p:nvPr>
            <p:ph idx="1"/>
          </p:nvPr>
        </p:nvSpPr>
        <p:spPr/>
        <p:txBody>
          <a:bodyPr>
            <a:normAutofit lnSpcReduction="10000"/>
          </a:bodyPr>
          <a:lstStyle/>
          <a:p>
            <a:endParaRPr lang="fi-FI" dirty="0" smtClean="0"/>
          </a:p>
          <a:p>
            <a:endParaRPr lang="fi-FI" dirty="0" smtClean="0"/>
          </a:p>
          <a:p>
            <a:r>
              <a:rPr lang="fi-FI" dirty="0" smtClean="0"/>
              <a:t>Liikuntapäällikkö Anu Koistinen</a:t>
            </a:r>
          </a:p>
          <a:p>
            <a:r>
              <a:rPr lang="fi-FI" dirty="0" smtClean="0"/>
              <a:t>Liikuntasihteeri Minna Kalmari</a:t>
            </a:r>
          </a:p>
          <a:p>
            <a:r>
              <a:rPr lang="fi-FI" dirty="0" smtClean="0"/>
              <a:t>Suunnittelija Matti Mattila</a:t>
            </a:r>
          </a:p>
          <a:p>
            <a:r>
              <a:rPr lang="fi-FI" dirty="0" smtClean="0"/>
              <a:t>Liikunnanohjaajat: Reima Kerman, </a:t>
            </a:r>
            <a:r>
              <a:rPr lang="fi-FI" dirty="0" err="1" smtClean="0"/>
              <a:t>Kiki</a:t>
            </a:r>
            <a:r>
              <a:rPr lang="fi-FI" dirty="0" smtClean="0"/>
              <a:t> Norrena, Sami Katko, Mira Vitikka, Joni Manner</a:t>
            </a:r>
          </a:p>
          <a:p>
            <a:r>
              <a:rPr lang="fi-FI" dirty="0" smtClean="0"/>
              <a:t>Hanketyöntekijät Kati Sarva ja Pertti Yritys</a:t>
            </a:r>
            <a:endParaRPr lang="fi-FI" dirty="0"/>
          </a:p>
          <a:p>
            <a:endParaRPr lang="fi-FI" dirty="0" smtClean="0"/>
          </a:p>
          <a:p>
            <a:pPr marL="68580" indent="0">
              <a:buNone/>
            </a:pPr>
            <a:endParaRPr lang="fi-FI" dirty="0"/>
          </a:p>
        </p:txBody>
      </p:sp>
    </p:spTree>
    <p:extLst>
      <p:ext uri="{BB962C8B-B14F-4D97-AF65-F5344CB8AC3E}">
        <p14:creationId xmlns:p14="http://schemas.microsoft.com/office/powerpoint/2010/main" val="1812101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b="1" dirty="0"/>
              <a:t>Investoinnit </a:t>
            </a:r>
            <a:r>
              <a:rPr lang="fi-FI" b="1" dirty="0" smtClean="0"/>
              <a:t>2016</a:t>
            </a:r>
            <a:endParaRPr lang="fi-FI" dirty="0"/>
          </a:p>
        </p:txBody>
      </p:sp>
      <p:sp>
        <p:nvSpPr>
          <p:cNvPr id="3" name="Sisällön paikkamerkki 2"/>
          <p:cNvSpPr>
            <a:spLocks noGrp="1"/>
          </p:cNvSpPr>
          <p:nvPr>
            <p:ph idx="1"/>
          </p:nvPr>
        </p:nvSpPr>
        <p:spPr/>
        <p:txBody>
          <a:bodyPr>
            <a:normAutofit lnSpcReduction="10000"/>
          </a:bodyPr>
          <a:lstStyle/>
          <a:p>
            <a:r>
              <a:rPr lang="fi-FI" dirty="0" smtClean="0"/>
              <a:t>Uimalan peruskorjaus</a:t>
            </a:r>
          </a:p>
          <a:p>
            <a:r>
              <a:rPr lang="fi-FI" dirty="0" smtClean="0"/>
              <a:t>Ulkoilureittien opastuksen uusiminen</a:t>
            </a:r>
          </a:p>
          <a:p>
            <a:r>
              <a:rPr lang="fi-FI" dirty="0" smtClean="0"/>
              <a:t>Paavolan lähiliikuntapaikka</a:t>
            </a:r>
          </a:p>
          <a:p>
            <a:r>
              <a:rPr lang="fi-FI" dirty="0" smtClean="0"/>
              <a:t>Hakalan tenniskenttien peruskorjaus</a:t>
            </a:r>
          </a:p>
          <a:p>
            <a:r>
              <a:rPr lang="fi-FI" dirty="0" smtClean="0"/>
              <a:t>Kankurin P-alueen kunnostaminen</a:t>
            </a:r>
          </a:p>
          <a:p>
            <a:r>
              <a:rPr lang="fi-FI" dirty="0" smtClean="0"/>
              <a:t>Ulkoilureitit, pohja ja valaistus</a:t>
            </a:r>
          </a:p>
          <a:p>
            <a:r>
              <a:rPr lang="fi-FI" dirty="0" smtClean="0"/>
              <a:t>Kenttien perusparannus</a:t>
            </a:r>
          </a:p>
          <a:p>
            <a:r>
              <a:rPr lang="fi-FI" dirty="0" smtClean="0"/>
              <a:t>Pihkalan WC</a:t>
            </a:r>
          </a:p>
          <a:p>
            <a:endParaRPr lang="fi-FI" dirty="0"/>
          </a:p>
        </p:txBody>
      </p:sp>
    </p:spTree>
    <p:extLst>
      <p:ext uri="{BB962C8B-B14F-4D97-AF65-F5344CB8AC3E}">
        <p14:creationId xmlns:p14="http://schemas.microsoft.com/office/powerpoint/2010/main" val="3090038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smtClean="0"/>
              <a:t>Uimalan peruskorjaus,</a:t>
            </a:r>
            <a:br>
              <a:rPr lang="fi-FI" b="1" dirty="0" smtClean="0"/>
            </a:br>
            <a:r>
              <a:rPr lang="fi-FI" b="1" dirty="0" smtClean="0"/>
              <a:t>1. vaihe  </a:t>
            </a:r>
            <a:endParaRPr lang="fi-FI" b="1" dirty="0"/>
          </a:p>
        </p:txBody>
      </p:sp>
      <p:sp>
        <p:nvSpPr>
          <p:cNvPr id="3" name="Sisällön paikkamerkki 2"/>
          <p:cNvSpPr>
            <a:spLocks noGrp="1"/>
          </p:cNvSpPr>
          <p:nvPr>
            <p:ph idx="1"/>
          </p:nvPr>
        </p:nvSpPr>
        <p:spPr/>
        <p:txBody>
          <a:bodyPr/>
          <a:lstStyle/>
          <a:p>
            <a:endParaRPr lang="fi-FI" dirty="0" smtClean="0"/>
          </a:p>
          <a:p>
            <a:r>
              <a:rPr lang="fi-FI" dirty="0" smtClean="0"/>
              <a:t>Uimala avataan kesäksi 2016</a:t>
            </a:r>
          </a:p>
          <a:p>
            <a:r>
              <a:rPr lang="fi-FI" dirty="0" smtClean="0"/>
              <a:t>Puku-, pesu- ja saunatilat remontoidaan</a:t>
            </a:r>
          </a:p>
          <a:p>
            <a:r>
              <a:rPr lang="fi-FI" dirty="0" smtClean="0"/>
              <a:t>Kustannusarvio 3 M € + valtiolta</a:t>
            </a:r>
          </a:p>
          <a:p>
            <a:pPr marL="68580" indent="0">
              <a:buNone/>
            </a:pPr>
            <a:r>
              <a:rPr lang="fi-FI" dirty="0"/>
              <a:t> </a:t>
            </a:r>
            <a:r>
              <a:rPr lang="fi-FI" dirty="0" smtClean="0"/>
              <a:t>  saatu 0,9 M €</a:t>
            </a:r>
          </a:p>
          <a:p>
            <a:endParaRPr lang="fi-FI" dirty="0" smtClean="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1196752"/>
            <a:ext cx="969963"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Lipalogo_ilmantausta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60232" y="4437112"/>
            <a:ext cx="1289323" cy="1300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6424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b="1" dirty="0" smtClean="0"/>
              <a:t>Salivuoroista 2016-2017 </a:t>
            </a:r>
            <a:endParaRPr lang="fi-FI" b="1" dirty="0"/>
          </a:p>
        </p:txBody>
      </p:sp>
      <p:sp>
        <p:nvSpPr>
          <p:cNvPr id="3" name="Sisällön paikkamerkki 2"/>
          <p:cNvSpPr>
            <a:spLocks noGrp="1"/>
          </p:cNvSpPr>
          <p:nvPr>
            <p:ph idx="1"/>
          </p:nvPr>
        </p:nvSpPr>
        <p:spPr/>
        <p:txBody>
          <a:bodyPr>
            <a:normAutofit fontScale="85000" lnSpcReduction="10000"/>
          </a:bodyPr>
          <a:lstStyle/>
          <a:p>
            <a:r>
              <a:rPr lang="fi-FI" sz="1700" b="1" dirty="0" smtClean="0"/>
              <a:t>Peruutukset: </a:t>
            </a:r>
            <a:r>
              <a:rPr lang="fi-FI" sz="1700" dirty="0" smtClean="0"/>
              <a:t>vakiovuoroja </a:t>
            </a:r>
            <a:r>
              <a:rPr lang="fi-FI" sz="1700" dirty="0"/>
              <a:t>voi peruuttaa myönnettyjen vakiovuorojen alkamisen jälkeen ainoastaan seuran luopuessa vuorosta kokonaan. Tällöin peruutuksesta on ilmoitettava tilavaraamoon kaksi viikkoa ennen vuoron lopettamista. Kahden viikon peruutusaika koskee myös syys- ja talvilomaviikon </a:t>
            </a:r>
            <a:r>
              <a:rPr lang="fi-FI" sz="1700" dirty="0" smtClean="0"/>
              <a:t>vakiovuoroja</a:t>
            </a:r>
          </a:p>
          <a:p>
            <a:r>
              <a:rPr lang="fi-FI" sz="1700" b="1" dirty="0" smtClean="0"/>
              <a:t>Päätökset</a:t>
            </a:r>
            <a:r>
              <a:rPr lang="fi-FI" sz="1700" dirty="0" smtClean="0"/>
              <a:t>: viimeistään ma 9.5.2016</a:t>
            </a:r>
          </a:p>
          <a:p>
            <a:r>
              <a:rPr lang="fi-FI" sz="1700" dirty="0" smtClean="0"/>
              <a:t>Salivuorojen vahvistaminen </a:t>
            </a:r>
            <a:r>
              <a:rPr lang="fi-FI" sz="1700" b="1" dirty="0" smtClean="0"/>
              <a:t>5.8.2016 mennessä. </a:t>
            </a:r>
            <a:r>
              <a:rPr lang="fi-FI" sz="1700" dirty="0" smtClean="0"/>
              <a:t>Vapautuneita vuoroja voi hakea sen jälkeen</a:t>
            </a:r>
            <a:endParaRPr lang="fi-FI" sz="1700" dirty="0"/>
          </a:p>
          <a:p>
            <a:r>
              <a:rPr lang="fi-FI" sz="1700" dirty="0"/>
              <a:t>Ottelu-, tilapäis- ja alustavien varausten peruutukset on ilmoitettava tilavaraamoon </a:t>
            </a:r>
            <a:r>
              <a:rPr lang="fi-FI" sz="1700" b="1" dirty="0"/>
              <a:t>kahta viikkoa</a:t>
            </a:r>
            <a:r>
              <a:rPr lang="fi-FI" sz="1700" dirty="0"/>
              <a:t> ennen tapahtuman ajankohtaa</a:t>
            </a:r>
            <a:r>
              <a:rPr lang="fi-FI" sz="1700" dirty="0" smtClean="0"/>
              <a:t>.</a:t>
            </a:r>
          </a:p>
          <a:p>
            <a:r>
              <a:rPr lang="fi-FI" sz="1700" dirty="0"/>
              <a:t>Tapainlinnassa uusi </a:t>
            </a:r>
            <a:r>
              <a:rPr lang="fi-FI" sz="1700" dirty="0" smtClean="0"/>
              <a:t>tulostaulu</a:t>
            </a:r>
          </a:p>
          <a:p>
            <a:r>
              <a:rPr lang="fi-FI" sz="1700" dirty="0" smtClean="0"/>
              <a:t>Takomossa pieniä käynnistysvaikeuksia: ovea pidetään auki ja peilisalin ilmastointi reistailee, painimatolla liikutaan paljain jaloin.</a:t>
            </a:r>
          </a:p>
          <a:p>
            <a:r>
              <a:rPr lang="fi-FI" sz="1700" dirty="0" err="1" smtClean="0"/>
              <a:t>Hyrian</a:t>
            </a:r>
            <a:r>
              <a:rPr lang="fi-FI" sz="1700" dirty="0" smtClean="0"/>
              <a:t> salit ja avainkortit</a:t>
            </a:r>
            <a:endParaRPr lang="fi-FI" sz="1700" dirty="0"/>
          </a:p>
          <a:p>
            <a:endParaRPr lang="fi-FI" dirty="0" smtClean="0"/>
          </a:p>
          <a:p>
            <a:pPr marL="68580" indent="0">
              <a:buNone/>
            </a:pPr>
            <a:endParaRPr lang="fi-FI" dirty="0" smtClean="0"/>
          </a:p>
        </p:txBody>
      </p:sp>
    </p:spTree>
    <p:extLst>
      <p:ext uri="{BB962C8B-B14F-4D97-AF65-F5344CB8AC3E}">
        <p14:creationId xmlns:p14="http://schemas.microsoft.com/office/powerpoint/2010/main" val="593311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43490" y="1027664"/>
            <a:ext cx="7024744" cy="745152"/>
          </a:xfrm>
        </p:spPr>
        <p:txBody>
          <a:bodyPr/>
          <a:lstStyle/>
          <a:p>
            <a:r>
              <a:rPr lang="fi-FI" b="1" dirty="0" smtClean="0"/>
              <a:t>Tilavaraamon kuulumisia  </a:t>
            </a:r>
            <a:endParaRPr lang="fi-FI" b="1" dirty="0"/>
          </a:p>
        </p:txBody>
      </p:sp>
      <p:sp>
        <p:nvSpPr>
          <p:cNvPr id="3" name="Sisällön paikkamerkki 2"/>
          <p:cNvSpPr>
            <a:spLocks noGrp="1"/>
          </p:cNvSpPr>
          <p:nvPr>
            <p:ph idx="1"/>
          </p:nvPr>
        </p:nvSpPr>
        <p:spPr>
          <a:xfrm>
            <a:off x="1043608" y="2276872"/>
            <a:ext cx="6777317" cy="3508977"/>
          </a:xfrm>
        </p:spPr>
        <p:txBody>
          <a:bodyPr>
            <a:normAutofit/>
          </a:bodyPr>
          <a:lstStyle/>
          <a:p>
            <a:pPr marL="68580" indent="0">
              <a:buNone/>
            </a:pPr>
            <a:endParaRPr lang="fi-FI" sz="1200" dirty="0"/>
          </a:p>
          <a:p>
            <a:pPr lvl="0"/>
            <a:r>
              <a:rPr lang="fi-FI" sz="1800" b="1" dirty="0" smtClean="0"/>
              <a:t>Älä laita </a:t>
            </a:r>
            <a:r>
              <a:rPr lang="fi-FI" sz="1800" dirty="0" smtClean="0"/>
              <a:t>kiviä, mattoa tai harjanvarsia oven väliin!</a:t>
            </a:r>
          </a:p>
          <a:p>
            <a:pPr lvl="0"/>
            <a:r>
              <a:rPr lang="fi-FI" sz="1800" b="1" dirty="0" smtClean="0"/>
              <a:t>Rikkoutuneet liikuntavälineet</a:t>
            </a:r>
            <a:r>
              <a:rPr lang="fi-FI" sz="1800" dirty="0" smtClean="0"/>
              <a:t>, ilmoitus suoraan tilavaraamoon: </a:t>
            </a:r>
            <a:r>
              <a:rPr lang="fi-FI" sz="1800" dirty="0" err="1" smtClean="0">
                <a:hlinkClick r:id="rId3"/>
              </a:rPr>
              <a:t>tilavaraamo@hyvinkaa.fi</a:t>
            </a:r>
            <a:endParaRPr lang="fi-FI" sz="1800" dirty="0" smtClean="0"/>
          </a:p>
          <a:p>
            <a:pPr lvl="0"/>
            <a:r>
              <a:rPr lang="fi-FI" sz="1800" b="1" dirty="0" smtClean="0"/>
              <a:t>Iltasiivous, </a:t>
            </a:r>
            <a:r>
              <a:rPr lang="fi-FI" sz="1800" dirty="0" smtClean="0"/>
              <a:t>siivoussetit löytyvät kouluilta </a:t>
            </a:r>
          </a:p>
          <a:p>
            <a:r>
              <a:rPr lang="fi-FI" sz="1800" dirty="0"/>
              <a:t> Vahtimestari Jorma Luukkola, p. 040 674 4118 </a:t>
            </a:r>
            <a:endParaRPr lang="fi-FI" sz="1800" dirty="0" smtClean="0"/>
          </a:p>
          <a:p>
            <a:r>
              <a:rPr lang="fi-FI" sz="1800" b="1" u="sng" dirty="0" smtClean="0"/>
              <a:t>Kesä 2016: </a:t>
            </a:r>
            <a:r>
              <a:rPr lang="fi-FI" sz="1800" dirty="0" smtClean="0"/>
              <a:t>Salien parkettien lakkausaikataulut selviävät myöhemmin. Vehkoja ja Puolimatka käytössä.</a:t>
            </a:r>
            <a:endParaRPr lang="fi-FI" sz="1800" dirty="0"/>
          </a:p>
          <a:p>
            <a:pPr marL="68580" lvl="0" indent="0">
              <a:buNone/>
            </a:pPr>
            <a:endParaRPr lang="fi-FI" sz="1800" dirty="0" smtClean="0"/>
          </a:p>
          <a:p>
            <a:pPr lvl="0"/>
            <a:endParaRPr lang="fi-FI" sz="1800" dirty="0" smtClean="0"/>
          </a:p>
          <a:p>
            <a:pPr lvl="0"/>
            <a:endParaRPr lang="fi-FI" sz="1800" dirty="0"/>
          </a:p>
        </p:txBody>
      </p:sp>
    </p:spTree>
    <p:extLst>
      <p:ext uri="{BB962C8B-B14F-4D97-AF65-F5344CB8AC3E}">
        <p14:creationId xmlns:p14="http://schemas.microsoft.com/office/powerpoint/2010/main" val="3692427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smtClean="0"/>
              <a:t>Unelmien </a:t>
            </a:r>
            <a:r>
              <a:rPr lang="fi-FI" dirty="0" smtClean="0"/>
              <a:t>liikuntapäivä</a:t>
            </a:r>
            <a:endParaRPr lang="fi-FI" dirty="0"/>
          </a:p>
        </p:txBody>
      </p:sp>
      <p:sp>
        <p:nvSpPr>
          <p:cNvPr id="3" name="Sisällön paikkamerkki 2"/>
          <p:cNvSpPr>
            <a:spLocks noGrp="1"/>
          </p:cNvSpPr>
          <p:nvPr>
            <p:ph idx="1"/>
          </p:nvPr>
        </p:nvSpPr>
        <p:spPr/>
        <p:txBody>
          <a:bodyPr>
            <a:normAutofit fontScale="70000" lnSpcReduction="20000"/>
          </a:bodyPr>
          <a:lstStyle/>
          <a:p>
            <a:r>
              <a:rPr lang="fi-FI" b="1" dirty="0"/>
              <a:t>10.5. tehdään unelmista totta.</a:t>
            </a:r>
          </a:p>
          <a:p>
            <a:r>
              <a:rPr lang="fi-FI" dirty="0"/>
              <a:t>Toukokuussa järjestetään ensimmäinen Unelmien liikuntapäivä. Päivä on kaikenlaisen liikkumisen kokeilu- ja pop </a:t>
            </a:r>
            <a:r>
              <a:rPr lang="fi-FI" dirty="0" err="1"/>
              <a:t>up</a:t>
            </a:r>
            <a:r>
              <a:rPr lang="fi-FI" dirty="0"/>
              <a:t> –päivä. Unelmien liikuntapäivän aikana kaikkialla Suomessa järjestetään tuhansia liikuntatempauksia ja tapahtumia, saadaan yli miljoona suomalaista liikkumaan enemmän ja löytämään itselleen uusia tapoja liikkua. Päivä rakentuu ihmisten omille ideoille, kokeiluille ja yhdessä tekemiselle yli raja-aitojen. Kaikki tavat liikkua ovat hyviä! Yhdessä voimme tehdä tapahtumasta merkityksellisen.</a:t>
            </a:r>
          </a:p>
          <a:p>
            <a:r>
              <a:rPr lang="fi-FI" dirty="0"/>
              <a:t>Järjestämällä Unelmien liikuntapäivätapahtuman ja ilmoittamalla sen verkkopalvelussa </a:t>
            </a:r>
            <a:r>
              <a:rPr lang="fi-FI" dirty="0" err="1">
                <a:hlinkClick r:id="rId2"/>
              </a:rPr>
              <a:t>www.unelmienliikuntapaiva.fi/tapahtumat</a:t>
            </a:r>
            <a:r>
              <a:rPr lang="fi-FI" dirty="0"/>
              <a:t> osallistut upeiden </a:t>
            </a:r>
            <a:r>
              <a:rPr lang="fi-FI" dirty="0">
                <a:hlinkClick r:id="rId3"/>
              </a:rPr>
              <a:t>palkintojen arvontaan</a:t>
            </a:r>
            <a:r>
              <a:rPr lang="fi-FI" dirty="0"/>
              <a:t>.</a:t>
            </a:r>
          </a:p>
          <a:p>
            <a:endParaRPr lang="fi-FI" dirty="0"/>
          </a:p>
        </p:txBody>
      </p:sp>
    </p:spTree>
    <p:extLst>
      <p:ext uri="{BB962C8B-B14F-4D97-AF65-F5344CB8AC3E}">
        <p14:creationId xmlns:p14="http://schemas.microsoft.com/office/powerpoint/2010/main" val="479041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200" b="1" dirty="0" smtClean="0"/>
              <a:t>Muuta</a:t>
            </a:r>
            <a:endParaRPr lang="fi-FI" sz="3200" b="1" dirty="0"/>
          </a:p>
        </p:txBody>
      </p:sp>
      <p:sp>
        <p:nvSpPr>
          <p:cNvPr id="3" name="Sisällön paikkamerkki 2"/>
          <p:cNvSpPr>
            <a:spLocks noGrp="1"/>
          </p:cNvSpPr>
          <p:nvPr>
            <p:ph idx="1"/>
          </p:nvPr>
        </p:nvSpPr>
        <p:spPr/>
        <p:txBody>
          <a:bodyPr>
            <a:normAutofit fontScale="92500" lnSpcReduction="10000"/>
          </a:bodyPr>
          <a:lstStyle/>
          <a:p>
            <a:r>
              <a:rPr lang="fi-FI" sz="1600" b="1" dirty="0" smtClean="0"/>
              <a:t>Avustukset: </a:t>
            </a:r>
            <a:r>
              <a:rPr lang="fi-FI" sz="1600" dirty="0" smtClean="0"/>
              <a:t>Toiminta-avustusta haetaan maaliskuun loppuun mennessä, alle 18-vuotiaat. Viisi satunnaista seuraa tarkastetaan</a:t>
            </a:r>
          </a:p>
          <a:p>
            <a:r>
              <a:rPr lang="fi-FI" sz="1600" dirty="0" smtClean="0"/>
              <a:t>Ulkoilumaja-avustus haetaan maaliskuun loppuun mennessä, avustus kulujen mukaan</a:t>
            </a:r>
          </a:p>
          <a:p>
            <a:r>
              <a:rPr lang="fi-FI" sz="1600" b="1" dirty="0" smtClean="0"/>
              <a:t>Viestintä: </a:t>
            </a:r>
            <a:r>
              <a:rPr lang="fi-FI" sz="1600" dirty="0" smtClean="0"/>
              <a:t>Urheiluseurat tiedottavat -palsta löytyy liikunnan nettisivuilta. </a:t>
            </a:r>
            <a:r>
              <a:rPr lang="fi-FI" sz="1600" dirty="0" err="1" smtClean="0"/>
              <a:t>Wilmassa</a:t>
            </a:r>
            <a:r>
              <a:rPr lang="fi-FI" sz="1600" dirty="0" smtClean="0"/>
              <a:t> (koululaisten reissuvihko) on pysyvä linkki tuolle sivulle. Lähetä ilmoituksesi osoitteeseen </a:t>
            </a:r>
            <a:r>
              <a:rPr lang="fi-FI" sz="1600" dirty="0" err="1" smtClean="0">
                <a:hlinkClick r:id="rId3"/>
              </a:rPr>
              <a:t>viestinta@hyvinkaa.fi</a:t>
            </a:r>
            <a:endParaRPr lang="fi-FI" sz="1600" dirty="0" smtClean="0"/>
          </a:p>
          <a:p>
            <a:r>
              <a:rPr lang="fi-FI" sz="1600" b="1" dirty="0" smtClean="0"/>
              <a:t>Menestyneiden palkitseminen: </a:t>
            </a:r>
            <a:r>
              <a:rPr lang="fi-FI" sz="1600" dirty="0" smtClean="0"/>
              <a:t>uusi toimintaohje  astui voimaan jo1.12.2014 alkaen . Palkittavat kategoriat: naisjuniori, miesjuniori, mies, nainen, joukkue ja valmentaja. Lisäksi harkinnan mukaan kunniamainintoja</a:t>
            </a:r>
          </a:p>
          <a:p>
            <a:r>
              <a:rPr lang="fi-FI" sz="1600" b="1" dirty="0" smtClean="0"/>
              <a:t>Valmennuspäällikköpalaverit ja pj-palaverit </a:t>
            </a:r>
            <a:r>
              <a:rPr lang="fi-FI" sz="1600" dirty="0" smtClean="0"/>
              <a:t>käynnistetään uudelleen </a:t>
            </a:r>
            <a:r>
              <a:rPr lang="fi-FI" sz="1600" smtClean="0"/>
              <a:t>liikuntapalveluiden toimesta</a:t>
            </a:r>
            <a:endParaRPr lang="fi-FI" sz="1600" b="1" dirty="0" smtClean="0"/>
          </a:p>
          <a:p>
            <a:r>
              <a:rPr lang="fi-FI" sz="1600" b="1" dirty="0" err="1" smtClean="0"/>
              <a:t>Youmove</a:t>
            </a:r>
            <a:r>
              <a:rPr lang="fi-FI" sz="1600" b="1" dirty="0" smtClean="0"/>
              <a:t> Hyvinkää Oy </a:t>
            </a:r>
            <a:r>
              <a:rPr lang="fi-FI" sz="1600" dirty="0" smtClean="0"/>
              <a:t>liikuntakeskus esittäytyy</a:t>
            </a:r>
            <a:endParaRPr lang="fi-FI" sz="1600" dirty="0"/>
          </a:p>
          <a:p>
            <a:r>
              <a:rPr lang="fi-FI" sz="1600" dirty="0" smtClean="0"/>
              <a:t>Seuraava seurafoorumi </a:t>
            </a:r>
            <a:r>
              <a:rPr lang="fi-FI" sz="1600" b="1" dirty="0" smtClean="0"/>
              <a:t>8.9.2016 klo 18.00</a:t>
            </a:r>
            <a:endParaRPr lang="fi-FI" sz="1600" b="1" dirty="0"/>
          </a:p>
          <a:p>
            <a:endParaRPr lang="fi-FI" sz="1600" dirty="0"/>
          </a:p>
          <a:p>
            <a:endParaRPr lang="fi-FI" sz="1600" dirty="0" smtClean="0"/>
          </a:p>
          <a:p>
            <a:endParaRPr lang="fi-FI" sz="1600" dirty="0" smtClean="0"/>
          </a:p>
          <a:p>
            <a:pPr marL="68580" indent="0">
              <a:buNone/>
            </a:pPr>
            <a:endParaRPr lang="fi-FI" sz="1600" dirty="0" smtClean="0"/>
          </a:p>
          <a:p>
            <a:pPr marL="68580" indent="0">
              <a:buNone/>
            </a:pPr>
            <a:endParaRPr lang="fi-FI" dirty="0" smtClean="0"/>
          </a:p>
        </p:txBody>
      </p:sp>
      <p:pic>
        <p:nvPicPr>
          <p:cNvPr id="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60232" y="1124744"/>
            <a:ext cx="969963"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Lipalogo_ilmantausta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92022" y="5157192"/>
            <a:ext cx="709819" cy="716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86286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2814</TotalTime>
  <Words>424</Words>
  <Application>Microsoft Office PowerPoint</Application>
  <PresentationFormat>Näytössä katseltava diaesitys (4:3)</PresentationFormat>
  <Paragraphs>70</Paragraphs>
  <Slides>10</Slides>
  <Notes>7</Notes>
  <HiddenSlides>0</HiddenSlides>
  <MMClips>0</MMClips>
  <ScaleCrop>false</ScaleCrop>
  <HeadingPairs>
    <vt:vector size="4" baseType="variant">
      <vt:variant>
        <vt:lpstr>Teema</vt:lpstr>
      </vt:variant>
      <vt:variant>
        <vt:i4>1</vt:i4>
      </vt:variant>
      <vt:variant>
        <vt:lpstr>Dian otsikot</vt:lpstr>
      </vt:variant>
      <vt:variant>
        <vt:i4>10</vt:i4>
      </vt:variant>
    </vt:vector>
  </HeadingPairs>
  <TitlesOfParts>
    <vt:vector size="11" baseType="lpstr">
      <vt:lpstr>Austin</vt:lpstr>
      <vt:lpstr>Seurafoorumi 3.3.2016</vt:lpstr>
      <vt:lpstr>Ajankohtaista</vt:lpstr>
      <vt:lpstr>Liikuntapalvelujen henkilöstö </vt:lpstr>
      <vt:lpstr>Investoinnit 2016</vt:lpstr>
      <vt:lpstr>Uimalan peruskorjaus, 1. vaihe  </vt:lpstr>
      <vt:lpstr>Salivuoroista 2016-2017 </vt:lpstr>
      <vt:lpstr>Tilavaraamon kuulumisia  </vt:lpstr>
      <vt:lpstr>Unelmien liikuntapäivä</vt:lpstr>
      <vt:lpstr>Muuta</vt:lpstr>
      <vt:lpstr>PowerPoint-esitys</vt:lpstr>
    </vt:vector>
  </TitlesOfParts>
  <Company>Hyvinkään Kaupunki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Seurafoorumi 4.3.2014</dc:title>
  <dc:creator>Kalmari Minna</dc:creator>
  <cp:lastModifiedBy>Kalmari Minna</cp:lastModifiedBy>
  <cp:revision>80</cp:revision>
  <cp:lastPrinted>2015-03-05T12:34:29Z</cp:lastPrinted>
  <dcterms:created xsi:type="dcterms:W3CDTF">2014-02-17T08:01:02Z</dcterms:created>
  <dcterms:modified xsi:type="dcterms:W3CDTF">2016-03-11T07:18:43Z</dcterms:modified>
</cp:coreProperties>
</file>