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71" r:id="rId3"/>
    <p:sldId id="267" r:id="rId4"/>
    <p:sldId id="268" r:id="rId5"/>
    <p:sldId id="269" r:id="rId6"/>
    <p:sldId id="261" r:id="rId7"/>
    <p:sldId id="270" r:id="rId8"/>
    <p:sldId id="259" r:id="rId9"/>
    <p:sldId id="260" r:id="rId10"/>
    <p:sldId id="265" r:id="rId11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18" autoAdjust="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43976-C87F-48F1-9B47-6392C3B31DBF}" type="datetimeFigureOut">
              <a:rPr lang="fi-FI" smtClean="0"/>
              <a:t>5.3.2015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DD204-F573-483E-90FC-EB8A9F915B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0960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7374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4255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3251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3854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51208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5689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9583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64238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316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9E3094F-AAA4-468D-BE57-4CAC06BA4B5E}" type="datetimeFigureOut">
              <a:rPr lang="fi-FI" smtClean="0"/>
              <a:t>5.3.2015</a:t>
            </a:fld>
            <a:endParaRPr lang="fi-FI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5.3.2015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5.3.2015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5.3.2015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5.3.2015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5.3.2015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5.3.2015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5.3.2015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5.3.2015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5.3.2015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5.3.2015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9E3094F-AAA4-468D-BE57-4CAC06BA4B5E}" type="datetimeFigureOut">
              <a:rPr lang="fi-FI" smtClean="0"/>
              <a:t>5.3.2015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tilavaraamo@hyvinkaa.fi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viestinta@hyvinkaa.fi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Seurafoorumi 3.3.2015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b="1" dirty="0" smtClean="0"/>
              <a:t>Liikunnan ajankohtaistapahtuma</a:t>
            </a:r>
            <a:endParaRPr lang="fi-FI" b="1" dirty="0"/>
          </a:p>
        </p:txBody>
      </p:sp>
      <p:pic>
        <p:nvPicPr>
          <p:cNvPr id="1026" name="Picture 2" descr="Lipalogo_ilmantausta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92696"/>
            <a:ext cx="1289323" cy="130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800" y="900113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3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endParaRPr lang="fi-FI" sz="4000" b="1" dirty="0"/>
          </a:p>
          <a:p>
            <a:pPr marL="68580" indent="0" algn="ctr">
              <a:buNone/>
            </a:pPr>
            <a:r>
              <a:rPr lang="fi-FI" sz="4000" b="1" dirty="0" smtClean="0">
                <a:solidFill>
                  <a:srgbClr val="92D050"/>
                </a:solidFill>
              </a:rPr>
              <a:t>Kiitos </a:t>
            </a:r>
            <a:r>
              <a:rPr lang="fi-FI" sz="4000" b="1" dirty="0">
                <a:solidFill>
                  <a:srgbClr val="92D050"/>
                </a:solidFill>
              </a:rPr>
              <a:t>&amp; </a:t>
            </a:r>
            <a:br>
              <a:rPr lang="fi-FI" sz="4000" b="1" dirty="0">
                <a:solidFill>
                  <a:srgbClr val="92D050"/>
                </a:solidFill>
              </a:rPr>
            </a:br>
            <a:r>
              <a:rPr lang="fi-FI" sz="4000" b="1" dirty="0" smtClean="0">
                <a:solidFill>
                  <a:srgbClr val="92D050"/>
                </a:solidFill>
              </a:rPr>
              <a:t>reipasta kevään jatkoa!</a:t>
            </a:r>
            <a:endParaRPr lang="fi-FI" sz="40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5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Liikuntapalvelujen henkilöstömuutoksia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Teemu Koskimäki liikuntasihteerinä 5.3.2015-29.2.2016</a:t>
            </a:r>
          </a:p>
          <a:p>
            <a:pPr marL="68580" indent="0">
              <a:buNone/>
            </a:pPr>
            <a:endParaRPr lang="fi-FI" dirty="0" smtClean="0"/>
          </a:p>
          <a:p>
            <a:r>
              <a:rPr lang="fi-FI" dirty="0" smtClean="0"/>
              <a:t>Minna Kalmari liikuntapäällikkönä 5.3.2015-29.2.2016 </a:t>
            </a:r>
          </a:p>
          <a:p>
            <a:pPr marL="6858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1210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Investoinnit </a:t>
            </a:r>
            <a:r>
              <a:rPr lang="fi-FI" b="1" dirty="0" smtClean="0"/>
              <a:t>2015-2016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Uimalan peruskorjaus,3 M € </a:t>
            </a:r>
          </a:p>
          <a:p>
            <a:r>
              <a:rPr lang="fi-FI" dirty="0" smtClean="0"/>
              <a:t>Villatehtaan </a:t>
            </a:r>
            <a:r>
              <a:rPr lang="fi-FI" dirty="0"/>
              <a:t>liikuntatilan </a:t>
            </a:r>
            <a:r>
              <a:rPr lang="fi-FI" dirty="0" smtClean="0"/>
              <a:t>varustaminen</a:t>
            </a:r>
          </a:p>
          <a:p>
            <a:r>
              <a:rPr lang="fi-FI" dirty="0" smtClean="0"/>
              <a:t>Ulkoilureittien opastussuunnitelma,30 000 €</a:t>
            </a:r>
          </a:p>
          <a:p>
            <a:r>
              <a:rPr lang="fi-FI" dirty="0" smtClean="0"/>
              <a:t>Pyöräharjoittelurata, Kankuri, 30 000 €</a:t>
            </a:r>
          </a:p>
          <a:p>
            <a:r>
              <a:rPr lang="fi-FI" dirty="0" smtClean="0"/>
              <a:t>Martin huoltorakennus, 250 000 €</a:t>
            </a:r>
          </a:p>
          <a:p>
            <a:r>
              <a:rPr lang="fi-FI" dirty="0" err="1" smtClean="0"/>
              <a:t>Vehkojan</a:t>
            </a:r>
            <a:r>
              <a:rPr lang="fi-FI" dirty="0" smtClean="0"/>
              <a:t> lähiliikuntapaikka, 160 000 €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00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Villatehtaan liikunta- ja kulttuuritilat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2000" dirty="0" smtClean="0"/>
              <a:t>Tilat käytössä </a:t>
            </a:r>
            <a:r>
              <a:rPr lang="fi-FI" sz="2000" b="1" dirty="0" smtClean="0"/>
              <a:t>1.3.2015</a:t>
            </a:r>
            <a:r>
              <a:rPr lang="fi-FI" sz="2000" dirty="0" smtClean="0"/>
              <a:t> alkaen, nyrkkeily ja paini aloittaa harjoittelun </a:t>
            </a:r>
            <a:r>
              <a:rPr lang="fi-FI" sz="2000" b="1" dirty="0" smtClean="0"/>
              <a:t>1.4.2015</a:t>
            </a:r>
            <a:r>
              <a:rPr lang="fi-FI" sz="2000" dirty="0" smtClean="0"/>
              <a:t> </a:t>
            </a:r>
          </a:p>
          <a:p>
            <a:r>
              <a:rPr lang="fi-FI" sz="2000" dirty="0" smtClean="0"/>
              <a:t>Päiväkäyttö klo </a:t>
            </a:r>
            <a:r>
              <a:rPr lang="fi-FI" sz="2000" b="1" dirty="0" smtClean="0"/>
              <a:t>8-16: </a:t>
            </a:r>
            <a:r>
              <a:rPr lang="fi-FI" sz="2000" dirty="0" smtClean="0"/>
              <a:t>varhaiskasvatus ja koululaiset, iltakäyttö klo </a:t>
            </a:r>
            <a:r>
              <a:rPr lang="fi-FI" sz="2000" b="1" dirty="0" smtClean="0"/>
              <a:t>16-22</a:t>
            </a:r>
          </a:p>
          <a:p>
            <a:r>
              <a:rPr lang="fi-FI" sz="2000" dirty="0" smtClean="0"/>
              <a:t>Tilavaraukset, kulkulätkät ja avaimet (vastuuhenkilölista) tilavaraamon kautta </a:t>
            </a:r>
          </a:p>
          <a:p>
            <a:r>
              <a:rPr lang="fi-FI" sz="2000" dirty="0" smtClean="0"/>
              <a:t>Huom. Sisäovet pidettävä auki, </a:t>
            </a:r>
            <a:r>
              <a:rPr lang="fi-FI" sz="2000" b="1" dirty="0" smtClean="0"/>
              <a:t>ei saa lukita!</a:t>
            </a:r>
          </a:p>
          <a:p>
            <a:r>
              <a:rPr lang="fi-FI" sz="2000" dirty="0" smtClean="0"/>
              <a:t>Hinnat 5-10 €/tunti riippuen tilojen koosta </a:t>
            </a:r>
          </a:p>
          <a:p>
            <a:r>
              <a:rPr lang="fi-FI" sz="2000" dirty="0" smtClean="0"/>
              <a:t>Käyttäjät: kommentteja, välinehankintaehdotuksia yms. toivotaan, jotta saadaan rutiinit toimimaan, kiitos!</a:t>
            </a:r>
          </a:p>
          <a:p>
            <a:pPr marL="68580" indent="0">
              <a:buNone/>
            </a:pPr>
            <a:endParaRPr lang="fi-FI" sz="2000" dirty="0" smtClean="0"/>
          </a:p>
          <a:p>
            <a:endParaRPr lang="fi-FI" sz="2000" dirty="0" smtClean="0"/>
          </a:p>
          <a:p>
            <a:endParaRPr lang="fi-FI" dirty="0"/>
          </a:p>
          <a:p>
            <a:endParaRPr lang="fi-FI" dirty="0" smtClean="0"/>
          </a:p>
          <a:p>
            <a:pPr marL="6858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770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Uimalan peruskorjaus,</a:t>
            </a:r>
            <a:br>
              <a:rPr lang="fi-FI" b="1" dirty="0" smtClean="0"/>
            </a:br>
            <a:r>
              <a:rPr lang="fi-FI" b="1" dirty="0" smtClean="0"/>
              <a:t>1. vaihe 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Alustava aikataulu elokuu 2015-maaliskuu 2016, jolloin uimala on suljettu </a:t>
            </a:r>
          </a:p>
          <a:p>
            <a:r>
              <a:rPr lang="fi-FI" dirty="0" smtClean="0"/>
              <a:t>Puku-, pesu- ja löylytilat remontoidaan, siltavaraus Rantasipiin</a:t>
            </a:r>
          </a:p>
          <a:p>
            <a:r>
              <a:rPr lang="fi-FI" dirty="0" smtClean="0"/>
              <a:t>Kustannusarvio 3 M € + valtiolta</a:t>
            </a:r>
          </a:p>
          <a:p>
            <a:pPr marL="68580" indent="0">
              <a:buNone/>
            </a:pPr>
            <a:r>
              <a:rPr lang="fi-FI" dirty="0"/>
              <a:t> </a:t>
            </a:r>
            <a:r>
              <a:rPr lang="fi-FI" dirty="0" smtClean="0"/>
              <a:t>  haettu 0,7 M €</a:t>
            </a:r>
          </a:p>
          <a:p>
            <a:endParaRPr lang="fi-FI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196752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ipalogo_ilmantausta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37112"/>
            <a:ext cx="1289323" cy="130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4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Salivuoroista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sz="1700" b="1" dirty="0" smtClean="0"/>
              <a:t>Peruutukset: </a:t>
            </a:r>
            <a:r>
              <a:rPr lang="fi-FI" sz="1700" dirty="0" smtClean="0"/>
              <a:t>vakiovuoroja </a:t>
            </a:r>
            <a:r>
              <a:rPr lang="fi-FI" sz="1700" dirty="0"/>
              <a:t>voi peruuttaa myönnettyjen vakiovuorojen alkamisen jälkeen ainoastaan seuran luopuessa vuorosta kokonaan. Tällöin peruutuksesta on ilmoitettava tilavaraamoon kaksi viikkoa ennen vuoron lopettamista. Kahden viikon peruutusaika koskee myös syys- ja talvilomaviikon vakiovuoroja</a:t>
            </a:r>
            <a:r>
              <a:rPr lang="fi-FI" sz="1700" dirty="0" smtClean="0"/>
              <a:t>.</a:t>
            </a:r>
          </a:p>
          <a:p>
            <a:r>
              <a:rPr lang="fi-FI" sz="1700" b="1" dirty="0" smtClean="0"/>
              <a:t>Päätökset</a:t>
            </a:r>
            <a:r>
              <a:rPr lang="fi-FI" sz="1700" dirty="0" smtClean="0"/>
              <a:t>: huhtikuun aikana</a:t>
            </a:r>
          </a:p>
          <a:p>
            <a:r>
              <a:rPr lang="fi-FI" sz="1700" dirty="0" smtClean="0"/>
              <a:t>Salivuorojen vahvistaminen </a:t>
            </a:r>
            <a:r>
              <a:rPr lang="fi-FI" sz="1700" b="1" dirty="0" smtClean="0"/>
              <a:t>31.5.2015 mennessä</a:t>
            </a:r>
            <a:endParaRPr lang="fi-FI" sz="1700" b="1" dirty="0"/>
          </a:p>
          <a:p>
            <a:r>
              <a:rPr lang="fi-FI" sz="1700" dirty="0"/>
              <a:t>Ottelu-, tilapäis- ja alustavien varausten peruutukset on ilmoitettava tilavaraamoon </a:t>
            </a:r>
            <a:r>
              <a:rPr lang="fi-FI" sz="1700" b="1" dirty="0"/>
              <a:t>kahta viikkoa</a:t>
            </a:r>
            <a:r>
              <a:rPr lang="fi-FI" sz="1700" dirty="0"/>
              <a:t> ennen tapahtuman ajankohtaa</a:t>
            </a:r>
            <a:r>
              <a:rPr lang="fi-FI" sz="1700" dirty="0" smtClean="0"/>
              <a:t>.</a:t>
            </a:r>
          </a:p>
          <a:p>
            <a:r>
              <a:rPr lang="fi-FI" sz="1700" b="1" dirty="0" smtClean="0"/>
              <a:t>Siivous: </a:t>
            </a:r>
            <a:r>
              <a:rPr lang="fi-FI" sz="1700" dirty="0" smtClean="0"/>
              <a:t>Siivoussetit hankittu syksyllä 2014 kaikille kouluille. Siivousta lisätty </a:t>
            </a:r>
            <a:r>
              <a:rPr lang="fi-FI" sz="1700" b="1" dirty="0" smtClean="0"/>
              <a:t>Hakalassa, Puolimatkassa ja Tapainlinnassa </a:t>
            </a:r>
            <a:r>
              <a:rPr lang="fi-FI" sz="1700" dirty="0" smtClean="0"/>
              <a:t>(Vehkoja ei onnistunut aikataulusyistä)</a:t>
            </a:r>
          </a:p>
          <a:p>
            <a:endParaRPr lang="fi-FI" dirty="0"/>
          </a:p>
          <a:p>
            <a:endParaRPr lang="fi-FI" dirty="0" smtClean="0"/>
          </a:p>
          <a:p>
            <a:pPr marL="6858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59331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fi-FI" b="1" dirty="0" smtClean="0"/>
              <a:t>Tilavaraamon kuulumisia 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608" y="2276872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fi-FI" sz="1200" dirty="0"/>
          </a:p>
          <a:p>
            <a:pPr lvl="0"/>
            <a:r>
              <a:rPr lang="fi-FI" sz="1800" b="1" dirty="0" smtClean="0"/>
              <a:t>Älä laita </a:t>
            </a:r>
            <a:r>
              <a:rPr lang="fi-FI" sz="1800" dirty="0" smtClean="0"/>
              <a:t>kiviä, mattoa tai harjanvarsia oven väliin!</a:t>
            </a:r>
          </a:p>
          <a:p>
            <a:pPr lvl="0"/>
            <a:r>
              <a:rPr lang="fi-FI" sz="1800" b="1" dirty="0" smtClean="0"/>
              <a:t>Rikkoutuneet liikuntavälineet</a:t>
            </a:r>
            <a:r>
              <a:rPr lang="fi-FI" sz="1800" dirty="0" smtClean="0"/>
              <a:t>, ilmoitus suoraan tilavaraamoon: </a:t>
            </a:r>
            <a:r>
              <a:rPr lang="fi-FI" sz="1800" dirty="0" err="1" smtClean="0">
                <a:hlinkClick r:id="rId3"/>
              </a:rPr>
              <a:t>tilavaraamo@hyvinkaa.fi</a:t>
            </a:r>
            <a:endParaRPr lang="fi-FI" sz="1800" dirty="0" smtClean="0"/>
          </a:p>
          <a:p>
            <a:pPr lvl="0"/>
            <a:r>
              <a:rPr lang="fi-FI" sz="1800" b="1" dirty="0" smtClean="0"/>
              <a:t>Iltasiivous, </a:t>
            </a:r>
            <a:r>
              <a:rPr lang="fi-FI" sz="1800" dirty="0" smtClean="0"/>
              <a:t>siivoussetit löytyvät kouluilta </a:t>
            </a:r>
          </a:p>
          <a:p>
            <a:r>
              <a:rPr lang="fi-FI" sz="1800" dirty="0"/>
              <a:t> Vahtimestari Jorma Luukkola, p. 040 674 4118 </a:t>
            </a:r>
            <a:endParaRPr lang="fi-FI" sz="1800" dirty="0" smtClean="0"/>
          </a:p>
          <a:p>
            <a:r>
              <a:rPr lang="fi-FI" sz="1800" b="1" u="sng" dirty="0" smtClean="0"/>
              <a:t>Kesä 2015: </a:t>
            </a:r>
            <a:r>
              <a:rPr lang="fi-FI" sz="1800" dirty="0" smtClean="0"/>
              <a:t>Vehkoja kiinni koko kesän, Martissa huolletaan nostolaitteet ja –verhot,  katsomot. Muissa saleissa lakkauksia kesä-heinäkuussa, aikataulu tarkentuu myöhemmin. </a:t>
            </a:r>
            <a:endParaRPr lang="fi-FI" sz="1800" dirty="0"/>
          </a:p>
          <a:p>
            <a:pPr marL="68580" lvl="0" indent="0">
              <a:buNone/>
            </a:pPr>
            <a:endParaRPr lang="fi-FI" sz="1800" dirty="0" smtClean="0"/>
          </a:p>
          <a:p>
            <a:pPr lvl="0"/>
            <a:endParaRPr lang="fi-FI" sz="1800" dirty="0" smtClean="0"/>
          </a:p>
          <a:p>
            <a:pPr lvl="0"/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369242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b="1" dirty="0" smtClean="0"/>
              <a:t>Kesän 2015 tapahtumat</a:t>
            </a:r>
            <a:endParaRPr lang="fi-FI" sz="32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Koululaisten päättäritapahtuma 22.5. </a:t>
            </a:r>
          </a:p>
          <a:p>
            <a:r>
              <a:rPr lang="fi-FI" dirty="0" smtClean="0"/>
              <a:t>Karjalaisten kesäjuhla 13.-14.6.</a:t>
            </a:r>
          </a:p>
          <a:p>
            <a:r>
              <a:rPr lang="fi-FI" dirty="0" smtClean="0"/>
              <a:t>Katukoris 13.6. </a:t>
            </a:r>
          </a:p>
          <a:p>
            <a:r>
              <a:rPr lang="fi-FI" dirty="0" smtClean="0"/>
              <a:t>Itä-Länsi 26.-28.6., Tapahtumatori, info 25.3. </a:t>
            </a:r>
          </a:p>
          <a:p>
            <a:r>
              <a:rPr lang="fi-FI" dirty="0" smtClean="0"/>
              <a:t>Petanquen SM-kisat 29.6.-4.7.</a:t>
            </a:r>
          </a:p>
          <a:p>
            <a:r>
              <a:rPr lang="fi-FI" dirty="0" smtClean="0"/>
              <a:t>Taitoliikuntakeskus, Mika Mannerjoki</a:t>
            </a:r>
          </a:p>
          <a:p>
            <a:r>
              <a:rPr lang="fi-FI" dirty="0" err="1" smtClean="0"/>
              <a:t>ITF-turnaus</a:t>
            </a:r>
            <a:r>
              <a:rPr lang="fi-FI" dirty="0" smtClean="0"/>
              <a:t> heinäkuun lopulla </a:t>
            </a:r>
          </a:p>
          <a:p>
            <a:r>
              <a:rPr lang="fi-FI" dirty="0" err="1" smtClean="0"/>
              <a:t>Katusäbäkiertue</a:t>
            </a:r>
            <a:r>
              <a:rPr lang="fi-FI" dirty="0" smtClean="0"/>
              <a:t> 11.7. </a:t>
            </a:r>
          </a:p>
          <a:p>
            <a:r>
              <a:rPr lang="fi-FI" dirty="0"/>
              <a:t>Euroliigan avajaiset 9.5.</a:t>
            </a:r>
          </a:p>
          <a:p>
            <a:r>
              <a:rPr lang="fi-FI" dirty="0" smtClean="0"/>
              <a:t>Euroliigan </a:t>
            </a:r>
            <a:r>
              <a:rPr lang="fi-FI" dirty="0"/>
              <a:t>päätöstapahtuma 12.9. </a:t>
            </a:r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623" y="1196752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ipalogo_ilmantausta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09120"/>
            <a:ext cx="1289323" cy="130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066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b="1" dirty="0" smtClean="0"/>
              <a:t>Muuta</a:t>
            </a:r>
            <a:endParaRPr lang="fi-FI" sz="32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600" b="1" dirty="0" smtClean="0"/>
              <a:t>Avustukset: </a:t>
            </a:r>
            <a:r>
              <a:rPr lang="fi-FI" sz="1600" dirty="0" smtClean="0"/>
              <a:t>Toiminta-avustus maaliskuun loppuun mennessä, alle 18-vuotiaat. Viisi satunnaista seuraa tarkastetaan.</a:t>
            </a:r>
          </a:p>
          <a:p>
            <a:r>
              <a:rPr lang="fi-FI" sz="1600" dirty="0" smtClean="0"/>
              <a:t>Ulkoilumaja-avustus haetaan maaliskuun loppuun mennessä, avustus kulujen mukaan</a:t>
            </a:r>
          </a:p>
          <a:p>
            <a:r>
              <a:rPr lang="fi-FI" sz="1600" b="1" dirty="0" smtClean="0"/>
              <a:t>Viestintä: </a:t>
            </a:r>
            <a:r>
              <a:rPr lang="fi-FI" sz="1600" dirty="0" smtClean="0"/>
              <a:t>Urheiluseurat tiedottavat -palsta löytyy liikunnan nettisivuilta. </a:t>
            </a:r>
            <a:r>
              <a:rPr lang="fi-FI" sz="1600" dirty="0" err="1" smtClean="0"/>
              <a:t>Wilmassa</a:t>
            </a:r>
            <a:r>
              <a:rPr lang="fi-FI" sz="1600" dirty="0" smtClean="0"/>
              <a:t> (koululaisten reissuvihko) on pysyvä linkki tuolle sivulle. Lähetä ilmoituksesi osoitteeseen </a:t>
            </a:r>
            <a:r>
              <a:rPr lang="fi-FI" sz="1600" dirty="0" err="1" smtClean="0">
                <a:hlinkClick r:id="rId3"/>
              </a:rPr>
              <a:t>viestinta@hyvinkaa.fi</a:t>
            </a:r>
            <a:endParaRPr lang="fi-FI" sz="1600" dirty="0" smtClean="0"/>
          </a:p>
          <a:p>
            <a:r>
              <a:rPr lang="fi-FI" sz="1600" b="1" dirty="0" smtClean="0"/>
              <a:t>Menestyneiden palkitseminen: </a:t>
            </a:r>
            <a:r>
              <a:rPr lang="fi-FI" sz="1600" dirty="0" smtClean="0"/>
              <a:t>uusi toimintaohje 1.12.2014 alkaen </a:t>
            </a:r>
          </a:p>
          <a:p>
            <a:r>
              <a:rPr lang="fi-FI" sz="1600" b="1" dirty="0" err="1" smtClean="0"/>
              <a:t>Pj-palaverit:</a:t>
            </a:r>
            <a:r>
              <a:rPr lang="fi-FI" sz="1600" dirty="0" err="1" smtClean="0"/>
              <a:t>syksyllä</a:t>
            </a:r>
            <a:r>
              <a:rPr lang="fi-FI" sz="1600" dirty="0" smtClean="0"/>
              <a:t> 11.11.2014 ja keväällä 22.1.2015 </a:t>
            </a:r>
          </a:p>
          <a:p>
            <a:r>
              <a:rPr lang="fi-FI" sz="1600" dirty="0" smtClean="0"/>
              <a:t>Seuraava seurafoorumi </a:t>
            </a:r>
            <a:r>
              <a:rPr lang="fi-FI" sz="1600" b="1" dirty="0" smtClean="0"/>
              <a:t>9.9.2015 klo 18.00</a:t>
            </a:r>
            <a:endParaRPr lang="fi-FI" sz="1600" b="1" dirty="0"/>
          </a:p>
          <a:p>
            <a:endParaRPr lang="fi-FI" sz="1600" dirty="0"/>
          </a:p>
          <a:p>
            <a:endParaRPr lang="fi-FI" sz="1600" dirty="0" smtClean="0"/>
          </a:p>
          <a:p>
            <a:endParaRPr lang="fi-FI" sz="1600" dirty="0" smtClean="0"/>
          </a:p>
          <a:p>
            <a:pPr marL="68580" indent="0">
              <a:buNone/>
            </a:pPr>
            <a:endParaRPr lang="fi-FI" sz="1600" dirty="0" smtClean="0"/>
          </a:p>
          <a:p>
            <a:pPr marL="68580" indent="0">
              <a:buNone/>
            </a:pPr>
            <a:endParaRPr lang="fi-FI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24744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ipalogo_ilmantausta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878894"/>
            <a:ext cx="985626" cy="994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862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2490</TotalTime>
  <Words>421</Words>
  <Application>Microsoft Office PowerPoint</Application>
  <PresentationFormat>Näytössä katseltava diaesitys (4:3)</PresentationFormat>
  <Paragraphs>78</Paragraphs>
  <Slides>10</Slides>
  <Notes>9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1" baseType="lpstr">
      <vt:lpstr>Austin</vt:lpstr>
      <vt:lpstr>Seurafoorumi 3.3.2015</vt:lpstr>
      <vt:lpstr>Liikuntapalvelujen henkilöstömuutoksia </vt:lpstr>
      <vt:lpstr>Investoinnit 2015-2016</vt:lpstr>
      <vt:lpstr>Villatehtaan liikunta- ja kulttuuritilat </vt:lpstr>
      <vt:lpstr>Uimalan peruskorjaus, 1. vaihe  </vt:lpstr>
      <vt:lpstr>Salivuoroista </vt:lpstr>
      <vt:lpstr>Tilavaraamon kuulumisia  </vt:lpstr>
      <vt:lpstr>Kesän 2015 tapahtumat</vt:lpstr>
      <vt:lpstr>Muuta</vt:lpstr>
      <vt:lpstr>PowerPoint-esitys</vt:lpstr>
    </vt:vector>
  </TitlesOfParts>
  <Company>Hyvinkään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Seurafoorumi 4.3.2014</dc:title>
  <dc:creator>Kalmari Minna</dc:creator>
  <cp:lastModifiedBy>Kalmari Minna</cp:lastModifiedBy>
  <cp:revision>69</cp:revision>
  <cp:lastPrinted>2015-03-05T12:34:29Z</cp:lastPrinted>
  <dcterms:created xsi:type="dcterms:W3CDTF">2014-02-17T08:01:02Z</dcterms:created>
  <dcterms:modified xsi:type="dcterms:W3CDTF">2015-03-05T12:44:33Z</dcterms:modified>
</cp:coreProperties>
</file>