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1" r:id="rId3"/>
    <p:sldId id="273" r:id="rId4"/>
    <p:sldId id="276" r:id="rId5"/>
    <p:sldId id="267" r:id="rId6"/>
    <p:sldId id="277" r:id="rId7"/>
    <p:sldId id="278" r:id="rId8"/>
    <p:sldId id="268" r:id="rId9"/>
    <p:sldId id="269" r:id="rId10"/>
    <p:sldId id="265" r:id="rId11"/>
  </p:sldIdLst>
  <p:sldSz cx="9144000" cy="6858000" type="screen4x3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18" autoAdjust="0"/>
  </p:normalViewPr>
  <p:slideViewPr>
    <p:cSldViewPr>
      <p:cViewPr varScale="1">
        <p:scale>
          <a:sx n="105" d="100"/>
          <a:sy n="105" d="100"/>
        </p:scale>
        <p:origin x="119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051FC3-9176-44E4-99DC-AE76423084F7}" type="datetimeFigureOut">
              <a:rPr lang="fi-FI" smtClean="0"/>
              <a:t>15.2.2017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54852C-E8CE-4A55-B708-8B46F3C683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433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143976-C87F-48F1-9B47-6392C3B31DBF}" type="datetimeFigureOut">
              <a:rPr lang="fi-FI" smtClean="0"/>
              <a:t>15.2.2017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DD204-F573-483E-90FC-EB8A9F915B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0960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7374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4255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3251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38549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316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9E3094F-AAA4-468D-BE57-4CAC06BA4B5E}" type="datetimeFigureOut">
              <a:rPr lang="fi-FI" smtClean="0"/>
              <a:t>15.2.2017</a:t>
            </a:fld>
            <a:endParaRPr lang="fi-FI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15.2.2017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15.2.2017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15.2.2017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15.2.2017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15.2.2017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15.2.2017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15.2.2017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15.2.2017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15.2.2017</a:t>
            </a:fld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15.2.2017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9E3094F-AAA4-468D-BE57-4CAC06BA4B5E}" type="datetimeFigureOut">
              <a:rPr lang="fi-FI" smtClean="0"/>
              <a:t>15.2.2017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 smtClean="0">
                <a:latin typeface="Arial" panose="020B0604020202020204" pitchFamily="34" charset="0"/>
                <a:cs typeface="Arial" panose="020B0604020202020204" pitchFamily="34" charset="0"/>
              </a:rPr>
              <a:t>Seurafoorumi 2.2.2017</a:t>
            </a:r>
            <a:endParaRPr lang="fi-FI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b="1" dirty="0" smtClean="0">
                <a:latin typeface="Arial" panose="020B0604020202020204" pitchFamily="34" charset="0"/>
                <a:cs typeface="Arial" panose="020B0604020202020204" pitchFamily="34" charset="0"/>
              </a:rPr>
              <a:t>Liikunnan ajankohtaistapahtuma</a:t>
            </a:r>
          </a:p>
          <a:p>
            <a:r>
              <a:rPr lang="fi-FI" b="1" dirty="0" smtClean="0">
                <a:latin typeface="Arial" panose="020B0604020202020204" pitchFamily="34" charset="0"/>
                <a:cs typeface="Arial" panose="020B0604020202020204" pitchFamily="34" charset="0"/>
              </a:rPr>
              <a:t>Hyvinkään kaupunki </a:t>
            </a:r>
            <a:br>
              <a:rPr lang="fi-FI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b="1" dirty="0" smtClean="0">
                <a:latin typeface="Arial" panose="020B0604020202020204" pitchFamily="34" charset="0"/>
                <a:cs typeface="Arial" panose="020B0604020202020204" pitchFamily="34" charset="0"/>
              </a:rPr>
              <a:t>Liikuntapalvelut </a:t>
            </a:r>
            <a:endParaRPr lang="fi-FI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Lipalogo_ilmantausta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692696"/>
            <a:ext cx="1289323" cy="1300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800" y="900113"/>
            <a:ext cx="969963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332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6984894" cy="97080"/>
          </a:xfrm>
        </p:spPr>
        <p:txBody>
          <a:bodyPr>
            <a:normAutofit fontScale="90000"/>
          </a:bodyPr>
          <a:lstStyle/>
          <a:p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43492" y="1484784"/>
            <a:ext cx="6777317" cy="4347845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fi-FI" sz="4000" b="1" dirty="0" smtClean="0">
                <a:solidFill>
                  <a:srgbClr val="92D050"/>
                </a:solidFill>
              </a:rPr>
              <a:t>Aurinkoista kevään jatkoa!</a:t>
            </a:r>
          </a:p>
          <a:p>
            <a:pPr marL="68580" indent="0" algn="ctr">
              <a:buNone/>
            </a:pPr>
            <a:endParaRPr lang="fi-FI" sz="4000" b="1" dirty="0" smtClean="0">
              <a:solidFill>
                <a:srgbClr val="92D050"/>
              </a:solidFill>
            </a:endParaRPr>
          </a:p>
          <a:p>
            <a:pPr marL="68580" indent="0" algn="ctr">
              <a:buNone/>
            </a:pPr>
            <a:endParaRPr lang="fi-FI" sz="4000" b="1" dirty="0" smtClean="0">
              <a:solidFill>
                <a:srgbClr val="92D050"/>
              </a:solidFill>
            </a:endParaRPr>
          </a:p>
          <a:p>
            <a:pPr marL="68580" indent="0" algn="ctr">
              <a:buNone/>
            </a:pPr>
            <a:endParaRPr lang="fi-FI" sz="4000" dirty="0">
              <a:solidFill>
                <a:srgbClr val="92D050"/>
              </a:solidFill>
            </a:endParaRP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996952"/>
            <a:ext cx="3657600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55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 smtClean="0">
                <a:latin typeface="Arial" panose="020B0604020202020204" pitchFamily="34" charset="0"/>
                <a:cs typeface="Arial" panose="020B0604020202020204" pitchFamily="34" charset="0"/>
              </a:rPr>
              <a:t>Illan ohjelma</a:t>
            </a:r>
            <a:endParaRPr lang="fi-FI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Klo 17.30 	Tervetuloa</a:t>
            </a:r>
          </a:p>
          <a:p>
            <a:pPr marL="68580" indent="0">
              <a:buNone/>
            </a:pP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Klo 17.40	Hangonsillan monitoimitalo </a:t>
            </a:r>
          </a:p>
          <a:p>
            <a:pPr marL="68580" indent="0">
              <a:buNone/>
            </a:pPr>
            <a:r>
              <a:rPr lang="fi-FI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(Johanna Laukkanen &amp; Mika Nurminen)</a:t>
            </a:r>
          </a:p>
          <a:p>
            <a:pPr marL="68580" indent="0">
              <a:buNone/>
            </a:pP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Klo 18.00	Emo ry, </a:t>
            </a:r>
            <a:r>
              <a:rPr lang="fi-FI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Leader</a:t>
            </a: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-rahoitus (Esko Pietari)</a:t>
            </a:r>
          </a:p>
          <a:p>
            <a:pPr marL="68580" indent="0">
              <a:buNone/>
            </a:pP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Klo 18.20	Matka hyvään kuntoon – testirekka, Merja 			Palkama (ESLU)</a:t>
            </a:r>
          </a:p>
          <a:p>
            <a:pPr marL="68580" indent="0">
              <a:buNone/>
            </a:pP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Klo 18.40	Liikkuva koulu (Pertti Yritys)</a:t>
            </a:r>
          </a:p>
          <a:p>
            <a:pPr marL="68580" indent="0">
              <a:buNone/>
            </a:pPr>
            <a:r>
              <a:rPr lang="fi-FI" sz="1800" smtClean="0">
                <a:latin typeface="Arial" panose="020B0604020202020204" pitchFamily="34" charset="0"/>
                <a:cs typeface="Arial" panose="020B0604020202020204" pitchFamily="34" charset="0"/>
              </a:rPr>
              <a:t>Klo 19.00</a:t>
            </a: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Liikuntapalveluiden ajankohtaiset 				kuulumiset</a:t>
            </a:r>
          </a:p>
          <a:p>
            <a:pPr marL="68580" indent="0">
              <a:buNone/>
            </a:pP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	Keskustelua</a:t>
            </a:r>
            <a:endParaRPr lang="fi-F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klo 20.00	Seurafoorumi päätty</a:t>
            </a:r>
            <a:r>
              <a:rPr lang="fi-FI" sz="18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181210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Hakuajat keväällä 2017 (haku 28.2.2017 klo 16 mennessä) </a:t>
            </a:r>
            <a:endParaRPr lang="fi-FI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sz="1700" b="1" dirty="0">
                <a:latin typeface="Arial" panose="020B0604020202020204" pitchFamily="34" charset="0"/>
                <a:cs typeface="Arial" panose="020B0604020202020204" pitchFamily="34" charset="0"/>
              </a:rPr>
              <a:t>Liikunta-, juhla- ja kuntosalit sekä koulujen luokka- ja ruokasalitilat kaudelle 7.8.2017 -  27.5.2018</a:t>
            </a:r>
          </a:p>
          <a:p>
            <a:pPr marL="365760" lvl="1" indent="0">
              <a:buNone/>
            </a:pPr>
            <a:r>
              <a:rPr 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i-FI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kesäkäyttö </a:t>
            </a:r>
            <a:r>
              <a:rPr lang="fi-FI" sz="1500" dirty="0">
                <a:latin typeface="Arial" panose="020B0604020202020204" pitchFamily="34" charset="0"/>
                <a:cs typeface="Arial" panose="020B0604020202020204" pitchFamily="34" charset="0"/>
              </a:rPr>
              <a:t>ajalle 5.6 -. 6.8.2017 haetaan erikseen</a:t>
            </a:r>
            <a:br>
              <a:rPr lang="fi-FI" sz="1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1500" dirty="0">
                <a:latin typeface="Arial" panose="020B0604020202020204" pitchFamily="34" charset="0"/>
                <a:cs typeface="Arial" panose="020B0604020202020204" pitchFamily="34" charset="0"/>
              </a:rPr>
              <a:t>- Puolimatkan koulu 19.6. - 4.8.</a:t>
            </a:r>
            <a:br>
              <a:rPr lang="fi-FI" sz="1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15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i-FI" sz="1500" dirty="0" err="1">
                <a:latin typeface="Arial" panose="020B0604020202020204" pitchFamily="34" charset="0"/>
                <a:cs typeface="Arial" panose="020B0604020202020204" pitchFamily="34" charset="0"/>
              </a:rPr>
              <a:t>Vehkojan</a:t>
            </a:r>
            <a:r>
              <a:rPr lang="fi-FI" sz="1500" dirty="0">
                <a:latin typeface="Arial" panose="020B0604020202020204" pitchFamily="34" charset="0"/>
                <a:cs typeface="Arial" panose="020B0604020202020204" pitchFamily="34" charset="0"/>
              </a:rPr>
              <a:t> koulu 5.6. - 11.6., 19.6. - 14.8. (12. - 18.6. vain klo 17.00 jälkeen)</a:t>
            </a:r>
            <a:br>
              <a:rPr lang="fi-FI" sz="1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1500" dirty="0">
                <a:latin typeface="Arial" panose="020B0604020202020204" pitchFamily="34" charset="0"/>
                <a:cs typeface="Arial" panose="020B0604020202020204" pitchFamily="34" charset="0"/>
              </a:rPr>
              <a:t>- Pohjoispuiston koulu 19.6. - 4.8.</a:t>
            </a:r>
            <a:br>
              <a:rPr lang="fi-FI" sz="1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1500" dirty="0">
                <a:latin typeface="Arial" panose="020B0604020202020204" pitchFamily="34" charset="0"/>
                <a:cs typeface="Arial" panose="020B0604020202020204" pitchFamily="34" charset="0"/>
              </a:rPr>
              <a:t>- Aseman koulu 5.6. - 4.8.</a:t>
            </a:r>
            <a:br>
              <a:rPr lang="fi-FI" sz="1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15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i-FI" sz="1500" dirty="0" err="1">
                <a:latin typeface="Arial" panose="020B0604020202020204" pitchFamily="34" charset="0"/>
                <a:cs typeface="Arial" panose="020B0604020202020204" pitchFamily="34" charset="0"/>
              </a:rPr>
              <a:t>Hyvinkäänkylän</a:t>
            </a:r>
            <a:r>
              <a:rPr lang="fi-FI" sz="1500" dirty="0">
                <a:latin typeface="Arial" panose="020B0604020202020204" pitchFamily="34" charset="0"/>
                <a:cs typeface="Arial" panose="020B0604020202020204" pitchFamily="34" charset="0"/>
              </a:rPr>
              <a:t> koulu 5.6 – 4.8. (ei viikolla 24)</a:t>
            </a:r>
            <a:endParaRPr lang="fi-FI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Villatehtaan </a:t>
            </a:r>
            <a:r>
              <a:rPr lang="fi-FI" sz="1700" b="1" dirty="0">
                <a:latin typeface="Arial" panose="020B0604020202020204" pitchFamily="34" charset="0"/>
                <a:cs typeface="Arial" panose="020B0604020202020204" pitchFamily="34" charset="0"/>
              </a:rPr>
              <a:t>liikunta- ja </a:t>
            </a:r>
            <a:r>
              <a:rPr lang="fi-FI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kulttuuritilat</a:t>
            </a:r>
          </a:p>
          <a:p>
            <a:pPr marL="365760" lvl="1" indent="0">
              <a:buNone/>
            </a:pP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i-FI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kesäkäyttö </a:t>
            </a:r>
            <a:r>
              <a:rPr lang="fi-FI" sz="1500" dirty="0">
                <a:latin typeface="Arial" panose="020B0604020202020204" pitchFamily="34" charset="0"/>
                <a:cs typeface="Arial" panose="020B0604020202020204" pitchFamily="34" charset="0"/>
              </a:rPr>
              <a:t>ajalle 1.6. - </a:t>
            </a:r>
            <a:r>
              <a:rPr lang="fi-FI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31.8.201</a:t>
            </a:r>
          </a:p>
          <a:p>
            <a:pPr marL="365760" lvl="1" indent="0">
              <a:buNone/>
            </a:pPr>
            <a:r>
              <a:rPr lang="fi-FI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- ajalle </a:t>
            </a:r>
            <a:r>
              <a:rPr lang="fi-FI" sz="1500" dirty="0">
                <a:latin typeface="Arial" panose="020B0604020202020204" pitchFamily="34" charset="0"/>
                <a:cs typeface="Arial" panose="020B0604020202020204" pitchFamily="34" charset="0"/>
              </a:rPr>
              <a:t>1.9.2017 – </a:t>
            </a:r>
            <a:r>
              <a:rPr lang="fi-FI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31.5.2018</a:t>
            </a:r>
            <a:endParaRPr lang="fi-FI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1700" b="1" dirty="0">
                <a:latin typeface="Arial" panose="020B0604020202020204" pitchFamily="34" charset="0"/>
                <a:cs typeface="Arial" panose="020B0604020202020204" pitchFamily="34" charset="0"/>
              </a:rPr>
              <a:t>Uimala</a:t>
            </a:r>
            <a:endParaRPr lang="fi-FI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1" indent="0">
              <a:buNone/>
            </a:pP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kesäharjoitusvuorot</a:t>
            </a:r>
            <a:endParaRPr lang="fi-FI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1" indent="0">
              <a:buNone/>
            </a:pPr>
            <a:r>
              <a:rPr 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uimahallivuorot </a:t>
            </a:r>
            <a:r>
              <a:rPr lang="fi-FI" sz="1600" dirty="0">
                <a:latin typeface="Arial" panose="020B0604020202020204" pitchFamily="34" charset="0"/>
                <a:cs typeface="Arial" panose="020B0604020202020204" pitchFamily="34" charset="0"/>
              </a:rPr>
              <a:t>kaudelle 2017 - 2018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507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Muistathan!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endParaRPr lang="fi-FI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Pidetään liikuntatilat yhdessä siistinä 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 </a:t>
            </a:r>
            <a:endParaRPr lang="fi-FI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Sammutetaan valot lähtiessä 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 </a:t>
            </a:r>
            <a:endParaRPr lang="fi-FI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Laitetaan ikkunat kiinni 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 </a:t>
            </a:r>
            <a:endParaRPr lang="fi-FI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Huolehditaan siitä, että ovet ovat kiinni ja lukittuina (ei kiviä tms. väliin) 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 </a:t>
            </a:r>
          </a:p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Iltavahtimestari Arto Kuurlunti päivystää 5 h/vko  </a:t>
            </a:r>
            <a:endParaRPr lang="fi-FI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353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Investoinnit </a:t>
            </a:r>
            <a:r>
              <a:rPr lang="fi-FI" b="1" dirty="0" smtClean="0"/>
              <a:t>ja kalustohankinnat 2017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Uimalan peruskorjaus, 2. vaihe</a:t>
            </a: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-&gt; alkanee tammi-helmikuussa 2018 (4 milj. + 4 milj.) </a:t>
            </a:r>
          </a:p>
          <a:p>
            <a:pPr marL="68580" indent="0">
              <a:buNone/>
            </a:pPr>
            <a:endParaRPr lang="fi-FI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Pihkalan tenniskenttien peruskorjaus-&gt; </a:t>
            </a: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saneeraussuunnitelma kevään aikana, kustannukset? </a:t>
            </a:r>
            <a:r>
              <a:rPr lang="fi-FI" sz="2000" smtClean="0">
                <a:latin typeface="Arial" panose="020B0604020202020204" pitchFamily="34" charset="0"/>
                <a:cs typeface="Arial" panose="020B0604020202020204" pitchFamily="34" charset="0"/>
              </a:rPr>
              <a:t>(120 </a:t>
            </a: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000 €)</a:t>
            </a:r>
          </a:p>
          <a:p>
            <a:pPr marL="68580" indent="0">
              <a:buNone/>
            </a:pPr>
            <a:endParaRPr lang="fi-FI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Sveitsin rinteiden hissilinjojen uusiminen 2017-2018</a:t>
            </a:r>
          </a:p>
          <a:p>
            <a:pPr marL="68580" indent="0">
              <a:buNone/>
            </a:pP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(80 000 €)</a:t>
            </a:r>
          </a:p>
          <a:p>
            <a:pPr marL="68580" indent="0">
              <a:buNone/>
            </a:pPr>
            <a:endParaRPr lang="fi-FI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Latureitistön</a:t>
            </a:r>
            <a:r>
              <a:rPr lang="fi-F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parantaminen-&gt; </a:t>
            </a:r>
            <a:r>
              <a:rPr lang="fi-FI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Hyyppärän</a:t>
            </a: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yhdyslatu, Metsäkaltevan alue?  (100 000 €)</a:t>
            </a:r>
          </a:p>
          <a:p>
            <a:endParaRPr lang="fi-FI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9003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b="1" dirty="0" smtClean="0"/>
              <a:t>Liikuntapalvelujen avustussäännön valmisteleminen ja uudistaminen </a:t>
            </a:r>
            <a:endParaRPr lang="fi-FI" sz="28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Työryhmä on valmistellut avustussääntöä syksyn 2017 aikana </a:t>
            </a:r>
          </a:p>
          <a:p>
            <a:r>
              <a:rPr lang="fi-FI" dirty="0" smtClean="0"/>
              <a:t>Seuroja kuullaan </a:t>
            </a:r>
            <a:r>
              <a:rPr lang="fi-FI" b="1" u="sng" dirty="0" smtClean="0"/>
              <a:t>28.3. klo 17.00 </a:t>
            </a:r>
            <a:r>
              <a:rPr lang="fi-FI" dirty="0" smtClean="0"/>
              <a:t>avustussäännön uudistamisesta</a:t>
            </a:r>
          </a:p>
          <a:p>
            <a:r>
              <a:rPr lang="fi-FI" dirty="0" smtClean="0"/>
              <a:t>kulttuuri- ja vapaa-aikalautakunnan käsittelyyn toukokuussa 2017 </a:t>
            </a:r>
          </a:p>
          <a:p>
            <a:r>
              <a:rPr lang="fi-FI" dirty="0" smtClean="0"/>
              <a:t>Uusi avustussääntö voimaan 1.1.2018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79833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Missä mennään?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Nykyään: </a:t>
            </a: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ulkoilumaja-avustus 8199 €, tapahtuma-avustus 7288 €, toiminta-avustus 75 000 €</a:t>
            </a:r>
          </a:p>
          <a:p>
            <a:r>
              <a:rPr lang="fi-FI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Ehdotettu: </a:t>
            </a: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ulkoilumaja-avustus 8199 €, toiminta-avustus 40 000 €, harkinnanvarainen avustus 42 288 € -&gt; eli tapahtuma-avustus loppuisi</a:t>
            </a:r>
          </a:p>
          <a:p>
            <a:r>
              <a:rPr lang="fi-FI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Perustelu: </a:t>
            </a: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harkinnanvaraisella avustuksella tavoitettaisiin paremmin esim. erityisryhmät, kehittämishankkeet, kansainvälinen toiminta, liikuntatilat, tapahtumat, seniorit -&gt; tähän selkeä </a:t>
            </a:r>
            <a:r>
              <a:rPr lang="fi-FI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kriteeristö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8615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393224"/>
          </a:xfrm>
        </p:spPr>
        <p:txBody>
          <a:bodyPr>
            <a:normAutofit fontScale="90000"/>
          </a:bodyPr>
          <a:lstStyle/>
          <a:p>
            <a:pPr algn="ctr"/>
            <a:r>
              <a:rPr lang="fi-FI" b="1" dirty="0" err="1" smtClean="0"/>
              <a:t>AVI:n</a:t>
            </a:r>
            <a:r>
              <a:rPr lang="fi-FI" b="1" dirty="0" smtClean="0"/>
              <a:t> rahoittamat (50%) hankkeet</a:t>
            </a:r>
            <a:br>
              <a:rPr lang="fi-FI" b="1" dirty="0" smtClean="0"/>
            </a:b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3987805"/>
          </a:xfrm>
        </p:spPr>
        <p:txBody>
          <a:bodyPr>
            <a:normAutofit/>
          </a:bodyPr>
          <a:lstStyle/>
          <a:p>
            <a:r>
              <a:rPr lang="fi-FI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Perheliikuntahanke 2017-2019-&gt; 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monipuolista liikuntaa perheille </a:t>
            </a:r>
          </a:p>
          <a:p>
            <a:r>
              <a:rPr lang="fi-FI" b="1" dirty="0" smtClean="0">
                <a:latin typeface="Arial" panose="020B0604020202020204" pitchFamily="34" charset="0"/>
                <a:cs typeface="Arial" panose="020B0604020202020204" pitchFamily="34" charset="0"/>
              </a:rPr>
              <a:t>Liikkeelle</a:t>
            </a:r>
            <a:r>
              <a:rPr lang="fi-FI" b="1" dirty="0">
                <a:latin typeface="Arial" panose="020B0604020202020204" pitchFamily="34" charset="0"/>
                <a:cs typeface="Arial" panose="020B0604020202020204" pitchFamily="34" charset="0"/>
              </a:rPr>
              <a:t>! -&gt; </a:t>
            </a: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liikuntaa maahanmuuttajataustaisille</a:t>
            </a:r>
          </a:p>
          <a:p>
            <a:r>
              <a:rPr lang="fi-FI" b="1" dirty="0">
                <a:latin typeface="Arial" panose="020B0604020202020204" pitchFamily="34" charset="0"/>
                <a:cs typeface="Arial" panose="020B0604020202020204" pitchFamily="34" charset="0"/>
              </a:rPr>
              <a:t>Fiilinkiä! -&gt; </a:t>
            </a: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liikuntaa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kouluikäisille,Treenimix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b="1" dirty="0">
                <a:latin typeface="Arial" panose="020B0604020202020204" pitchFamily="34" charset="0"/>
                <a:cs typeface="Arial" panose="020B0604020202020204" pitchFamily="34" charset="0"/>
              </a:rPr>
              <a:t>Liikkuva koulu -&gt; </a:t>
            </a: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liikettä 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koulupäiviin</a:t>
            </a:r>
          </a:p>
          <a:p>
            <a:r>
              <a:rPr lang="fi-FI" b="1" dirty="0" smtClean="0">
                <a:latin typeface="Arial" panose="020B0604020202020204" pitchFamily="34" charset="0"/>
                <a:cs typeface="Arial" panose="020B0604020202020204" pitchFamily="34" charset="0"/>
              </a:rPr>
              <a:t>SÄPINÄSUNNUNTAIT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joka kuukauden toinen sunnuntai, seuroja mukaan!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sz="1800" dirty="0"/>
          </a:p>
          <a:p>
            <a:pPr marL="68580" indent="0">
              <a:buNone/>
            </a:pPr>
            <a:endParaRPr lang="fi-FI" sz="2000" dirty="0" smtClean="0"/>
          </a:p>
          <a:p>
            <a:endParaRPr lang="fi-FI" dirty="0" smtClean="0"/>
          </a:p>
          <a:p>
            <a:pPr marL="6858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770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 smtClean="0">
                <a:solidFill>
                  <a:srgbClr val="92D050"/>
                </a:solidFill>
              </a:rPr>
              <a:t>Tulevia tapahtumia</a:t>
            </a:r>
            <a:endParaRPr lang="fi-FI" b="1" dirty="0">
              <a:solidFill>
                <a:srgbClr val="92D05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fi-FI" sz="1600" dirty="0" smtClean="0"/>
          </a:p>
          <a:p>
            <a:r>
              <a:rPr lang="fi-F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Unelmien liikuntapäivä 10.5. </a:t>
            </a: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(Urheilupuisto, Martti, Uimala)</a:t>
            </a:r>
          </a:p>
          <a:p>
            <a:r>
              <a:rPr lang="fi-F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Päättäri-tapahtuma 24.5. </a:t>
            </a: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(Uimala)</a:t>
            </a:r>
          </a:p>
          <a:p>
            <a:r>
              <a:rPr lang="fi-F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Matka hyvään kuntoon –testirekkakiertue 7.6. </a:t>
            </a: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Willantori</a:t>
            </a: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68580" indent="0">
              <a:buNone/>
            </a:pPr>
            <a:endParaRPr 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Turvallisuuskoulutus tapahtumien järjestäjille 30.3. kaupungintalolla </a:t>
            </a:r>
          </a:p>
          <a:p>
            <a:endParaRPr lang="fi-FI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Vuosi 2017-&gt;</a:t>
            </a:r>
          </a:p>
          <a:p>
            <a:pPr marL="68580" indent="0">
              <a:buNone/>
            </a:pPr>
            <a:r>
              <a:rPr lang="fi-FI" sz="1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i-F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 Suomi 100 vuotta</a:t>
            </a:r>
          </a:p>
          <a:p>
            <a:pPr marL="68580" indent="0">
              <a:buNone/>
            </a:pPr>
            <a:r>
              <a:rPr lang="fi-FI" sz="1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i-F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 Hyvinkää 100 vuotta</a:t>
            </a:r>
          </a:p>
          <a:p>
            <a:pPr marL="68580" indent="0">
              <a:buNone/>
            </a:pPr>
            <a:r>
              <a:rPr lang="fi-FI" sz="1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i-F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 Unelmien liikuntavuosi </a:t>
            </a:r>
            <a:endParaRPr lang="fi-FI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196752"/>
            <a:ext cx="969963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Lipalogo_ilmantausta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437112"/>
            <a:ext cx="1289323" cy="1300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642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3001</TotalTime>
  <Words>318</Words>
  <Application>Microsoft Office PowerPoint</Application>
  <PresentationFormat>Näytössä katseltava diaesitys (4:3)</PresentationFormat>
  <Paragraphs>77</Paragraphs>
  <Slides>10</Slides>
  <Notes>5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Wingdings</vt:lpstr>
      <vt:lpstr>Wingdings 2</vt:lpstr>
      <vt:lpstr>Austin</vt:lpstr>
      <vt:lpstr>Seurafoorumi 2.2.2017</vt:lpstr>
      <vt:lpstr>Illan ohjelma</vt:lpstr>
      <vt:lpstr>Hakuajat keväällä 2017 (haku 28.2.2017 klo 16 mennessä) </vt:lpstr>
      <vt:lpstr>Muistathan!</vt:lpstr>
      <vt:lpstr>Investoinnit ja kalustohankinnat 2017</vt:lpstr>
      <vt:lpstr>Liikuntapalvelujen avustussäännön valmisteleminen ja uudistaminen </vt:lpstr>
      <vt:lpstr>Missä mennään?</vt:lpstr>
      <vt:lpstr>AVI:n rahoittamat (50%) hankkeet </vt:lpstr>
      <vt:lpstr>Tulevia tapahtumia</vt:lpstr>
      <vt:lpstr>PowerPoint-esitys</vt:lpstr>
    </vt:vector>
  </TitlesOfParts>
  <Company>Hyvinkään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Seurafoorumi 4.3.2014</dc:title>
  <dc:creator>Kalmari Minna</dc:creator>
  <cp:lastModifiedBy>Kurkinen Maijaliisa</cp:lastModifiedBy>
  <cp:revision>136</cp:revision>
  <cp:lastPrinted>2016-09-08T11:42:46Z</cp:lastPrinted>
  <dcterms:created xsi:type="dcterms:W3CDTF">2014-02-17T08:01:02Z</dcterms:created>
  <dcterms:modified xsi:type="dcterms:W3CDTF">2017-02-15T10:24:46Z</dcterms:modified>
</cp:coreProperties>
</file>