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57" r:id="rId3"/>
    <p:sldId id="264" r:id="rId4"/>
    <p:sldId id="265" r:id="rId5"/>
    <p:sldId id="278" r:id="rId6"/>
    <p:sldId id="279" r:id="rId7"/>
    <p:sldId id="280" r:id="rId8"/>
    <p:sldId id="282" r:id="rId9"/>
    <p:sldId id="281" r:id="rId10"/>
    <p:sldId id="275"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A0D5"/>
    <a:srgbClr val="1C4630"/>
    <a:srgbClr val="FFA200"/>
    <a:srgbClr val="EDED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showGuides="1">
      <p:cViewPr varScale="1">
        <p:scale>
          <a:sx n="161" d="100"/>
          <a:sy n="161" d="100"/>
        </p:scale>
        <p:origin x="150"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D2F6BC-C3AC-471B-A838-B70FD4272352}" type="datetimeFigureOut">
              <a:rPr lang="fi-FI" smtClean="0"/>
              <a:t>8.3.2023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AD96A-2756-48D5-983B-63C214F57679}" type="slidenum">
              <a:rPr lang="fi-FI" smtClean="0"/>
              <a:t>‹#›</a:t>
            </a:fld>
            <a:endParaRPr lang="fi-FI"/>
          </a:p>
        </p:txBody>
      </p:sp>
    </p:spTree>
    <p:extLst>
      <p:ext uri="{BB962C8B-B14F-4D97-AF65-F5344CB8AC3E}">
        <p14:creationId xmlns:p14="http://schemas.microsoft.com/office/powerpoint/2010/main" val="168090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pic>
        <p:nvPicPr>
          <p:cNvPr id="7" name="Kuva 6" descr="Kuva, joka sisältää kohteen clipart-kuva, vektorigrafiikka&#10;&#10;Kuvaus luotu automaattisesti">
            <a:extLst>
              <a:ext uri="{FF2B5EF4-FFF2-40B4-BE49-F238E27FC236}">
                <a16:creationId xmlns:a16="http://schemas.microsoft.com/office/drawing/2014/main" id="{1CAFA9DB-C7BA-42F0-8225-AFB99C48C4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p:nvPr>
        </p:nvSpPr>
        <p:spPr>
          <a:xfrm>
            <a:off x="3599329" y="2891117"/>
            <a:ext cx="4988860" cy="1129834"/>
          </a:xfrm>
        </p:spPr>
        <p:txBody>
          <a:bodyPr anchor="ctr" anchorCtr="0"/>
          <a:lstStyle>
            <a:lvl1pPr algn="ctr">
              <a:defRPr sz="2600"/>
            </a:lvl1pPr>
          </a:lstStyle>
          <a:p>
            <a:r>
              <a:rPr lang="fi-FI"/>
              <a:t>Muokkaa ots. perustyyl. napsautt.</a:t>
            </a:r>
            <a:endParaRPr lang="fi-FI" dirty="0"/>
          </a:p>
        </p:txBody>
      </p:sp>
      <p:sp>
        <p:nvSpPr>
          <p:cNvPr id="9" name="Päivämäärän paikkamerkki 8">
            <a:extLst>
              <a:ext uri="{FF2B5EF4-FFF2-40B4-BE49-F238E27FC236}">
                <a16:creationId xmlns:a16="http://schemas.microsoft.com/office/drawing/2014/main" id="{7DF37E70-744E-4275-9DD0-4814C70F4975}"/>
              </a:ext>
            </a:extLst>
          </p:cNvPr>
          <p:cNvSpPr>
            <a:spLocks noGrp="1"/>
          </p:cNvSpPr>
          <p:nvPr>
            <p:ph type="dt" sz="half" idx="10"/>
          </p:nvPr>
        </p:nvSpPr>
        <p:spPr/>
        <p:txBody>
          <a:bodyPr/>
          <a:lstStyle/>
          <a:p>
            <a:fld id="{EDCAE81D-D39F-4C9D-9771-1607D669A7AA}" type="datetime1">
              <a:rPr lang="fi-FI" smtClean="0"/>
              <a:t>8.3.2023</a:t>
            </a:fld>
            <a:endParaRPr lang="fi-FI" dirty="0"/>
          </a:p>
        </p:txBody>
      </p:sp>
      <p:sp>
        <p:nvSpPr>
          <p:cNvPr id="10" name="Dian numeron paikkamerkki 9">
            <a:extLst>
              <a:ext uri="{FF2B5EF4-FFF2-40B4-BE49-F238E27FC236}">
                <a16:creationId xmlns:a16="http://schemas.microsoft.com/office/drawing/2014/main" id="{97950DD3-58A3-46D6-B01C-5FF4F4652D16}"/>
              </a:ext>
            </a:extLst>
          </p:cNvPr>
          <p:cNvSpPr>
            <a:spLocks noGrp="1"/>
          </p:cNvSpPr>
          <p:nvPr>
            <p:ph type="sldNum" sz="quarter" idx="11"/>
          </p:nvPr>
        </p:nvSpPr>
        <p:spPr/>
        <p:txBody>
          <a:bodyPr/>
          <a:lstStyle/>
          <a:p>
            <a:fld id="{CCD26548-A701-4132-A0A2-A9B09A70FF4B}" type="slidenum">
              <a:rPr lang="fi-FI" smtClean="0"/>
              <a:pPr/>
              <a:t>‹#›</a:t>
            </a:fld>
            <a:endParaRPr lang="fi-FI" dirty="0"/>
          </a:p>
        </p:txBody>
      </p:sp>
      <p:pic>
        <p:nvPicPr>
          <p:cNvPr id="8" name="Kuva 7">
            <a:extLst>
              <a:ext uri="{FF2B5EF4-FFF2-40B4-BE49-F238E27FC236}">
                <a16:creationId xmlns:a16="http://schemas.microsoft.com/office/drawing/2014/main" id="{AB418876-AB66-4ABD-AB5D-A55CD551E42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19948" y="324429"/>
            <a:ext cx="1127853" cy="1127853"/>
          </a:xfrm>
          <a:prstGeom prst="rect">
            <a:avLst/>
          </a:prstGeom>
        </p:spPr>
      </p:pic>
    </p:spTree>
    <p:extLst>
      <p:ext uri="{BB962C8B-B14F-4D97-AF65-F5344CB8AC3E}">
        <p14:creationId xmlns:p14="http://schemas.microsoft.com/office/powerpoint/2010/main" val="30907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tsikko ja teksti">
    <p:bg>
      <p:bgPr>
        <a:solidFill>
          <a:srgbClr val="FFA200"/>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1985683" y="304800"/>
            <a:ext cx="8237818" cy="2104445"/>
          </a:xfrm>
        </p:spPr>
        <p:txBody>
          <a:bodyPr/>
          <a:lstStyle>
            <a:lvl1pPr algn="l">
              <a:defRPr sz="6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E1FD8414-6FEA-46B7-825F-613A7A0BBF3F}"/>
              </a:ext>
            </a:extLst>
          </p:cNvPr>
          <p:cNvSpPr>
            <a:spLocks noGrp="1"/>
          </p:cNvSpPr>
          <p:nvPr>
            <p:ph type="body" sz="quarter" idx="13"/>
          </p:nvPr>
        </p:nvSpPr>
        <p:spPr>
          <a:xfrm>
            <a:off x="1985682" y="2895599"/>
            <a:ext cx="8237818" cy="3692525"/>
          </a:xfrm>
        </p:spPr>
        <p:txBody>
          <a:bodyPr/>
          <a:lstStyle>
            <a:lvl1pPr marL="447675" indent="-447675">
              <a:lnSpc>
                <a:spcPct val="85000"/>
              </a:lnSpc>
              <a:buSzPct val="80000"/>
              <a:buFont typeface="Geomanist" panose="02000503000000020004" pitchFamily="50" charset="0"/>
              <a:buChar char="−"/>
              <a:defRPr sz="5600" cap="all" baseline="0"/>
            </a:lvl1pPr>
            <a:lvl2pPr marL="627063" indent="-268288">
              <a:lnSpc>
                <a:spcPct val="85000"/>
              </a:lnSpc>
              <a:buSzPct val="80000"/>
              <a:buFont typeface="Geomanist" panose="02000503000000020004" pitchFamily="50" charset="0"/>
              <a:buChar char="−"/>
              <a:defRPr sz="5600"/>
            </a:lvl2pPr>
            <a:lvl3pPr marL="717550" indent="0">
              <a:buNone/>
              <a:defRPr sz="5600"/>
            </a:lvl3pPr>
            <a:lvl4pPr>
              <a:defRPr sz="5600"/>
            </a:lvl4pPr>
            <a:lvl5pPr>
              <a:defRPr sz="5600"/>
            </a:lvl5pPr>
          </a:lstStyle>
          <a:p>
            <a:pPr lvl="0"/>
            <a:r>
              <a:rPr lang="fi-FI"/>
              <a:t>Muokkaa tekstin perustyylejä napsauttamalla</a:t>
            </a:r>
          </a:p>
          <a:p>
            <a:pPr lvl="1"/>
            <a:r>
              <a:rPr lang="fi-FI"/>
              <a:t>toinen taso</a:t>
            </a:r>
          </a:p>
        </p:txBody>
      </p:sp>
      <p:sp>
        <p:nvSpPr>
          <p:cNvPr id="11" name="Päivämäärän paikkamerkki 10">
            <a:extLst>
              <a:ext uri="{FF2B5EF4-FFF2-40B4-BE49-F238E27FC236}">
                <a16:creationId xmlns:a16="http://schemas.microsoft.com/office/drawing/2014/main" id="{A65F3EC5-E679-401F-979C-7152B93F77CF}"/>
              </a:ext>
            </a:extLst>
          </p:cNvPr>
          <p:cNvSpPr>
            <a:spLocks noGrp="1"/>
          </p:cNvSpPr>
          <p:nvPr>
            <p:ph type="dt" sz="half" idx="14"/>
          </p:nvPr>
        </p:nvSpPr>
        <p:spPr/>
        <p:txBody>
          <a:bodyPr/>
          <a:lstStyle/>
          <a:p>
            <a:fld id="{76BA2F76-F033-4E7B-B705-22CE904E9388}" type="datetime1">
              <a:rPr lang="fi-FI" smtClean="0"/>
              <a:t>8.3.2023</a:t>
            </a:fld>
            <a:endParaRPr lang="fi-FI" dirty="0"/>
          </a:p>
        </p:txBody>
      </p:sp>
      <p:sp>
        <p:nvSpPr>
          <p:cNvPr id="12" name="Dian numeron paikkamerkki 11">
            <a:extLst>
              <a:ext uri="{FF2B5EF4-FFF2-40B4-BE49-F238E27FC236}">
                <a16:creationId xmlns:a16="http://schemas.microsoft.com/office/drawing/2014/main" id="{FF36DB09-14EE-46FF-9923-E5954F68BE63}"/>
              </a:ext>
            </a:extLst>
          </p:cNvPr>
          <p:cNvSpPr>
            <a:spLocks noGrp="1"/>
          </p:cNvSpPr>
          <p:nvPr>
            <p:ph type="sldNum" sz="quarter" idx="15"/>
          </p:nvPr>
        </p:nvSpPr>
        <p:spPr/>
        <p:txBody>
          <a:bodyPr/>
          <a:lstStyle/>
          <a:p>
            <a:fld id="{CCD26548-A701-4132-A0A2-A9B09A70FF4B}" type="slidenum">
              <a:rPr lang="fi-FI" smtClean="0"/>
              <a:pPr/>
              <a:t>‹#›</a:t>
            </a:fld>
            <a:endParaRPr lang="fi-FI" dirty="0"/>
          </a:p>
        </p:txBody>
      </p:sp>
    </p:spTree>
    <p:extLst>
      <p:ext uri="{BB962C8B-B14F-4D97-AF65-F5344CB8AC3E}">
        <p14:creationId xmlns:p14="http://schemas.microsoft.com/office/powerpoint/2010/main" val="374561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Otsikko ja teksti 2">
    <p:bg>
      <p:bgPr>
        <a:solidFill>
          <a:srgbClr val="1C4630"/>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1985683" y="304800"/>
            <a:ext cx="8237818" cy="2104445"/>
          </a:xfrm>
        </p:spPr>
        <p:txBody>
          <a:bodyPr/>
          <a:lstStyle>
            <a:lvl1pPr algn="l">
              <a:defRPr sz="6800">
                <a:solidFill>
                  <a:schemeClr val="bg1"/>
                </a:solidFill>
              </a:defRPr>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E1FD8414-6FEA-46B7-825F-613A7A0BBF3F}"/>
              </a:ext>
            </a:extLst>
          </p:cNvPr>
          <p:cNvSpPr>
            <a:spLocks noGrp="1"/>
          </p:cNvSpPr>
          <p:nvPr>
            <p:ph type="body" sz="quarter" idx="13"/>
          </p:nvPr>
        </p:nvSpPr>
        <p:spPr>
          <a:xfrm>
            <a:off x="1985682" y="2895599"/>
            <a:ext cx="8237818" cy="3692525"/>
          </a:xfrm>
        </p:spPr>
        <p:txBody>
          <a:bodyPr/>
          <a:lstStyle>
            <a:lvl1pPr marL="447675" indent="-447675">
              <a:lnSpc>
                <a:spcPct val="85000"/>
              </a:lnSpc>
              <a:buSzPct val="80000"/>
              <a:buFont typeface="Geomanist" panose="02000503000000020004" pitchFamily="50" charset="0"/>
              <a:buChar char="−"/>
              <a:defRPr sz="5600" cap="all" baseline="0">
                <a:solidFill>
                  <a:schemeClr val="bg1"/>
                </a:solidFill>
              </a:defRPr>
            </a:lvl1pPr>
            <a:lvl2pPr marL="627063" indent="-268288">
              <a:lnSpc>
                <a:spcPct val="85000"/>
              </a:lnSpc>
              <a:buSzPct val="80000"/>
              <a:buFont typeface="Geomanist" panose="02000503000000020004" pitchFamily="50" charset="0"/>
              <a:buChar char="−"/>
              <a:defRPr sz="5600">
                <a:solidFill>
                  <a:schemeClr val="bg1"/>
                </a:solidFill>
              </a:defRPr>
            </a:lvl2pPr>
            <a:lvl3pPr marL="717550" indent="0">
              <a:buNone/>
              <a:defRPr sz="5600"/>
            </a:lvl3pPr>
            <a:lvl4pPr>
              <a:defRPr sz="5600"/>
            </a:lvl4pPr>
            <a:lvl5pPr>
              <a:defRPr sz="5600"/>
            </a:lvl5pPr>
          </a:lstStyle>
          <a:p>
            <a:pPr lvl="0"/>
            <a:r>
              <a:rPr lang="fi-FI"/>
              <a:t>Muokkaa tekstin perustyylejä napsauttamalla</a:t>
            </a:r>
          </a:p>
          <a:p>
            <a:pPr lvl="1"/>
            <a:r>
              <a:rPr lang="fi-FI"/>
              <a:t>toinen taso</a:t>
            </a:r>
          </a:p>
        </p:txBody>
      </p:sp>
      <p:sp>
        <p:nvSpPr>
          <p:cNvPr id="11" name="Päivämäärän paikkamerkki 10">
            <a:extLst>
              <a:ext uri="{FF2B5EF4-FFF2-40B4-BE49-F238E27FC236}">
                <a16:creationId xmlns:a16="http://schemas.microsoft.com/office/drawing/2014/main" id="{A65F3EC5-E679-401F-979C-7152B93F77CF}"/>
              </a:ext>
            </a:extLst>
          </p:cNvPr>
          <p:cNvSpPr>
            <a:spLocks noGrp="1"/>
          </p:cNvSpPr>
          <p:nvPr>
            <p:ph type="dt" sz="half" idx="14"/>
          </p:nvPr>
        </p:nvSpPr>
        <p:spPr/>
        <p:txBody>
          <a:bodyPr/>
          <a:lstStyle>
            <a:lvl1pPr>
              <a:defRPr>
                <a:solidFill>
                  <a:schemeClr val="bg1"/>
                </a:solidFill>
              </a:defRPr>
            </a:lvl1pPr>
          </a:lstStyle>
          <a:p>
            <a:fld id="{46EEE3BA-3979-4E15-917C-F102DDDD2E93}" type="datetime1">
              <a:rPr lang="fi-FI" smtClean="0"/>
              <a:t>8.3.2023</a:t>
            </a:fld>
            <a:endParaRPr lang="fi-FI" dirty="0"/>
          </a:p>
        </p:txBody>
      </p:sp>
      <p:sp>
        <p:nvSpPr>
          <p:cNvPr id="12" name="Dian numeron paikkamerkki 11">
            <a:extLst>
              <a:ext uri="{FF2B5EF4-FFF2-40B4-BE49-F238E27FC236}">
                <a16:creationId xmlns:a16="http://schemas.microsoft.com/office/drawing/2014/main" id="{FF36DB09-14EE-46FF-9923-E5954F68BE63}"/>
              </a:ext>
            </a:extLst>
          </p:cNvPr>
          <p:cNvSpPr>
            <a:spLocks noGrp="1"/>
          </p:cNvSpPr>
          <p:nvPr>
            <p:ph type="sldNum" sz="quarter" idx="15"/>
          </p:nvPr>
        </p:nvSpPr>
        <p:spPr/>
        <p:txBody>
          <a:bodyPr/>
          <a:lstStyle>
            <a:lvl1pPr>
              <a:defRPr>
                <a:solidFill>
                  <a:schemeClr val="bg1"/>
                </a:solidFill>
              </a:defRPr>
            </a:lvl1pPr>
          </a:lstStyle>
          <a:p>
            <a:fld id="{CCD26548-A701-4132-A0A2-A9B09A70FF4B}" type="slidenum">
              <a:rPr lang="fi-FI" smtClean="0"/>
              <a:pPr/>
              <a:t>‹#›</a:t>
            </a:fld>
            <a:endParaRPr lang="fi-FI" dirty="0"/>
          </a:p>
        </p:txBody>
      </p:sp>
      <p:pic>
        <p:nvPicPr>
          <p:cNvPr id="6" name="Kuva 5">
            <a:extLst>
              <a:ext uri="{FF2B5EF4-FFF2-40B4-BE49-F238E27FC236}">
                <a16:creationId xmlns:a16="http://schemas.microsoft.com/office/drawing/2014/main" id="{50235BA9-BCF1-4DE2-A3FF-7C549A7567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4000" y="324429"/>
            <a:ext cx="1127853" cy="1127853"/>
          </a:xfrm>
          <a:prstGeom prst="rect">
            <a:avLst/>
          </a:prstGeom>
        </p:spPr>
      </p:pic>
    </p:spTree>
    <p:extLst>
      <p:ext uri="{BB962C8B-B14F-4D97-AF65-F5344CB8AC3E}">
        <p14:creationId xmlns:p14="http://schemas.microsoft.com/office/powerpoint/2010/main" val="877437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tsikko ja teksti 3">
    <p:bg>
      <p:bgPr>
        <a:solidFill>
          <a:srgbClr val="78A0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1985683" y="304800"/>
            <a:ext cx="8237818" cy="2104445"/>
          </a:xfrm>
        </p:spPr>
        <p:txBody>
          <a:bodyPr/>
          <a:lstStyle>
            <a:lvl1pPr algn="l">
              <a:defRPr sz="6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E1FD8414-6FEA-46B7-825F-613A7A0BBF3F}"/>
              </a:ext>
            </a:extLst>
          </p:cNvPr>
          <p:cNvSpPr>
            <a:spLocks noGrp="1"/>
          </p:cNvSpPr>
          <p:nvPr>
            <p:ph type="body" sz="quarter" idx="13"/>
          </p:nvPr>
        </p:nvSpPr>
        <p:spPr>
          <a:xfrm>
            <a:off x="1985682" y="2895599"/>
            <a:ext cx="8237818" cy="3692525"/>
          </a:xfrm>
        </p:spPr>
        <p:txBody>
          <a:bodyPr/>
          <a:lstStyle>
            <a:lvl1pPr marL="447675" indent="-447675">
              <a:lnSpc>
                <a:spcPct val="85000"/>
              </a:lnSpc>
              <a:buSzPct val="80000"/>
              <a:buFont typeface="Geomanist" panose="02000503000000020004" pitchFamily="50" charset="0"/>
              <a:buChar char="−"/>
              <a:defRPr sz="5600" cap="all" baseline="0"/>
            </a:lvl1pPr>
            <a:lvl2pPr marL="627063" indent="-268288">
              <a:lnSpc>
                <a:spcPct val="85000"/>
              </a:lnSpc>
              <a:buSzPct val="80000"/>
              <a:buFont typeface="Geomanist" panose="02000503000000020004" pitchFamily="50" charset="0"/>
              <a:buChar char="−"/>
              <a:defRPr sz="5600"/>
            </a:lvl2pPr>
            <a:lvl3pPr marL="717550" indent="0">
              <a:buNone/>
              <a:defRPr sz="5600"/>
            </a:lvl3pPr>
            <a:lvl4pPr>
              <a:defRPr sz="5600"/>
            </a:lvl4pPr>
            <a:lvl5pPr>
              <a:defRPr sz="5600"/>
            </a:lvl5pPr>
          </a:lstStyle>
          <a:p>
            <a:pPr lvl="0"/>
            <a:r>
              <a:rPr lang="fi-FI"/>
              <a:t>Muokkaa tekstin perustyylejä napsauttamalla</a:t>
            </a:r>
          </a:p>
          <a:p>
            <a:pPr lvl="1"/>
            <a:r>
              <a:rPr lang="fi-FI"/>
              <a:t>toinen taso</a:t>
            </a:r>
          </a:p>
        </p:txBody>
      </p:sp>
      <p:sp>
        <p:nvSpPr>
          <p:cNvPr id="11" name="Päivämäärän paikkamerkki 10">
            <a:extLst>
              <a:ext uri="{FF2B5EF4-FFF2-40B4-BE49-F238E27FC236}">
                <a16:creationId xmlns:a16="http://schemas.microsoft.com/office/drawing/2014/main" id="{A65F3EC5-E679-401F-979C-7152B93F77CF}"/>
              </a:ext>
            </a:extLst>
          </p:cNvPr>
          <p:cNvSpPr>
            <a:spLocks noGrp="1"/>
          </p:cNvSpPr>
          <p:nvPr>
            <p:ph type="dt" sz="half" idx="14"/>
          </p:nvPr>
        </p:nvSpPr>
        <p:spPr/>
        <p:txBody>
          <a:bodyPr/>
          <a:lstStyle/>
          <a:p>
            <a:fld id="{E290B71B-9905-45BF-A62A-21227147E650}" type="datetime1">
              <a:rPr lang="fi-FI" smtClean="0"/>
              <a:t>8.3.2023</a:t>
            </a:fld>
            <a:endParaRPr lang="fi-FI" dirty="0"/>
          </a:p>
        </p:txBody>
      </p:sp>
      <p:sp>
        <p:nvSpPr>
          <p:cNvPr id="12" name="Dian numeron paikkamerkki 11">
            <a:extLst>
              <a:ext uri="{FF2B5EF4-FFF2-40B4-BE49-F238E27FC236}">
                <a16:creationId xmlns:a16="http://schemas.microsoft.com/office/drawing/2014/main" id="{FF36DB09-14EE-46FF-9923-E5954F68BE63}"/>
              </a:ext>
            </a:extLst>
          </p:cNvPr>
          <p:cNvSpPr>
            <a:spLocks noGrp="1"/>
          </p:cNvSpPr>
          <p:nvPr>
            <p:ph type="sldNum" sz="quarter" idx="15"/>
          </p:nvPr>
        </p:nvSpPr>
        <p:spPr/>
        <p:txBody>
          <a:bodyPr/>
          <a:lstStyle/>
          <a:p>
            <a:fld id="{CCD26548-A701-4132-A0A2-A9B09A70FF4B}" type="slidenum">
              <a:rPr lang="fi-FI" smtClean="0"/>
              <a:pPr/>
              <a:t>‹#›</a:t>
            </a:fld>
            <a:endParaRPr lang="fi-FI" dirty="0"/>
          </a:p>
        </p:txBody>
      </p:sp>
    </p:spTree>
    <p:extLst>
      <p:ext uri="{BB962C8B-B14F-4D97-AF65-F5344CB8AC3E}">
        <p14:creationId xmlns:p14="http://schemas.microsoft.com/office/powerpoint/2010/main" val="2223646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tsikko ja teksti keskitetty">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p:txBody>
          <a:bodyPr/>
          <a:lstStyle/>
          <a:p>
            <a:r>
              <a:rPr lang="fi-FI"/>
              <a:t>Muokkaa ots. perustyyl. napsautt.</a:t>
            </a:r>
          </a:p>
        </p:txBody>
      </p:sp>
      <p:sp>
        <p:nvSpPr>
          <p:cNvPr id="7" name="Tekstin paikkamerkki 7">
            <a:extLst>
              <a:ext uri="{FF2B5EF4-FFF2-40B4-BE49-F238E27FC236}">
                <a16:creationId xmlns:a16="http://schemas.microsoft.com/office/drawing/2014/main" id="{21C24476-846D-447A-AF03-C2D8C2E9501C}"/>
              </a:ext>
            </a:extLst>
          </p:cNvPr>
          <p:cNvSpPr>
            <a:spLocks noGrp="1"/>
          </p:cNvSpPr>
          <p:nvPr>
            <p:ph type="body" sz="quarter" idx="13"/>
          </p:nvPr>
        </p:nvSpPr>
        <p:spPr>
          <a:xfrm>
            <a:off x="322729" y="2765425"/>
            <a:ext cx="11555506" cy="3787775"/>
          </a:xfrm>
        </p:spPr>
        <p:txBody>
          <a:bodyPr anchor="b" anchorCtr="0"/>
          <a:lstStyle>
            <a:lvl1pPr marL="0" indent="0" algn="ctr">
              <a:buNone/>
              <a:defRPr/>
            </a:lvl1pPr>
            <a:lvl2pPr marL="358775" indent="0" algn="ctr">
              <a:buNone/>
              <a:defRPr/>
            </a:lvl2pPr>
            <a:lvl3pPr marL="717550" indent="0" algn="ctr">
              <a:buNone/>
              <a:defRPr/>
            </a:lvl3pPr>
            <a:lvl4pPr marL="1076325" indent="0" algn="ctr">
              <a:buNone/>
              <a:defRPr/>
            </a:lvl4pPr>
            <a:lvl5pPr marL="1435100" indent="0" algn="ctr">
              <a:buNone/>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3" name="Päivämäärän paikkamerkki 2">
            <a:extLst>
              <a:ext uri="{FF2B5EF4-FFF2-40B4-BE49-F238E27FC236}">
                <a16:creationId xmlns:a16="http://schemas.microsoft.com/office/drawing/2014/main" id="{232B8673-6E18-4419-9C85-B2B14633AF14}"/>
              </a:ext>
            </a:extLst>
          </p:cNvPr>
          <p:cNvSpPr>
            <a:spLocks noGrp="1"/>
          </p:cNvSpPr>
          <p:nvPr>
            <p:ph type="dt" sz="half" idx="14"/>
          </p:nvPr>
        </p:nvSpPr>
        <p:spPr/>
        <p:txBody>
          <a:bodyPr/>
          <a:lstStyle/>
          <a:p>
            <a:fld id="{DEA0A888-BE2D-4DD3-8981-EB15B2285D58}" type="datetime1">
              <a:rPr lang="fi-FI" smtClean="0"/>
              <a:t>8.3.2023</a:t>
            </a:fld>
            <a:endParaRPr lang="fi-FI" dirty="0"/>
          </a:p>
        </p:txBody>
      </p:sp>
      <p:sp>
        <p:nvSpPr>
          <p:cNvPr id="9" name="Dian numeron paikkamerkki 8">
            <a:extLst>
              <a:ext uri="{FF2B5EF4-FFF2-40B4-BE49-F238E27FC236}">
                <a16:creationId xmlns:a16="http://schemas.microsoft.com/office/drawing/2014/main" id="{6A858E13-533F-449C-A5A1-1D25939C5D24}"/>
              </a:ext>
            </a:extLst>
          </p:cNvPr>
          <p:cNvSpPr>
            <a:spLocks noGrp="1"/>
          </p:cNvSpPr>
          <p:nvPr>
            <p:ph type="sldNum" sz="quarter" idx="15"/>
          </p:nvPr>
        </p:nvSpPr>
        <p:spPr/>
        <p:txBody>
          <a:bodyPr/>
          <a:lstStyle/>
          <a:p>
            <a:fld id="{CCD26548-A701-4132-A0A2-A9B09A70FF4B}" type="slidenum">
              <a:rPr lang="fi-FI" smtClean="0"/>
              <a:pPr/>
              <a:t>‹#›</a:t>
            </a:fld>
            <a:endParaRPr lang="fi-FI" dirty="0"/>
          </a:p>
        </p:txBody>
      </p:sp>
    </p:spTree>
    <p:extLst>
      <p:ext uri="{BB962C8B-B14F-4D97-AF65-F5344CB8AC3E}">
        <p14:creationId xmlns:p14="http://schemas.microsoft.com/office/powerpoint/2010/main" val="508306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tsikko ja teksti alhaall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p:txBody>
          <a:bodyPr/>
          <a:lstStyle/>
          <a:p>
            <a:r>
              <a:rPr lang="fi-FI"/>
              <a:t>Muokkaa ots. perustyyl. napsautt.</a:t>
            </a:r>
          </a:p>
        </p:txBody>
      </p:sp>
      <p:sp>
        <p:nvSpPr>
          <p:cNvPr id="7" name="Tekstin paikkamerkki 7">
            <a:extLst>
              <a:ext uri="{FF2B5EF4-FFF2-40B4-BE49-F238E27FC236}">
                <a16:creationId xmlns:a16="http://schemas.microsoft.com/office/drawing/2014/main" id="{21C24476-846D-447A-AF03-C2D8C2E9501C}"/>
              </a:ext>
            </a:extLst>
          </p:cNvPr>
          <p:cNvSpPr>
            <a:spLocks noGrp="1"/>
          </p:cNvSpPr>
          <p:nvPr>
            <p:ph type="body" sz="quarter" idx="13"/>
          </p:nvPr>
        </p:nvSpPr>
        <p:spPr>
          <a:xfrm>
            <a:off x="322728" y="2765425"/>
            <a:ext cx="10294913" cy="3765363"/>
          </a:xfrm>
        </p:spPr>
        <p:txBody>
          <a:bodyPr anchor="b" anchorCtr="0"/>
          <a:lstStyle>
            <a:lvl1pPr>
              <a:defRPr sz="1900"/>
            </a:lvl1pPr>
            <a:lvl2pPr>
              <a:defRPr sz="1900"/>
            </a:lvl2pPr>
            <a:lvl3pPr marL="717550" indent="0">
              <a:buNone/>
              <a:defRPr/>
            </a:lvl3pPr>
          </a:lstStyle>
          <a:p>
            <a:pPr lvl="0"/>
            <a:r>
              <a:rPr lang="fi-FI"/>
              <a:t>Muokkaa tekstin perustyylejä napsauttamalla</a:t>
            </a:r>
          </a:p>
          <a:p>
            <a:pPr lvl="1"/>
            <a:r>
              <a:rPr lang="fi-FI"/>
              <a:t>toinen taso</a:t>
            </a:r>
          </a:p>
        </p:txBody>
      </p:sp>
      <p:sp>
        <p:nvSpPr>
          <p:cNvPr id="3" name="Päivämäärän paikkamerkki 2">
            <a:extLst>
              <a:ext uri="{FF2B5EF4-FFF2-40B4-BE49-F238E27FC236}">
                <a16:creationId xmlns:a16="http://schemas.microsoft.com/office/drawing/2014/main" id="{232B8673-6E18-4419-9C85-B2B14633AF14}"/>
              </a:ext>
            </a:extLst>
          </p:cNvPr>
          <p:cNvSpPr>
            <a:spLocks noGrp="1"/>
          </p:cNvSpPr>
          <p:nvPr>
            <p:ph type="dt" sz="half" idx="14"/>
          </p:nvPr>
        </p:nvSpPr>
        <p:spPr/>
        <p:txBody>
          <a:bodyPr/>
          <a:lstStyle/>
          <a:p>
            <a:fld id="{60BD6B1D-B6EF-40F3-9771-99229404B3F9}" type="datetime1">
              <a:rPr lang="fi-FI" smtClean="0"/>
              <a:t>8.3.2023</a:t>
            </a:fld>
            <a:endParaRPr lang="fi-FI" dirty="0"/>
          </a:p>
        </p:txBody>
      </p:sp>
      <p:sp>
        <p:nvSpPr>
          <p:cNvPr id="9" name="Dian numeron paikkamerkki 8">
            <a:extLst>
              <a:ext uri="{FF2B5EF4-FFF2-40B4-BE49-F238E27FC236}">
                <a16:creationId xmlns:a16="http://schemas.microsoft.com/office/drawing/2014/main" id="{6A858E13-533F-449C-A5A1-1D25939C5D24}"/>
              </a:ext>
            </a:extLst>
          </p:cNvPr>
          <p:cNvSpPr>
            <a:spLocks noGrp="1"/>
          </p:cNvSpPr>
          <p:nvPr>
            <p:ph type="sldNum" sz="quarter" idx="15"/>
          </p:nvPr>
        </p:nvSpPr>
        <p:spPr/>
        <p:txBody>
          <a:bodyPr/>
          <a:lstStyle/>
          <a:p>
            <a:fld id="{CCD26548-A701-4132-A0A2-A9B09A70FF4B}" type="slidenum">
              <a:rPr lang="fi-FI" smtClean="0"/>
              <a:pPr/>
              <a:t>‹#›</a:t>
            </a:fld>
            <a:endParaRPr lang="fi-FI" dirty="0"/>
          </a:p>
        </p:txBody>
      </p:sp>
    </p:spTree>
    <p:extLst>
      <p:ext uri="{BB962C8B-B14F-4D97-AF65-F5344CB8AC3E}">
        <p14:creationId xmlns:p14="http://schemas.microsoft.com/office/powerpoint/2010/main" val="985103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ksi tekstiä">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1574358" y="304800"/>
            <a:ext cx="9044609" cy="1335741"/>
          </a:xfrm>
        </p:spPr>
        <p:txBody>
          <a:bodyPr/>
          <a:lstStyle/>
          <a:p>
            <a:r>
              <a:rPr lang="fi-FI"/>
              <a:t>Muokkaa ots. perustyyl. napsautt.</a:t>
            </a:r>
            <a:endParaRPr lang="fi-FI" dirty="0"/>
          </a:p>
        </p:txBody>
      </p:sp>
      <p:sp>
        <p:nvSpPr>
          <p:cNvPr id="7" name="Tekstin paikkamerkki 7">
            <a:extLst>
              <a:ext uri="{FF2B5EF4-FFF2-40B4-BE49-F238E27FC236}">
                <a16:creationId xmlns:a16="http://schemas.microsoft.com/office/drawing/2014/main" id="{21C24476-846D-447A-AF03-C2D8C2E9501C}"/>
              </a:ext>
            </a:extLst>
          </p:cNvPr>
          <p:cNvSpPr>
            <a:spLocks noGrp="1"/>
          </p:cNvSpPr>
          <p:nvPr>
            <p:ph type="body" sz="quarter" idx="13"/>
          </p:nvPr>
        </p:nvSpPr>
        <p:spPr>
          <a:xfrm>
            <a:off x="322728" y="2241179"/>
            <a:ext cx="4970931" cy="4271682"/>
          </a:xfrm>
        </p:spPr>
        <p:txBody>
          <a:bodyPr anchor="b" anchorCtr="0"/>
          <a:lstStyle>
            <a:lvl1pPr>
              <a:lnSpc>
                <a:spcPct val="100000"/>
              </a:lnSpc>
              <a:defRPr sz="1400"/>
            </a:lvl1pPr>
            <a:lvl2pPr>
              <a:lnSpc>
                <a:spcPct val="100000"/>
              </a:lnSpc>
              <a:defRPr sz="1400"/>
            </a:lvl2pPr>
            <a:lvl3pPr marL="717550" indent="0">
              <a:buNone/>
              <a:defRPr/>
            </a:lvl3pPr>
          </a:lstStyle>
          <a:p>
            <a:pPr lvl="0"/>
            <a:r>
              <a:rPr lang="fi-FI"/>
              <a:t>Muokkaa tekstin perustyylejä napsauttamalla</a:t>
            </a:r>
          </a:p>
          <a:p>
            <a:pPr lvl="1"/>
            <a:r>
              <a:rPr lang="fi-FI"/>
              <a:t>toinen taso</a:t>
            </a:r>
          </a:p>
        </p:txBody>
      </p:sp>
      <p:sp>
        <p:nvSpPr>
          <p:cNvPr id="3" name="Päivämäärän paikkamerkki 2">
            <a:extLst>
              <a:ext uri="{FF2B5EF4-FFF2-40B4-BE49-F238E27FC236}">
                <a16:creationId xmlns:a16="http://schemas.microsoft.com/office/drawing/2014/main" id="{232B8673-6E18-4419-9C85-B2B14633AF14}"/>
              </a:ext>
            </a:extLst>
          </p:cNvPr>
          <p:cNvSpPr>
            <a:spLocks noGrp="1"/>
          </p:cNvSpPr>
          <p:nvPr>
            <p:ph type="dt" sz="half" idx="14"/>
          </p:nvPr>
        </p:nvSpPr>
        <p:spPr/>
        <p:txBody>
          <a:bodyPr/>
          <a:lstStyle/>
          <a:p>
            <a:fld id="{4D77B907-54F1-41C0-B41E-BE0DC477C90E}" type="datetime1">
              <a:rPr lang="fi-FI" smtClean="0"/>
              <a:t>8.3.2023</a:t>
            </a:fld>
            <a:endParaRPr lang="fi-FI" dirty="0"/>
          </a:p>
        </p:txBody>
      </p:sp>
      <p:sp>
        <p:nvSpPr>
          <p:cNvPr id="9" name="Dian numeron paikkamerkki 8">
            <a:extLst>
              <a:ext uri="{FF2B5EF4-FFF2-40B4-BE49-F238E27FC236}">
                <a16:creationId xmlns:a16="http://schemas.microsoft.com/office/drawing/2014/main" id="{6A858E13-533F-449C-A5A1-1D25939C5D24}"/>
              </a:ext>
            </a:extLst>
          </p:cNvPr>
          <p:cNvSpPr>
            <a:spLocks noGrp="1"/>
          </p:cNvSpPr>
          <p:nvPr>
            <p:ph type="sldNum" sz="quarter" idx="15"/>
          </p:nvPr>
        </p:nvSpPr>
        <p:spPr/>
        <p:txBody>
          <a:bodyPr/>
          <a:lstStyle/>
          <a:p>
            <a:fld id="{CCD26548-A701-4132-A0A2-A9B09A70FF4B}" type="slidenum">
              <a:rPr lang="fi-FI" smtClean="0"/>
              <a:pPr/>
              <a:t>‹#›</a:t>
            </a:fld>
            <a:endParaRPr lang="fi-FI" dirty="0"/>
          </a:p>
        </p:txBody>
      </p:sp>
      <p:sp>
        <p:nvSpPr>
          <p:cNvPr id="8" name="Tekstin paikkamerkki 7">
            <a:extLst>
              <a:ext uri="{FF2B5EF4-FFF2-40B4-BE49-F238E27FC236}">
                <a16:creationId xmlns:a16="http://schemas.microsoft.com/office/drawing/2014/main" id="{CEB4A3BE-A84C-40F4-8979-135437B8FA54}"/>
              </a:ext>
            </a:extLst>
          </p:cNvPr>
          <p:cNvSpPr>
            <a:spLocks noGrp="1"/>
          </p:cNvSpPr>
          <p:nvPr>
            <p:ph type="body" sz="quarter" idx="16"/>
          </p:nvPr>
        </p:nvSpPr>
        <p:spPr>
          <a:xfrm>
            <a:off x="6992469" y="2241179"/>
            <a:ext cx="4970931" cy="4271682"/>
          </a:xfrm>
        </p:spPr>
        <p:txBody>
          <a:bodyPr anchor="b" anchorCtr="0"/>
          <a:lstStyle>
            <a:lvl1pPr>
              <a:lnSpc>
                <a:spcPct val="100000"/>
              </a:lnSpc>
              <a:defRPr sz="1400"/>
            </a:lvl1pPr>
            <a:lvl2pPr>
              <a:lnSpc>
                <a:spcPct val="100000"/>
              </a:lnSpc>
              <a:defRPr sz="1400"/>
            </a:lvl2pPr>
            <a:lvl3pPr marL="717550" indent="0">
              <a:buNone/>
              <a:defRPr/>
            </a:lvl3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1932033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ksi palsta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1574358" y="304800"/>
            <a:ext cx="9044609" cy="1335741"/>
          </a:xfrm>
        </p:spPr>
        <p:txBody>
          <a:bodyPr/>
          <a:lstStyle/>
          <a:p>
            <a:r>
              <a:rPr lang="fi-FI"/>
              <a:t>Muokkaa ots. perustyyl. napsautt.</a:t>
            </a:r>
            <a:endParaRPr lang="fi-FI" dirty="0"/>
          </a:p>
        </p:txBody>
      </p:sp>
      <p:sp>
        <p:nvSpPr>
          <p:cNvPr id="7" name="Tekstin paikkamerkki 7">
            <a:extLst>
              <a:ext uri="{FF2B5EF4-FFF2-40B4-BE49-F238E27FC236}">
                <a16:creationId xmlns:a16="http://schemas.microsoft.com/office/drawing/2014/main" id="{21C24476-846D-447A-AF03-C2D8C2E9501C}"/>
              </a:ext>
            </a:extLst>
          </p:cNvPr>
          <p:cNvSpPr>
            <a:spLocks noGrp="1"/>
          </p:cNvSpPr>
          <p:nvPr>
            <p:ph type="body" sz="quarter" idx="13"/>
          </p:nvPr>
        </p:nvSpPr>
        <p:spPr>
          <a:xfrm>
            <a:off x="322728" y="2241179"/>
            <a:ext cx="11640672" cy="4271682"/>
          </a:xfrm>
        </p:spPr>
        <p:txBody>
          <a:bodyPr numCol="2" spcCol="1620000" anchor="b" anchorCtr="0"/>
          <a:lstStyle>
            <a:lvl1pPr>
              <a:lnSpc>
                <a:spcPct val="100000"/>
              </a:lnSpc>
              <a:defRPr sz="1400"/>
            </a:lvl1pPr>
            <a:lvl2pPr>
              <a:lnSpc>
                <a:spcPct val="100000"/>
              </a:lnSpc>
              <a:defRPr sz="1400"/>
            </a:lvl2pPr>
            <a:lvl3pPr marL="717550" indent="0">
              <a:buNone/>
              <a:defRPr/>
            </a:lvl3pPr>
          </a:lstStyle>
          <a:p>
            <a:pPr lvl="0"/>
            <a:r>
              <a:rPr lang="fi-FI"/>
              <a:t>Muokkaa tekstin perustyylejä napsauttamalla</a:t>
            </a:r>
          </a:p>
          <a:p>
            <a:pPr lvl="1"/>
            <a:r>
              <a:rPr lang="fi-FI"/>
              <a:t>toinen taso</a:t>
            </a:r>
          </a:p>
        </p:txBody>
      </p:sp>
      <p:sp>
        <p:nvSpPr>
          <p:cNvPr id="3" name="Päivämäärän paikkamerkki 2">
            <a:extLst>
              <a:ext uri="{FF2B5EF4-FFF2-40B4-BE49-F238E27FC236}">
                <a16:creationId xmlns:a16="http://schemas.microsoft.com/office/drawing/2014/main" id="{232B8673-6E18-4419-9C85-B2B14633AF14}"/>
              </a:ext>
            </a:extLst>
          </p:cNvPr>
          <p:cNvSpPr>
            <a:spLocks noGrp="1"/>
          </p:cNvSpPr>
          <p:nvPr>
            <p:ph type="dt" sz="half" idx="14"/>
          </p:nvPr>
        </p:nvSpPr>
        <p:spPr/>
        <p:txBody>
          <a:bodyPr/>
          <a:lstStyle/>
          <a:p>
            <a:fld id="{25F295DD-7C2A-4DAA-83BA-1A6A619CA807}" type="datetime1">
              <a:rPr lang="fi-FI" smtClean="0"/>
              <a:t>8.3.2023</a:t>
            </a:fld>
            <a:endParaRPr lang="fi-FI" dirty="0"/>
          </a:p>
        </p:txBody>
      </p:sp>
      <p:sp>
        <p:nvSpPr>
          <p:cNvPr id="9" name="Dian numeron paikkamerkki 8">
            <a:extLst>
              <a:ext uri="{FF2B5EF4-FFF2-40B4-BE49-F238E27FC236}">
                <a16:creationId xmlns:a16="http://schemas.microsoft.com/office/drawing/2014/main" id="{6A858E13-533F-449C-A5A1-1D25939C5D24}"/>
              </a:ext>
            </a:extLst>
          </p:cNvPr>
          <p:cNvSpPr>
            <a:spLocks noGrp="1"/>
          </p:cNvSpPr>
          <p:nvPr>
            <p:ph type="sldNum" sz="quarter" idx="15"/>
          </p:nvPr>
        </p:nvSpPr>
        <p:spPr/>
        <p:txBody>
          <a:bodyPr/>
          <a:lstStyle/>
          <a:p>
            <a:fld id="{CCD26548-A701-4132-A0A2-A9B09A70FF4B}" type="slidenum">
              <a:rPr lang="fi-FI" smtClean="0"/>
              <a:pPr/>
              <a:t>‹#›</a:t>
            </a:fld>
            <a:endParaRPr lang="fi-FI" dirty="0"/>
          </a:p>
        </p:txBody>
      </p:sp>
    </p:spTree>
    <p:extLst>
      <p:ext uri="{BB962C8B-B14F-4D97-AF65-F5344CB8AC3E}">
        <p14:creationId xmlns:p14="http://schemas.microsoft.com/office/powerpoint/2010/main" val="1735083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8" name="Kuvan paikkamerkki 2">
            <a:extLst>
              <a:ext uri="{FF2B5EF4-FFF2-40B4-BE49-F238E27FC236}">
                <a16:creationId xmlns:a16="http://schemas.microsoft.com/office/drawing/2014/main" id="{1F948C3C-AA03-4B0A-90C1-1260AEC78F61}"/>
              </a:ext>
            </a:extLst>
          </p:cNvPr>
          <p:cNvSpPr>
            <a:spLocks noGrp="1"/>
          </p:cNvSpPr>
          <p:nvPr>
            <p:ph type="pic" idx="16"/>
          </p:nvPr>
        </p:nvSpPr>
        <p:spPr>
          <a:xfrm>
            <a:off x="8767472" y="0"/>
            <a:ext cx="3424527" cy="6857999"/>
          </a:xfrm>
          <a:custGeom>
            <a:avLst/>
            <a:gdLst>
              <a:gd name="connsiteX0" fmla="*/ 0 w 3424518"/>
              <a:gd name="connsiteY0" fmla="*/ 0 h 6857999"/>
              <a:gd name="connsiteX1" fmla="*/ 3424518 w 3424518"/>
              <a:gd name="connsiteY1" fmla="*/ 0 h 6857999"/>
              <a:gd name="connsiteX2" fmla="*/ 3424518 w 3424518"/>
              <a:gd name="connsiteY2" fmla="*/ 6857999 h 6857999"/>
              <a:gd name="connsiteX3" fmla="*/ 0 w 3424518"/>
              <a:gd name="connsiteY3" fmla="*/ 6857999 h 6857999"/>
              <a:gd name="connsiteX4" fmla="*/ 0 w 3424518"/>
              <a:gd name="connsiteY4" fmla="*/ 0 h 6857999"/>
              <a:gd name="connsiteX0" fmla="*/ 0 w 3424518"/>
              <a:gd name="connsiteY0" fmla="*/ 0 h 6857999"/>
              <a:gd name="connsiteX1" fmla="*/ 3424518 w 3424518"/>
              <a:gd name="connsiteY1" fmla="*/ 0 h 6857999"/>
              <a:gd name="connsiteX2" fmla="*/ 3424518 w 3424518"/>
              <a:gd name="connsiteY2" fmla="*/ 6857999 h 6857999"/>
              <a:gd name="connsiteX3" fmla="*/ 0 w 3424518"/>
              <a:gd name="connsiteY3" fmla="*/ 6857999 h 6857999"/>
              <a:gd name="connsiteX4" fmla="*/ 0 w 3424518"/>
              <a:gd name="connsiteY4" fmla="*/ 3424519 h 6857999"/>
              <a:gd name="connsiteX5" fmla="*/ 0 w 3424518"/>
              <a:gd name="connsiteY5" fmla="*/ 0 h 6857999"/>
              <a:gd name="connsiteX0" fmla="*/ 0 w 3424518"/>
              <a:gd name="connsiteY0" fmla="*/ 3424519 h 6857999"/>
              <a:gd name="connsiteX1" fmla="*/ 3424518 w 3424518"/>
              <a:gd name="connsiteY1" fmla="*/ 0 h 6857999"/>
              <a:gd name="connsiteX2" fmla="*/ 3424518 w 3424518"/>
              <a:gd name="connsiteY2" fmla="*/ 6857999 h 6857999"/>
              <a:gd name="connsiteX3" fmla="*/ 0 w 3424518"/>
              <a:gd name="connsiteY3" fmla="*/ 6857999 h 6857999"/>
              <a:gd name="connsiteX4" fmla="*/ 0 w 3424518"/>
              <a:gd name="connsiteY4" fmla="*/ 3424519 h 6857999"/>
              <a:gd name="connsiteX0" fmla="*/ 0 w 3424518"/>
              <a:gd name="connsiteY0" fmla="*/ 3424519 h 6857999"/>
              <a:gd name="connsiteX1" fmla="*/ 3424518 w 3424518"/>
              <a:gd name="connsiteY1" fmla="*/ 0 h 6857999"/>
              <a:gd name="connsiteX2" fmla="*/ 3424518 w 3424518"/>
              <a:gd name="connsiteY2" fmla="*/ 6857999 h 6857999"/>
              <a:gd name="connsiteX3" fmla="*/ 0 w 3424518"/>
              <a:gd name="connsiteY3" fmla="*/ 3424519 h 6857999"/>
              <a:gd name="connsiteX0" fmla="*/ 0 w 3424518"/>
              <a:gd name="connsiteY0" fmla="*/ 3499520 h 7007467"/>
              <a:gd name="connsiteX1" fmla="*/ 3424518 w 3424518"/>
              <a:gd name="connsiteY1" fmla="*/ 75001 h 7007467"/>
              <a:gd name="connsiteX2" fmla="*/ 3424518 w 3424518"/>
              <a:gd name="connsiteY2" fmla="*/ 6933000 h 7007467"/>
              <a:gd name="connsiteX3" fmla="*/ 0 w 3424518"/>
              <a:gd name="connsiteY3" fmla="*/ 3499520 h 7007467"/>
              <a:gd name="connsiteX0" fmla="*/ 5 w 3424523"/>
              <a:gd name="connsiteY0" fmla="*/ 3522978 h 7054170"/>
              <a:gd name="connsiteX1" fmla="*/ 3424523 w 3424523"/>
              <a:gd name="connsiteY1" fmla="*/ 98459 h 7054170"/>
              <a:gd name="connsiteX2" fmla="*/ 3424523 w 3424523"/>
              <a:gd name="connsiteY2" fmla="*/ 6956458 h 7054170"/>
              <a:gd name="connsiteX3" fmla="*/ 5 w 3424523"/>
              <a:gd name="connsiteY3" fmla="*/ 3522978 h 7054170"/>
              <a:gd name="connsiteX0" fmla="*/ 7 w 3424525"/>
              <a:gd name="connsiteY0" fmla="*/ 3424519 h 6955711"/>
              <a:gd name="connsiteX1" fmla="*/ 3424525 w 3424525"/>
              <a:gd name="connsiteY1" fmla="*/ 0 h 6955711"/>
              <a:gd name="connsiteX2" fmla="*/ 3424525 w 3424525"/>
              <a:gd name="connsiteY2" fmla="*/ 6857999 h 6955711"/>
              <a:gd name="connsiteX3" fmla="*/ 7 w 3424525"/>
              <a:gd name="connsiteY3" fmla="*/ 3424519 h 6955711"/>
              <a:gd name="connsiteX0" fmla="*/ 9 w 3424527"/>
              <a:gd name="connsiteY0" fmla="*/ 3424519 h 6955711"/>
              <a:gd name="connsiteX1" fmla="*/ 3424527 w 3424527"/>
              <a:gd name="connsiteY1" fmla="*/ 0 h 6955711"/>
              <a:gd name="connsiteX2" fmla="*/ 3424527 w 3424527"/>
              <a:gd name="connsiteY2" fmla="*/ 6857999 h 6955711"/>
              <a:gd name="connsiteX3" fmla="*/ 9 w 3424527"/>
              <a:gd name="connsiteY3" fmla="*/ 3424519 h 6955711"/>
              <a:gd name="connsiteX0" fmla="*/ 9 w 3424527"/>
              <a:gd name="connsiteY0" fmla="*/ 3424519 h 6955711"/>
              <a:gd name="connsiteX1" fmla="*/ 3424527 w 3424527"/>
              <a:gd name="connsiteY1" fmla="*/ 0 h 6955711"/>
              <a:gd name="connsiteX2" fmla="*/ 3424527 w 3424527"/>
              <a:gd name="connsiteY2" fmla="*/ 6857999 h 6955711"/>
              <a:gd name="connsiteX3" fmla="*/ 9 w 3424527"/>
              <a:gd name="connsiteY3" fmla="*/ 3424519 h 6955711"/>
              <a:gd name="connsiteX0" fmla="*/ 9 w 3424527"/>
              <a:gd name="connsiteY0" fmla="*/ 3424519 h 6955711"/>
              <a:gd name="connsiteX1" fmla="*/ 3424527 w 3424527"/>
              <a:gd name="connsiteY1" fmla="*/ 0 h 6955711"/>
              <a:gd name="connsiteX2" fmla="*/ 3424527 w 3424527"/>
              <a:gd name="connsiteY2" fmla="*/ 6857999 h 6955711"/>
              <a:gd name="connsiteX3" fmla="*/ 9 w 3424527"/>
              <a:gd name="connsiteY3" fmla="*/ 3424519 h 6955711"/>
              <a:gd name="connsiteX0" fmla="*/ 9 w 3424527"/>
              <a:gd name="connsiteY0" fmla="*/ 3424519 h 6857999"/>
              <a:gd name="connsiteX1" fmla="*/ 3424527 w 3424527"/>
              <a:gd name="connsiteY1" fmla="*/ 0 h 6857999"/>
              <a:gd name="connsiteX2" fmla="*/ 3424527 w 3424527"/>
              <a:gd name="connsiteY2" fmla="*/ 6857999 h 6857999"/>
              <a:gd name="connsiteX3" fmla="*/ 9 w 3424527"/>
              <a:gd name="connsiteY3" fmla="*/ 3424519 h 6857999"/>
              <a:gd name="connsiteX0" fmla="*/ 9 w 3424527"/>
              <a:gd name="connsiteY0" fmla="*/ 3424519 h 6857999"/>
              <a:gd name="connsiteX1" fmla="*/ 3424527 w 3424527"/>
              <a:gd name="connsiteY1" fmla="*/ 0 h 6857999"/>
              <a:gd name="connsiteX2" fmla="*/ 3424527 w 3424527"/>
              <a:gd name="connsiteY2" fmla="*/ 6857999 h 6857999"/>
              <a:gd name="connsiteX3" fmla="*/ 9 w 3424527"/>
              <a:gd name="connsiteY3" fmla="*/ 3424519 h 6857999"/>
            </a:gdLst>
            <a:ahLst/>
            <a:cxnLst>
              <a:cxn ang="0">
                <a:pos x="connsiteX0" y="connsiteY0"/>
              </a:cxn>
              <a:cxn ang="0">
                <a:pos x="connsiteX1" y="connsiteY1"/>
              </a:cxn>
              <a:cxn ang="0">
                <a:pos x="connsiteX2" y="connsiteY2"/>
              </a:cxn>
              <a:cxn ang="0">
                <a:pos x="connsiteX3" y="connsiteY3"/>
              </a:cxn>
            </a:cxnLst>
            <a:rect l="l" t="t" r="r" b="b"/>
            <a:pathLst>
              <a:path w="3424527" h="6857999">
                <a:moveTo>
                  <a:pt x="9" y="3424519"/>
                </a:moveTo>
                <a:cubicBezTo>
                  <a:pt x="-4473" y="1452283"/>
                  <a:pt x="1643538" y="1495"/>
                  <a:pt x="3424527" y="0"/>
                </a:cubicBezTo>
                <a:lnTo>
                  <a:pt x="3424527" y="6857999"/>
                </a:lnTo>
                <a:cubicBezTo>
                  <a:pt x="1553891" y="6850529"/>
                  <a:pt x="4491" y="5396755"/>
                  <a:pt x="9" y="3424519"/>
                </a:cubicBezTo>
                <a:close/>
              </a:path>
            </a:pathLst>
          </a:custGeom>
          <a:solidFill>
            <a:schemeClr val="bg1">
              <a:lumMod val="95000"/>
            </a:schemeClr>
          </a:solidFill>
        </p:spPr>
        <p:txBody>
          <a:bodyPr anchor="ctr" anchorCtr="0"/>
          <a:lstStyle>
            <a:lvl1pPr marL="0" indent="0" algn="ctr">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2805953" y="304800"/>
            <a:ext cx="6598023" cy="2104445"/>
          </a:xfrm>
        </p:spPr>
        <p:txBody>
          <a:bodyPr/>
          <a:lstStyle/>
          <a:p>
            <a:r>
              <a:rPr lang="fi-FI"/>
              <a:t>Muokkaa ots. perustyyl. napsautt.</a:t>
            </a:r>
            <a:endParaRPr lang="fi-FI" dirty="0"/>
          </a:p>
        </p:txBody>
      </p:sp>
      <p:sp>
        <p:nvSpPr>
          <p:cNvPr id="7" name="Tekstin paikkamerkki 7">
            <a:extLst>
              <a:ext uri="{FF2B5EF4-FFF2-40B4-BE49-F238E27FC236}">
                <a16:creationId xmlns:a16="http://schemas.microsoft.com/office/drawing/2014/main" id="{21C24476-846D-447A-AF03-C2D8C2E9501C}"/>
              </a:ext>
            </a:extLst>
          </p:cNvPr>
          <p:cNvSpPr>
            <a:spLocks noGrp="1"/>
          </p:cNvSpPr>
          <p:nvPr>
            <p:ph type="body" sz="quarter" idx="13"/>
          </p:nvPr>
        </p:nvSpPr>
        <p:spPr>
          <a:xfrm>
            <a:off x="322729" y="2765425"/>
            <a:ext cx="7561730" cy="3765363"/>
          </a:xfrm>
        </p:spPr>
        <p:txBody>
          <a:bodyPr anchor="b" anchorCtr="0"/>
          <a:lstStyle>
            <a:lvl1pPr>
              <a:defRPr sz="1900"/>
            </a:lvl1pPr>
            <a:lvl2pPr>
              <a:defRPr sz="1900"/>
            </a:lvl2pPr>
            <a:lvl3pPr marL="717550" indent="0">
              <a:buNone/>
              <a:defRPr/>
            </a:lvl3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3432721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uvatekstillinen kuva 2">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9827144C-4A5D-4A45-8975-329816D940BB}"/>
              </a:ext>
            </a:extLst>
          </p:cNvPr>
          <p:cNvSpPr>
            <a:spLocks noGrp="1"/>
          </p:cNvSpPr>
          <p:nvPr>
            <p:ph type="dt" sz="half" idx="10"/>
          </p:nvPr>
        </p:nvSpPr>
        <p:spPr/>
        <p:txBody>
          <a:bodyPr/>
          <a:lstStyle/>
          <a:p>
            <a:fld id="{96AA4774-0197-436F-ACA4-0371531B6F2A}" type="datetime1">
              <a:rPr lang="fi-FI" smtClean="0"/>
              <a:t>8.3.2023</a:t>
            </a:fld>
            <a:endParaRPr lang="fi-FI" dirty="0"/>
          </a:p>
        </p:txBody>
      </p:sp>
      <p:sp>
        <p:nvSpPr>
          <p:cNvPr id="8" name="Dian numeron paikkamerkki 7">
            <a:extLst>
              <a:ext uri="{FF2B5EF4-FFF2-40B4-BE49-F238E27FC236}">
                <a16:creationId xmlns:a16="http://schemas.microsoft.com/office/drawing/2014/main" id="{64C61BFE-47EC-41F8-A4AC-0649420FE627}"/>
              </a:ext>
            </a:extLst>
          </p:cNvPr>
          <p:cNvSpPr>
            <a:spLocks noGrp="1"/>
          </p:cNvSpPr>
          <p:nvPr>
            <p:ph type="sldNum" sz="quarter" idx="11"/>
          </p:nvPr>
        </p:nvSpPr>
        <p:spPr/>
        <p:txBody>
          <a:bodyPr/>
          <a:lstStyle/>
          <a:p>
            <a:fld id="{CCD26548-A701-4132-A0A2-A9B09A70FF4B}" type="slidenum">
              <a:rPr lang="fi-FI" smtClean="0"/>
              <a:pPr/>
              <a:t>‹#›</a:t>
            </a:fld>
            <a:endParaRPr lang="fi-FI" dirty="0"/>
          </a:p>
        </p:txBody>
      </p:sp>
      <p:sp>
        <p:nvSpPr>
          <p:cNvPr id="5" name="Kuvan paikkamerkki 2">
            <a:extLst>
              <a:ext uri="{FF2B5EF4-FFF2-40B4-BE49-F238E27FC236}">
                <a16:creationId xmlns:a16="http://schemas.microsoft.com/office/drawing/2014/main" id="{44AE19AC-B746-4111-8BC9-B1E36BCAB934}"/>
              </a:ext>
            </a:extLst>
          </p:cNvPr>
          <p:cNvSpPr>
            <a:spLocks noGrp="1"/>
          </p:cNvSpPr>
          <p:nvPr>
            <p:ph type="pic" idx="13"/>
          </p:nvPr>
        </p:nvSpPr>
        <p:spPr>
          <a:xfrm>
            <a:off x="4186517" y="318246"/>
            <a:ext cx="3823447" cy="5275730"/>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3" name="Tekstin paikkamerkki 2">
            <a:extLst>
              <a:ext uri="{FF2B5EF4-FFF2-40B4-BE49-F238E27FC236}">
                <a16:creationId xmlns:a16="http://schemas.microsoft.com/office/drawing/2014/main" id="{CD7FBBA0-91FF-4A65-93D4-06B750BC2DA5}"/>
              </a:ext>
            </a:extLst>
          </p:cNvPr>
          <p:cNvSpPr>
            <a:spLocks noGrp="1"/>
          </p:cNvSpPr>
          <p:nvPr>
            <p:ph type="body" sz="quarter" idx="14"/>
          </p:nvPr>
        </p:nvSpPr>
        <p:spPr>
          <a:xfrm>
            <a:off x="2469778" y="6136340"/>
            <a:ext cx="7252446" cy="372035"/>
          </a:xfrm>
        </p:spPr>
        <p:txBody>
          <a:bodyPr anchor="b" anchorCtr="0"/>
          <a:lstStyle>
            <a:lvl1pPr marL="0" indent="0" algn="ctr">
              <a:buNone/>
              <a:defRPr sz="1200"/>
            </a:lvl1pPr>
            <a:lvl2pPr marL="358775" indent="0">
              <a:buNone/>
              <a:defRPr/>
            </a:lvl2pPr>
          </a:lstStyle>
          <a:p>
            <a:pPr lvl="0"/>
            <a:r>
              <a:rPr lang="fi-FI"/>
              <a:t>Muokkaa tekstin perustyylejä napsauttamalla</a:t>
            </a:r>
          </a:p>
        </p:txBody>
      </p:sp>
    </p:spTree>
    <p:extLst>
      <p:ext uri="{BB962C8B-B14F-4D97-AF65-F5344CB8AC3E}">
        <p14:creationId xmlns:p14="http://schemas.microsoft.com/office/powerpoint/2010/main" val="16926363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5" name="Kuvan paikkamerkki 2">
            <a:extLst>
              <a:ext uri="{FF2B5EF4-FFF2-40B4-BE49-F238E27FC236}">
                <a16:creationId xmlns:a16="http://schemas.microsoft.com/office/drawing/2014/main" id="{44AE19AC-B746-4111-8BC9-B1E36BCAB934}"/>
              </a:ext>
            </a:extLst>
          </p:cNvPr>
          <p:cNvSpPr>
            <a:spLocks noGrp="1"/>
          </p:cNvSpPr>
          <p:nvPr>
            <p:ph type="pic" idx="13"/>
          </p:nvPr>
        </p:nvSpPr>
        <p:spPr>
          <a:xfrm>
            <a:off x="-1" y="0"/>
            <a:ext cx="12193200" cy="6858000"/>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Päivämäärän paikkamerkki 3">
            <a:extLst>
              <a:ext uri="{FF2B5EF4-FFF2-40B4-BE49-F238E27FC236}">
                <a16:creationId xmlns:a16="http://schemas.microsoft.com/office/drawing/2014/main" id="{9827144C-4A5D-4A45-8975-329816D940BB}"/>
              </a:ext>
            </a:extLst>
          </p:cNvPr>
          <p:cNvSpPr>
            <a:spLocks noGrp="1"/>
          </p:cNvSpPr>
          <p:nvPr>
            <p:ph type="dt" sz="half" idx="10"/>
          </p:nvPr>
        </p:nvSpPr>
        <p:spPr/>
        <p:txBody>
          <a:bodyPr/>
          <a:lstStyle/>
          <a:p>
            <a:fld id="{5C8492F9-7459-4403-959D-18805261D89F}" type="datetime1">
              <a:rPr lang="fi-FI" smtClean="0"/>
              <a:t>8.3.2023</a:t>
            </a:fld>
            <a:endParaRPr lang="fi-FI" dirty="0"/>
          </a:p>
        </p:txBody>
      </p:sp>
      <p:sp>
        <p:nvSpPr>
          <p:cNvPr id="8" name="Dian numeron paikkamerkki 7">
            <a:extLst>
              <a:ext uri="{FF2B5EF4-FFF2-40B4-BE49-F238E27FC236}">
                <a16:creationId xmlns:a16="http://schemas.microsoft.com/office/drawing/2014/main" id="{64C61BFE-47EC-41F8-A4AC-0649420FE627}"/>
              </a:ext>
            </a:extLst>
          </p:cNvPr>
          <p:cNvSpPr>
            <a:spLocks noGrp="1"/>
          </p:cNvSpPr>
          <p:nvPr>
            <p:ph type="sldNum" sz="quarter" idx="11"/>
          </p:nvPr>
        </p:nvSpPr>
        <p:spPr/>
        <p:txBody>
          <a:bodyPr/>
          <a:lstStyle/>
          <a:p>
            <a:fld id="{CCD26548-A701-4132-A0A2-A9B09A70FF4B}" type="slidenum">
              <a:rPr lang="fi-FI" smtClean="0"/>
              <a:pPr/>
              <a:t>‹#›</a:t>
            </a:fld>
            <a:endParaRPr lang="fi-FI" dirty="0"/>
          </a:p>
        </p:txBody>
      </p:sp>
      <p:sp>
        <p:nvSpPr>
          <p:cNvPr id="6" name="Tekstin paikkamerkki 9">
            <a:extLst>
              <a:ext uri="{FF2B5EF4-FFF2-40B4-BE49-F238E27FC236}">
                <a16:creationId xmlns:a16="http://schemas.microsoft.com/office/drawing/2014/main" id="{C8182DCE-71FF-46AC-AA10-CC9A0BF0D01E}"/>
              </a:ext>
            </a:extLst>
          </p:cNvPr>
          <p:cNvSpPr>
            <a:spLocks noGrp="1"/>
          </p:cNvSpPr>
          <p:nvPr>
            <p:ph type="body" sz="quarter" idx="15" hasCustomPrompt="1"/>
          </p:nvPr>
        </p:nvSpPr>
        <p:spPr>
          <a:xfrm>
            <a:off x="324000" y="324000"/>
            <a:ext cx="1126800" cy="1126800"/>
          </a:xfrm>
          <a:blipFill>
            <a:blip r:embed="rId2"/>
            <a:stretch>
              <a:fillRect/>
            </a:stretch>
          </a:blipFill>
        </p:spPr>
        <p:txBody>
          <a:bodyPr anchor="ctr" anchorCtr="0"/>
          <a:lstStyle>
            <a:lvl1pPr marL="0" indent="0" algn="ctr">
              <a:buNone/>
              <a:defRPr sz="100"/>
            </a:lvl1pPr>
          </a:lstStyle>
          <a:p>
            <a:pPr lvl="0"/>
            <a:r>
              <a:rPr lang="fi-FI" dirty="0"/>
              <a:t> </a:t>
            </a:r>
          </a:p>
        </p:txBody>
      </p:sp>
    </p:spTree>
    <p:extLst>
      <p:ext uri="{BB962C8B-B14F-4D97-AF65-F5344CB8AC3E}">
        <p14:creationId xmlns:p14="http://schemas.microsoft.com/office/powerpoint/2010/main" val="78096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dia 2">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1CAFA9DB-C7BA-42F0-8225-AFB99C48C44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p:nvPr>
        </p:nvSpPr>
        <p:spPr>
          <a:xfrm>
            <a:off x="3599329" y="2891117"/>
            <a:ext cx="4988860" cy="1129834"/>
          </a:xfrm>
        </p:spPr>
        <p:txBody>
          <a:bodyPr anchor="ctr" anchorCtr="0"/>
          <a:lstStyle>
            <a:lvl1pPr algn="ctr">
              <a:defRPr sz="2600"/>
            </a:lvl1pPr>
          </a:lstStyle>
          <a:p>
            <a:r>
              <a:rPr lang="fi-FI"/>
              <a:t>Muokkaa ots. perustyyl. napsautt.</a:t>
            </a:r>
            <a:endParaRPr lang="fi-FI" dirty="0"/>
          </a:p>
        </p:txBody>
      </p:sp>
      <p:sp>
        <p:nvSpPr>
          <p:cNvPr id="9" name="Päivämäärän paikkamerkki 8">
            <a:extLst>
              <a:ext uri="{FF2B5EF4-FFF2-40B4-BE49-F238E27FC236}">
                <a16:creationId xmlns:a16="http://schemas.microsoft.com/office/drawing/2014/main" id="{7DF37E70-744E-4275-9DD0-4814C70F4975}"/>
              </a:ext>
            </a:extLst>
          </p:cNvPr>
          <p:cNvSpPr>
            <a:spLocks noGrp="1"/>
          </p:cNvSpPr>
          <p:nvPr>
            <p:ph type="dt" sz="half" idx="10"/>
          </p:nvPr>
        </p:nvSpPr>
        <p:spPr/>
        <p:txBody>
          <a:bodyPr/>
          <a:lstStyle/>
          <a:p>
            <a:fld id="{F917D7F7-03A0-40EA-BAA4-09BDC33F161E}" type="datetime1">
              <a:rPr lang="fi-FI" smtClean="0"/>
              <a:t>8.3.2023</a:t>
            </a:fld>
            <a:endParaRPr lang="fi-FI" dirty="0"/>
          </a:p>
        </p:txBody>
      </p:sp>
      <p:sp>
        <p:nvSpPr>
          <p:cNvPr id="10" name="Dian numeron paikkamerkki 9">
            <a:extLst>
              <a:ext uri="{FF2B5EF4-FFF2-40B4-BE49-F238E27FC236}">
                <a16:creationId xmlns:a16="http://schemas.microsoft.com/office/drawing/2014/main" id="{97950DD3-58A3-46D6-B01C-5FF4F4652D16}"/>
              </a:ext>
            </a:extLst>
          </p:cNvPr>
          <p:cNvSpPr>
            <a:spLocks noGrp="1"/>
          </p:cNvSpPr>
          <p:nvPr>
            <p:ph type="sldNum" sz="quarter" idx="11"/>
          </p:nvPr>
        </p:nvSpPr>
        <p:spPr/>
        <p:txBody>
          <a:bodyPr/>
          <a:lstStyle/>
          <a:p>
            <a:fld id="{CCD26548-A701-4132-A0A2-A9B09A70FF4B}" type="slidenum">
              <a:rPr lang="fi-FI" smtClean="0"/>
              <a:pPr/>
              <a:t>‹#›</a:t>
            </a:fld>
            <a:endParaRPr lang="fi-FI" dirty="0"/>
          </a:p>
        </p:txBody>
      </p:sp>
      <p:pic>
        <p:nvPicPr>
          <p:cNvPr id="8" name="Kuva 7">
            <a:extLst>
              <a:ext uri="{FF2B5EF4-FFF2-40B4-BE49-F238E27FC236}">
                <a16:creationId xmlns:a16="http://schemas.microsoft.com/office/drawing/2014/main" id="{AB418876-AB66-4ABD-AB5D-A55CD551E42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19948" y="324429"/>
            <a:ext cx="1127853" cy="1127853"/>
          </a:xfrm>
          <a:prstGeom prst="rect">
            <a:avLst/>
          </a:prstGeom>
        </p:spPr>
      </p:pic>
    </p:spTree>
    <p:extLst>
      <p:ext uri="{BB962C8B-B14F-4D97-AF65-F5344CB8AC3E}">
        <p14:creationId xmlns:p14="http://schemas.microsoft.com/office/powerpoint/2010/main" val="22448023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D4FB9D-D480-450E-ABEE-85694599AFB7}"/>
              </a:ext>
            </a:extLst>
          </p:cNvPr>
          <p:cNvSpPr>
            <a:spLocks noGrp="1"/>
          </p:cNvSpPr>
          <p:nvPr>
            <p:ph type="title"/>
          </p:nvPr>
        </p:nvSpPr>
        <p:spPr/>
        <p:txBody>
          <a:bodyPr/>
          <a:lstStyle/>
          <a:p>
            <a:r>
              <a:rPr lang="fi-FI"/>
              <a:t>Muokkaa ots. perustyyl. napsautt.</a:t>
            </a:r>
          </a:p>
        </p:txBody>
      </p:sp>
      <p:sp>
        <p:nvSpPr>
          <p:cNvPr id="5" name="Päivämäärän paikkamerkki 4">
            <a:extLst>
              <a:ext uri="{FF2B5EF4-FFF2-40B4-BE49-F238E27FC236}">
                <a16:creationId xmlns:a16="http://schemas.microsoft.com/office/drawing/2014/main" id="{9240D759-3831-48E0-8F7B-8CA2730300C0}"/>
              </a:ext>
            </a:extLst>
          </p:cNvPr>
          <p:cNvSpPr>
            <a:spLocks noGrp="1"/>
          </p:cNvSpPr>
          <p:nvPr>
            <p:ph type="dt" sz="half" idx="10"/>
          </p:nvPr>
        </p:nvSpPr>
        <p:spPr/>
        <p:txBody>
          <a:bodyPr/>
          <a:lstStyle/>
          <a:p>
            <a:fld id="{649F40EB-F925-4012-BC26-AF6F1FBAF6F8}" type="datetime1">
              <a:rPr lang="fi-FI" smtClean="0"/>
              <a:t>8.3.2023</a:t>
            </a:fld>
            <a:endParaRPr lang="fi-FI" dirty="0"/>
          </a:p>
        </p:txBody>
      </p:sp>
      <p:sp>
        <p:nvSpPr>
          <p:cNvPr id="9" name="Dian numeron paikkamerkki 8">
            <a:extLst>
              <a:ext uri="{FF2B5EF4-FFF2-40B4-BE49-F238E27FC236}">
                <a16:creationId xmlns:a16="http://schemas.microsoft.com/office/drawing/2014/main" id="{73A261AE-B0A2-4002-A4FF-F30FD6BC9D1C}"/>
              </a:ext>
            </a:extLst>
          </p:cNvPr>
          <p:cNvSpPr>
            <a:spLocks noGrp="1"/>
          </p:cNvSpPr>
          <p:nvPr>
            <p:ph type="sldNum" sz="quarter" idx="11"/>
          </p:nvPr>
        </p:nvSpPr>
        <p:spPr/>
        <p:txBody>
          <a:bodyPr/>
          <a:lstStyle/>
          <a:p>
            <a:fld id="{CCD26548-A701-4132-A0A2-A9B09A70FF4B}" type="slidenum">
              <a:rPr lang="fi-FI" smtClean="0"/>
              <a:pPr/>
              <a:t>‹#›</a:t>
            </a:fld>
            <a:endParaRPr lang="fi-FI" dirty="0"/>
          </a:p>
        </p:txBody>
      </p:sp>
    </p:spTree>
    <p:extLst>
      <p:ext uri="{BB962C8B-B14F-4D97-AF65-F5344CB8AC3E}">
        <p14:creationId xmlns:p14="http://schemas.microsoft.com/office/powerpoint/2010/main" val="3802220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9827144C-4A5D-4A45-8975-329816D940BB}"/>
              </a:ext>
            </a:extLst>
          </p:cNvPr>
          <p:cNvSpPr>
            <a:spLocks noGrp="1"/>
          </p:cNvSpPr>
          <p:nvPr>
            <p:ph type="dt" sz="half" idx="10"/>
          </p:nvPr>
        </p:nvSpPr>
        <p:spPr/>
        <p:txBody>
          <a:bodyPr/>
          <a:lstStyle/>
          <a:p>
            <a:fld id="{543CFC56-2468-4BB7-9447-58C5886710D6}" type="datetime1">
              <a:rPr lang="fi-FI" smtClean="0"/>
              <a:t>8.3.2023</a:t>
            </a:fld>
            <a:endParaRPr lang="fi-FI" dirty="0"/>
          </a:p>
        </p:txBody>
      </p:sp>
      <p:sp>
        <p:nvSpPr>
          <p:cNvPr id="8" name="Dian numeron paikkamerkki 7">
            <a:extLst>
              <a:ext uri="{FF2B5EF4-FFF2-40B4-BE49-F238E27FC236}">
                <a16:creationId xmlns:a16="http://schemas.microsoft.com/office/drawing/2014/main" id="{64C61BFE-47EC-41F8-A4AC-0649420FE627}"/>
              </a:ext>
            </a:extLst>
          </p:cNvPr>
          <p:cNvSpPr>
            <a:spLocks noGrp="1"/>
          </p:cNvSpPr>
          <p:nvPr>
            <p:ph type="sldNum" sz="quarter" idx="11"/>
          </p:nvPr>
        </p:nvSpPr>
        <p:spPr/>
        <p:txBody>
          <a:bodyPr/>
          <a:lstStyle/>
          <a:p>
            <a:fld id="{CCD26548-A701-4132-A0A2-A9B09A70FF4B}" type="slidenum">
              <a:rPr lang="fi-FI" smtClean="0"/>
              <a:pPr/>
              <a:t>‹#›</a:t>
            </a:fld>
            <a:endParaRPr lang="fi-FI" dirty="0"/>
          </a:p>
        </p:txBody>
      </p:sp>
    </p:spTree>
    <p:extLst>
      <p:ext uri="{BB962C8B-B14F-4D97-AF65-F5344CB8AC3E}">
        <p14:creationId xmlns:p14="http://schemas.microsoft.com/office/powerpoint/2010/main" val="21579646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Lopetus">
    <p:bg>
      <p:bgPr>
        <a:solidFill>
          <a:srgbClr val="FFA200"/>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D4FB9D-D480-450E-ABEE-85694599AFB7}"/>
              </a:ext>
            </a:extLst>
          </p:cNvPr>
          <p:cNvSpPr>
            <a:spLocks noGrp="1"/>
          </p:cNvSpPr>
          <p:nvPr>
            <p:ph type="title"/>
          </p:nvPr>
        </p:nvSpPr>
        <p:spPr/>
        <p:txBody>
          <a:bodyPr/>
          <a:lstStyle/>
          <a:p>
            <a:r>
              <a:rPr lang="fi-FI"/>
              <a:t>Muokkaa ots. perustyyl. napsautt.</a:t>
            </a:r>
            <a:endParaRPr lang="fi-FI" dirty="0"/>
          </a:p>
        </p:txBody>
      </p:sp>
      <p:sp>
        <p:nvSpPr>
          <p:cNvPr id="5" name="Päivämäärän paikkamerkki 4">
            <a:extLst>
              <a:ext uri="{FF2B5EF4-FFF2-40B4-BE49-F238E27FC236}">
                <a16:creationId xmlns:a16="http://schemas.microsoft.com/office/drawing/2014/main" id="{9240D759-3831-48E0-8F7B-8CA2730300C0}"/>
              </a:ext>
            </a:extLst>
          </p:cNvPr>
          <p:cNvSpPr>
            <a:spLocks noGrp="1"/>
          </p:cNvSpPr>
          <p:nvPr>
            <p:ph type="dt" sz="half" idx="10"/>
          </p:nvPr>
        </p:nvSpPr>
        <p:spPr/>
        <p:txBody>
          <a:bodyPr/>
          <a:lstStyle/>
          <a:p>
            <a:fld id="{4D1B3571-53C5-4BA2-AC69-8E752E8876DD}" type="datetime1">
              <a:rPr lang="fi-FI" smtClean="0"/>
              <a:t>8.3.2023</a:t>
            </a:fld>
            <a:endParaRPr lang="fi-FI" dirty="0"/>
          </a:p>
        </p:txBody>
      </p:sp>
      <p:sp>
        <p:nvSpPr>
          <p:cNvPr id="9" name="Dian numeron paikkamerkki 8">
            <a:extLst>
              <a:ext uri="{FF2B5EF4-FFF2-40B4-BE49-F238E27FC236}">
                <a16:creationId xmlns:a16="http://schemas.microsoft.com/office/drawing/2014/main" id="{73A261AE-B0A2-4002-A4FF-F30FD6BC9D1C}"/>
              </a:ext>
            </a:extLst>
          </p:cNvPr>
          <p:cNvSpPr>
            <a:spLocks noGrp="1"/>
          </p:cNvSpPr>
          <p:nvPr>
            <p:ph type="sldNum" sz="quarter" idx="11"/>
          </p:nvPr>
        </p:nvSpPr>
        <p:spPr/>
        <p:txBody>
          <a:bodyPr/>
          <a:lstStyle/>
          <a:p>
            <a:fld id="{CCD26548-A701-4132-A0A2-A9B09A70FF4B}" type="slidenum">
              <a:rPr lang="fi-FI" smtClean="0"/>
              <a:pPr/>
              <a:t>‹#›</a:t>
            </a:fld>
            <a:endParaRPr lang="fi-FI" dirty="0"/>
          </a:p>
        </p:txBody>
      </p:sp>
      <p:pic>
        <p:nvPicPr>
          <p:cNvPr id="6" name="Kuva 5">
            <a:extLst>
              <a:ext uri="{FF2B5EF4-FFF2-40B4-BE49-F238E27FC236}">
                <a16:creationId xmlns:a16="http://schemas.microsoft.com/office/drawing/2014/main" id="{AF3CB99A-AAF6-45FC-BA97-53F6793623E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4000" y="324429"/>
            <a:ext cx="1127853" cy="1127853"/>
          </a:xfrm>
          <a:prstGeom prst="rect">
            <a:avLst/>
          </a:prstGeom>
        </p:spPr>
      </p:pic>
    </p:spTree>
    <p:extLst>
      <p:ext uri="{BB962C8B-B14F-4D97-AF65-F5344CB8AC3E}">
        <p14:creationId xmlns:p14="http://schemas.microsoft.com/office/powerpoint/2010/main" val="21074362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Only" preserve="1">
  <p:cSld name="Lopetus 2">
    <p:bg>
      <p:bgPr>
        <a:solidFill>
          <a:srgbClr val="1C4630"/>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D4FB9D-D480-450E-ABEE-85694599AFB7}"/>
              </a:ext>
            </a:extLst>
          </p:cNvPr>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sp>
        <p:nvSpPr>
          <p:cNvPr id="5" name="Päivämäärän paikkamerkki 4">
            <a:extLst>
              <a:ext uri="{FF2B5EF4-FFF2-40B4-BE49-F238E27FC236}">
                <a16:creationId xmlns:a16="http://schemas.microsoft.com/office/drawing/2014/main" id="{9240D759-3831-48E0-8F7B-8CA2730300C0}"/>
              </a:ext>
            </a:extLst>
          </p:cNvPr>
          <p:cNvSpPr>
            <a:spLocks noGrp="1"/>
          </p:cNvSpPr>
          <p:nvPr>
            <p:ph type="dt" sz="half" idx="10"/>
          </p:nvPr>
        </p:nvSpPr>
        <p:spPr/>
        <p:txBody>
          <a:bodyPr/>
          <a:lstStyle>
            <a:lvl1pPr>
              <a:defRPr>
                <a:solidFill>
                  <a:schemeClr val="bg1"/>
                </a:solidFill>
              </a:defRPr>
            </a:lvl1pPr>
          </a:lstStyle>
          <a:p>
            <a:fld id="{85870E1D-F879-49D9-82A0-4AC862864974}" type="datetime1">
              <a:rPr lang="fi-FI" smtClean="0"/>
              <a:t>8.3.2023</a:t>
            </a:fld>
            <a:endParaRPr lang="fi-FI" dirty="0"/>
          </a:p>
        </p:txBody>
      </p:sp>
      <p:sp>
        <p:nvSpPr>
          <p:cNvPr id="9" name="Dian numeron paikkamerkki 8">
            <a:extLst>
              <a:ext uri="{FF2B5EF4-FFF2-40B4-BE49-F238E27FC236}">
                <a16:creationId xmlns:a16="http://schemas.microsoft.com/office/drawing/2014/main" id="{73A261AE-B0A2-4002-A4FF-F30FD6BC9D1C}"/>
              </a:ext>
            </a:extLst>
          </p:cNvPr>
          <p:cNvSpPr>
            <a:spLocks noGrp="1"/>
          </p:cNvSpPr>
          <p:nvPr>
            <p:ph type="sldNum" sz="quarter" idx="11"/>
          </p:nvPr>
        </p:nvSpPr>
        <p:spPr/>
        <p:txBody>
          <a:bodyPr/>
          <a:lstStyle>
            <a:lvl1pPr>
              <a:defRPr>
                <a:solidFill>
                  <a:schemeClr val="bg1"/>
                </a:solidFill>
              </a:defRPr>
            </a:lvl1pPr>
          </a:lstStyle>
          <a:p>
            <a:fld id="{CCD26548-A701-4132-A0A2-A9B09A70FF4B}" type="slidenum">
              <a:rPr lang="fi-FI" smtClean="0"/>
              <a:pPr/>
              <a:t>‹#›</a:t>
            </a:fld>
            <a:endParaRPr lang="fi-FI" dirty="0"/>
          </a:p>
        </p:txBody>
      </p:sp>
      <p:pic>
        <p:nvPicPr>
          <p:cNvPr id="6" name="Kuva 5">
            <a:extLst>
              <a:ext uri="{FF2B5EF4-FFF2-40B4-BE49-F238E27FC236}">
                <a16:creationId xmlns:a16="http://schemas.microsoft.com/office/drawing/2014/main" id="{AF3CB99A-AAF6-45FC-BA97-53F6793623E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4000" y="324429"/>
            <a:ext cx="1127853" cy="1127853"/>
          </a:xfrm>
          <a:prstGeom prst="rect">
            <a:avLst/>
          </a:prstGeom>
        </p:spPr>
      </p:pic>
    </p:spTree>
    <p:extLst>
      <p:ext uri="{BB962C8B-B14F-4D97-AF65-F5344CB8AC3E}">
        <p14:creationId xmlns:p14="http://schemas.microsoft.com/office/powerpoint/2010/main" val="10432175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reserve="1">
  <p:cSld name="Lopetus 3">
    <p:bg>
      <p:bgPr>
        <a:solidFill>
          <a:srgbClr val="78A0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D4FB9D-D480-450E-ABEE-85694599AFB7}"/>
              </a:ext>
            </a:extLst>
          </p:cNvPr>
          <p:cNvSpPr>
            <a:spLocks noGrp="1"/>
          </p:cNvSpPr>
          <p:nvPr>
            <p:ph type="title"/>
          </p:nvPr>
        </p:nvSpPr>
        <p:spPr/>
        <p:txBody>
          <a:bodyPr/>
          <a:lstStyle/>
          <a:p>
            <a:r>
              <a:rPr lang="fi-FI"/>
              <a:t>Muokkaa ots. perustyyl. napsautt.</a:t>
            </a:r>
            <a:endParaRPr lang="fi-FI" dirty="0"/>
          </a:p>
        </p:txBody>
      </p:sp>
      <p:sp>
        <p:nvSpPr>
          <p:cNvPr id="5" name="Päivämäärän paikkamerkki 4">
            <a:extLst>
              <a:ext uri="{FF2B5EF4-FFF2-40B4-BE49-F238E27FC236}">
                <a16:creationId xmlns:a16="http://schemas.microsoft.com/office/drawing/2014/main" id="{9240D759-3831-48E0-8F7B-8CA2730300C0}"/>
              </a:ext>
            </a:extLst>
          </p:cNvPr>
          <p:cNvSpPr>
            <a:spLocks noGrp="1"/>
          </p:cNvSpPr>
          <p:nvPr>
            <p:ph type="dt" sz="half" idx="10"/>
          </p:nvPr>
        </p:nvSpPr>
        <p:spPr/>
        <p:txBody>
          <a:bodyPr/>
          <a:lstStyle/>
          <a:p>
            <a:fld id="{09CCBE84-1C81-4BF5-8A24-05A52874F82D}" type="datetime1">
              <a:rPr lang="fi-FI" smtClean="0"/>
              <a:t>8.3.2023</a:t>
            </a:fld>
            <a:endParaRPr lang="fi-FI" dirty="0"/>
          </a:p>
        </p:txBody>
      </p:sp>
      <p:sp>
        <p:nvSpPr>
          <p:cNvPr id="9" name="Dian numeron paikkamerkki 8">
            <a:extLst>
              <a:ext uri="{FF2B5EF4-FFF2-40B4-BE49-F238E27FC236}">
                <a16:creationId xmlns:a16="http://schemas.microsoft.com/office/drawing/2014/main" id="{73A261AE-B0A2-4002-A4FF-F30FD6BC9D1C}"/>
              </a:ext>
            </a:extLst>
          </p:cNvPr>
          <p:cNvSpPr>
            <a:spLocks noGrp="1"/>
          </p:cNvSpPr>
          <p:nvPr>
            <p:ph type="sldNum" sz="quarter" idx="11"/>
          </p:nvPr>
        </p:nvSpPr>
        <p:spPr/>
        <p:txBody>
          <a:bodyPr/>
          <a:lstStyle/>
          <a:p>
            <a:fld id="{CCD26548-A701-4132-A0A2-A9B09A70FF4B}" type="slidenum">
              <a:rPr lang="fi-FI" smtClean="0"/>
              <a:pPr/>
              <a:t>‹#›</a:t>
            </a:fld>
            <a:endParaRPr lang="fi-FI" dirty="0"/>
          </a:p>
        </p:txBody>
      </p:sp>
      <p:pic>
        <p:nvPicPr>
          <p:cNvPr id="6" name="Kuva 5">
            <a:extLst>
              <a:ext uri="{FF2B5EF4-FFF2-40B4-BE49-F238E27FC236}">
                <a16:creationId xmlns:a16="http://schemas.microsoft.com/office/drawing/2014/main" id="{AF3CB99A-AAF6-45FC-BA97-53F6793623E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4000" y="324429"/>
            <a:ext cx="1127853" cy="1127853"/>
          </a:xfrm>
          <a:prstGeom prst="rect">
            <a:avLst/>
          </a:prstGeom>
        </p:spPr>
      </p:pic>
    </p:spTree>
    <p:extLst>
      <p:ext uri="{BB962C8B-B14F-4D97-AF65-F5344CB8AC3E}">
        <p14:creationId xmlns:p14="http://schemas.microsoft.com/office/powerpoint/2010/main" val="328471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dia 3">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1CAFA9DB-C7BA-42F0-8225-AFB99C48C44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p:nvPr>
        </p:nvSpPr>
        <p:spPr>
          <a:xfrm>
            <a:off x="3599329" y="2891117"/>
            <a:ext cx="4988860" cy="1129834"/>
          </a:xfrm>
        </p:spPr>
        <p:txBody>
          <a:bodyPr anchor="ctr" anchorCtr="0"/>
          <a:lstStyle>
            <a:lvl1pPr algn="ctr">
              <a:defRPr sz="2600"/>
            </a:lvl1pPr>
          </a:lstStyle>
          <a:p>
            <a:r>
              <a:rPr lang="fi-FI"/>
              <a:t>Muokkaa ots. perustyyl. napsautt.</a:t>
            </a:r>
            <a:endParaRPr lang="fi-FI" dirty="0"/>
          </a:p>
        </p:txBody>
      </p:sp>
      <p:sp>
        <p:nvSpPr>
          <p:cNvPr id="9" name="Päivämäärän paikkamerkki 8">
            <a:extLst>
              <a:ext uri="{FF2B5EF4-FFF2-40B4-BE49-F238E27FC236}">
                <a16:creationId xmlns:a16="http://schemas.microsoft.com/office/drawing/2014/main" id="{7DF37E70-744E-4275-9DD0-4814C70F4975}"/>
              </a:ext>
            </a:extLst>
          </p:cNvPr>
          <p:cNvSpPr>
            <a:spLocks noGrp="1"/>
          </p:cNvSpPr>
          <p:nvPr>
            <p:ph type="dt" sz="half" idx="10"/>
          </p:nvPr>
        </p:nvSpPr>
        <p:spPr/>
        <p:txBody>
          <a:bodyPr/>
          <a:lstStyle/>
          <a:p>
            <a:fld id="{F1DF103A-9480-4AE8-B3E4-13AE9A1A568C}" type="datetime1">
              <a:rPr lang="fi-FI" smtClean="0"/>
              <a:t>8.3.2023</a:t>
            </a:fld>
            <a:endParaRPr lang="fi-FI" dirty="0"/>
          </a:p>
        </p:txBody>
      </p:sp>
      <p:sp>
        <p:nvSpPr>
          <p:cNvPr id="10" name="Dian numeron paikkamerkki 9">
            <a:extLst>
              <a:ext uri="{FF2B5EF4-FFF2-40B4-BE49-F238E27FC236}">
                <a16:creationId xmlns:a16="http://schemas.microsoft.com/office/drawing/2014/main" id="{97950DD3-58A3-46D6-B01C-5FF4F4652D16}"/>
              </a:ext>
            </a:extLst>
          </p:cNvPr>
          <p:cNvSpPr>
            <a:spLocks noGrp="1"/>
          </p:cNvSpPr>
          <p:nvPr>
            <p:ph type="sldNum" sz="quarter" idx="11"/>
          </p:nvPr>
        </p:nvSpPr>
        <p:spPr/>
        <p:txBody>
          <a:bodyPr/>
          <a:lstStyle/>
          <a:p>
            <a:fld id="{CCD26548-A701-4132-A0A2-A9B09A70FF4B}" type="slidenum">
              <a:rPr lang="fi-FI" smtClean="0"/>
              <a:pPr/>
              <a:t>‹#›</a:t>
            </a:fld>
            <a:endParaRPr lang="fi-FI" dirty="0"/>
          </a:p>
        </p:txBody>
      </p:sp>
      <p:pic>
        <p:nvPicPr>
          <p:cNvPr id="8" name="Kuva 7">
            <a:extLst>
              <a:ext uri="{FF2B5EF4-FFF2-40B4-BE49-F238E27FC236}">
                <a16:creationId xmlns:a16="http://schemas.microsoft.com/office/drawing/2014/main" id="{AB418876-AB66-4ABD-AB5D-A55CD551E42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19948" y="324429"/>
            <a:ext cx="1127853" cy="1127853"/>
          </a:xfrm>
          <a:prstGeom prst="rect">
            <a:avLst/>
          </a:prstGeom>
        </p:spPr>
      </p:pic>
    </p:spTree>
    <p:extLst>
      <p:ext uri="{BB962C8B-B14F-4D97-AF65-F5344CB8AC3E}">
        <p14:creationId xmlns:p14="http://schemas.microsoft.com/office/powerpoint/2010/main" val="4000324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dia 4">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1CAFA9DB-C7BA-42F0-8225-AFB99C48C44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p:nvPr>
        </p:nvSpPr>
        <p:spPr>
          <a:xfrm>
            <a:off x="3599329" y="2891117"/>
            <a:ext cx="4988860" cy="1129834"/>
          </a:xfrm>
        </p:spPr>
        <p:txBody>
          <a:bodyPr anchor="ctr" anchorCtr="0"/>
          <a:lstStyle>
            <a:lvl1pPr algn="ctr">
              <a:defRPr sz="2600"/>
            </a:lvl1pPr>
          </a:lstStyle>
          <a:p>
            <a:r>
              <a:rPr lang="fi-FI"/>
              <a:t>Muokkaa ots. perustyyl. napsautt.</a:t>
            </a:r>
            <a:endParaRPr lang="fi-FI" dirty="0"/>
          </a:p>
        </p:txBody>
      </p:sp>
      <p:sp>
        <p:nvSpPr>
          <p:cNvPr id="9" name="Päivämäärän paikkamerkki 8">
            <a:extLst>
              <a:ext uri="{FF2B5EF4-FFF2-40B4-BE49-F238E27FC236}">
                <a16:creationId xmlns:a16="http://schemas.microsoft.com/office/drawing/2014/main" id="{7DF37E70-744E-4275-9DD0-4814C70F4975}"/>
              </a:ext>
            </a:extLst>
          </p:cNvPr>
          <p:cNvSpPr>
            <a:spLocks noGrp="1"/>
          </p:cNvSpPr>
          <p:nvPr>
            <p:ph type="dt" sz="half" idx="10"/>
          </p:nvPr>
        </p:nvSpPr>
        <p:spPr/>
        <p:txBody>
          <a:bodyPr/>
          <a:lstStyle/>
          <a:p>
            <a:fld id="{4AF9F625-63FB-46CA-A43E-77703F65ADF2}" type="datetime1">
              <a:rPr lang="fi-FI" smtClean="0"/>
              <a:t>8.3.2023</a:t>
            </a:fld>
            <a:endParaRPr lang="fi-FI" dirty="0"/>
          </a:p>
        </p:txBody>
      </p:sp>
      <p:sp>
        <p:nvSpPr>
          <p:cNvPr id="10" name="Dian numeron paikkamerkki 9">
            <a:extLst>
              <a:ext uri="{FF2B5EF4-FFF2-40B4-BE49-F238E27FC236}">
                <a16:creationId xmlns:a16="http://schemas.microsoft.com/office/drawing/2014/main" id="{97950DD3-58A3-46D6-B01C-5FF4F4652D16}"/>
              </a:ext>
            </a:extLst>
          </p:cNvPr>
          <p:cNvSpPr>
            <a:spLocks noGrp="1"/>
          </p:cNvSpPr>
          <p:nvPr>
            <p:ph type="sldNum" sz="quarter" idx="11"/>
          </p:nvPr>
        </p:nvSpPr>
        <p:spPr/>
        <p:txBody>
          <a:bodyPr/>
          <a:lstStyle/>
          <a:p>
            <a:fld id="{CCD26548-A701-4132-A0A2-A9B09A70FF4B}" type="slidenum">
              <a:rPr lang="fi-FI" smtClean="0"/>
              <a:pPr/>
              <a:t>‹#›</a:t>
            </a:fld>
            <a:endParaRPr lang="fi-FI" dirty="0"/>
          </a:p>
        </p:txBody>
      </p:sp>
      <p:pic>
        <p:nvPicPr>
          <p:cNvPr id="8" name="Kuva 7">
            <a:extLst>
              <a:ext uri="{FF2B5EF4-FFF2-40B4-BE49-F238E27FC236}">
                <a16:creationId xmlns:a16="http://schemas.microsoft.com/office/drawing/2014/main" id="{AB418876-AB66-4ABD-AB5D-A55CD551E42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19948" y="324429"/>
            <a:ext cx="1127853" cy="1127853"/>
          </a:xfrm>
          <a:prstGeom prst="rect">
            <a:avLst/>
          </a:prstGeom>
        </p:spPr>
      </p:pic>
    </p:spTree>
    <p:extLst>
      <p:ext uri="{BB962C8B-B14F-4D97-AF65-F5344CB8AC3E}">
        <p14:creationId xmlns:p14="http://schemas.microsoft.com/office/powerpoint/2010/main" val="3685829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dia 5">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1CAFA9DB-C7BA-42F0-8225-AFB99C48C44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p:nvPr>
        </p:nvSpPr>
        <p:spPr>
          <a:xfrm>
            <a:off x="3599329" y="2891117"/>
            <a:ext cx="4988860" cy="1129834"/>
          </a:xfrm>
        </p:spPr>
        <p:txBody>
          <a:bodyPr anchor="ctr" anchorCtr="0"/>
          <a:lstStyle>
            <a:lvl1pPr algn="ctr">
              <a:defRPr sz="2600"/>
            </a:lvl1pPr>
          </a:lstStyle>
          <a:p>
            <a:r>
              <a:rPr lang="fi-FI"/>
              <a:t>Muokkaa ots. perustyyl. napsautt.</a:t>
            </a:r>
            <a:endParaRPr lang="fi-FI" dirty="0"/>
          </a:p>
        </p:txBody>
      </p:sp>
      <p:sp>
        <p:nvSpPr>
          <p:cNvPr id="9" name="Päivämäärän paikkamerkki 8">
            <a:extLst>
              <a:ext uri="{FF2B5EF4-FFF2-40B4-BE49-F238E27FC236}">
                <a16:creationId xmlns:a16="http://schemas.microsoft.com/office/drawing/2014/main" id="{7DF37E70-744E-4275-9DD0-4814C70F4975}"/>
              </a:ext>
            </a:extLst>
          </p:cNvPr>
          <p:cNvSpPr>
            <a:spLocks noGrp="1"/>
          </p:cNvSpPr>
          <p:nvPr>
            <p:ph type="dt" sz="half" idx="10"/>
          </p:nvPr>
        </p:nvSpPr>
        <p:spPr/>
        <p:txBody>
          <a:bodyPr/>
          <a:lstStyle/>
          <a:p>
            <a:fld id="{35DF16F5-9E83-4316-AF16-E2C852354AD0}" type="datetime1">
              <a:rPr lang="fi-FI" smtClean="0"/>
              <a:t>8.3.2023</a:t>
            </a:fld>
            <a:endParaRPr lang="fi-FI" dirty="0"/>
          </a:p>
        </p:txBody>
      </p:sp>
      <p:sp>
        <p:nvSpPr>
          <p:cNvPr id="10" name="Dian numeron paikkamerkki 9">
            <a:extLst>
              <a:ext uri="{FF2B5EF4-FFF2-40B4-BE49-F238E27FC236}">
                <a16:creationId xmlns:a16="http://schemas.microsoft.com/office/drawing/2014/main" id="{97950DD3-58A3-46D6-B01C-5FF4F4652D16}"/>
              </a:ext>
            </a:extLst>
          </p:cNvPr>
          <p:cNvSpPr>
            <a:spLocks noGrp="1"/>
          </p:cNvSpPr>
          <p:nvPr>
            <p:ph type="sldNum" sz="quarter" idx="11"/>
          </p:nvPr>
        </p:nvSpPr>
        <p:spPr/>
        <p:txBody>
          <a:bodyPr/>
          <a:lstStyle/>
          <a:p>
            <a:fld id="{CCD26548-A701-4132-A0A2-A9B09A70FF4B}" type="slidenum">
              <a:rPr lang="fi-FI" smtClean="0"/>
              <a:pPr/>
              <a:t>‹#›</a:t>
            </a:fld>
            <a:endParaRPr lang="fi-FI" dirty="0"/>
          </a:p>
        </p:txBody>
      </p:sp>
      <p:pic>
        <p:nvPicPr>
          <p:cNvPr id="8" name="Kuva 7">
            <a:extLst>
              <a:ext uri="{FF2B5EF4-FFF2-40B4-BE49-F238E27FC236}">
                <a16:creationId xmlns:a16="http://schemas.microsoft.com/office/drawing/2014/main" id="{AB418876-AB66-4ABD-AB5D-A55CD551E42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19948" y="324429"/>
            <a:ext cx="1127853" cy="1127853"/>
          </a:xfrm>
          <a:prstGeom prst="rect">
            <a:avLst/>
          </a:prstGeom>
        </p:spPr>
      </p:pic>
    </p:spTree>
    <p:extLst>
      <p:ext uri="{BB962C8B-B14F-4D97-AF65-F5344CB8AC3E}">
        <p14:creationId xmlns:p14="http://schemas.microsoft.com/office/powerpoint/2010/main" val="352768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p:txBody>
          <a:bodyPr/>
          <a:lstStyle/>
          <a:p>
            <a:r>
              <a:rPr lang="fi-FI"/>
              <a:t>Muokkaa ots. perustyyl. napsautt.</a:t>
            </a:r>
          </a:p>
        </p:txBody>
      </p:sp>
      <p:sp>
        <p:nvSpPr>
          <p:cNvPr id="8" name="Tekstin paikkamerkki 7">
            <a:extLst>
              <a:ext uri="{FF2B5EF4-FFF2-40B4-BE49-F238E27FC236}">
                <a16:creationId xmlns:a16="http://schemas.microsoft.com/office/drawing/2014/main" id="{E1FD8414-6FEA-46B7-825F-613A7A0BBF3F}"/>
              </a:ext>
            </a:extLst>
          </p:cNvPr>
          <p:cNvSpPr>
            <a:spLocks noGrp="1"/>
          </p:cNvSpPr>
          <p:nvPr>
            <p:ph type="body" sz="quarter" idx="13"/>
          </p:nvPr>
        </p:nvSpPr>
        <p:spPr>
          <a:xfrm>
            <a:off x="1573213" y="2765425"/>
            <a:ext cx="8650287" cy="38227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Päivämäärän paikkamerkki 10">
            <a:extLst>
              <a:ext uri="{FF2B5EF4-FFF2-40B4-BE49-F238E27FC236}">
                <a16:creationId xmlns:a16="http://schemas.microsoft.com/office/drawing/2014/main" id="{A65F3EC5-E679-401F-979C-7152B93F77CF}"/>
              </a:ext>
            </a:extLst>
          </p:cNvPr>
          <p:cNvSpPr>
            <a:spLocks noGrp="1"/>
          </p:cNvSpPr>
          <p:nvPr>
            <p:ph type="dt" sz="half" idx="14"/>
          </p:nvPr>
        </p:nvSpPr>
        <p:spPr/>
        <p:txBody>
          <a:bodyPr/>
          <a:lstStyle/>
          <a:p>
            <a:fld id="{7C23AF9A-88F7-4C24-B551-C285CC65D754}" type="datetime1">
              <a:rPr lang="fi-FI" smtClean="0"/>
              <a:t>8.3.2023</a:t>
            </a:fld>
            <a:endParaRPr lang="fi-FI" dirty="0"/>
          </a:p>
        </p:txBody>
      </p:sp>
      <p:sp>
        <p:nvSpPr>
          <p:cNvPr id="12" name="Dian numeron paikkamerkki 11">
            <a:extLst>
              <a:ext uri="{FF2B5EF4-FFF2-40B4-BE49-F238E27FC236}">
                <a16:creationId xmlns:a16="http://schemas.microsoft.com/office/drawing/2014/main" id="{FF36DB09-14EE-46FF-9923-E5954F68BE63}"/>
              </a:ext>
            </a:extLst>
          </p:cNvPr>
          <p:cNvSpPr>
            <a:spLocks noGrp="1"/>
          </p:cNvSpPr>
          <p:nvPr>
            <p:ph type="sldNum" sz="quarter" idx="15"/>
          </p:nvPr>
        </p:nvSpPr>
        <p:spPr/>
        <p:txBody>
          <a:bodyPr/>
          <a:lstStyle/>
          <a:p>
            <a:fld id="{CCD26548-A701-4132-A0A2-A9B09A70FF4B}" type="slidenum">
              <a:rPr lang="fi-FI" smtClean="0"/>
              <a:pPr/>
              <a:t>‹#›</a:t>
            </a:fld>
            <a:endParaRPr lang="fi-FI" dirty="0"/>
          </a:p>
        </p:txBody>
      </p:sp>
    </p:spTree>
    <p:extLst>
      <p:ext uri="{BB962C8B-B14F-4D97-AF65-F5344CB8AC3E}">
        <p14:creationId xmlns:p14="http://schemas.microsoft.com/office/powerpoint/2010/main" val="371895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 ja teksti iso">
    <p:bg>
      <p:bgPr>
        <a:solidFill>
          <a:srgbClr val="FFA200"/>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1985683" y="304800"/>
            <a:ext cx="8237818" cy="2104445"/>
          </a:xfrm>
        </p:spPr>
        <p:txBody>
          <a:bodyPr/>
          <a:lstStyle>
            <a:lvl1pPr algn="l">
              <a:defRPr sz="6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E1FD8414-6FEA-46B7-825F-613A7A0BBF3F}"/>
              </a:ext>
            </a:extLst>
          </p:cNvPr>
          <p:cNvSpPr>
            <a:spLocks noGrp="1"/>
          </p:cNvSpPr>
          <p:nvPr>
            <p:ph type="body" sz="quarter" idx="13"/>
          </p:nvPr>
        </p:nvSpPr>
        <p:spPr>
          <a:xfrm>
            <a:off x="1985682" y="2938007"/>
            <a:ext cx="8237818" cy="3650117"/>
          </a:xfrm>
        </p:spPr>
        <p:txBody>
          <a:bodyPr/>
          <a:lstStyle>
            <a:lvl1pPr marL="0" indent="0">
              <a:lnSpc>
                <a:spcPct val="85000"/>
              </a:lnSpc>
              <a:buSzPct val="80000"/>
              <a:buFont typeface="Geomanist" panose="02000503000000020004" pitchFamily="50" charset="0"/>
              <a:buNone/>
              <a:defRPr sz="6800" cap="all" baseline="0"/>
            </a:lvl1pPr>
            <a:lvl2pPr marL="358775" indent="0">
              <a:lnSpc>
                <a:spcPct val="85000"/>
              </a:lnSpc>
              <a:buSzPct val="80000"/>
              <a:buFont typeface="Geomanist" panose="02000503000000020004" pitchFamily="50" charset="0"/>
              <a:buNone/>
              <a:defRPr sz="6800"/>
            </a:lvl2pPr>
            <a:lvl3pPr marL="717550" indent="0">
              <a:buNone/>
              <a:defRPr sz="5600"/>
            </a:lvl3pPr>
            <a:lvl4pPr>
              <a:defRPr sz="5600"/>
            </a:lvl4pPr>
            <a:lvl5pPr>
              <a:defRPr sz="5600"/>
            </a:lvl5pPr>
          </a:lstStyle>
          <a:p>
            <a:pPr lvl="0"/>
            <a:r>
              <a:rPr lang="fi-FI"/>
              <a:t>Muokkaa tekstin perustyylejä napsauttamalla</a:t>
            </a:r>
          </a:p>
        </p:txBody>
      </p:sp>
      <p:sp>
        <p:nvSpPr>
          <p:cNvPr id="11" name="Päivämäärän paikkamerkki 10">
            <a:extLst>
              <a:ext uri="{FF2B5EF4-FFF2-40B4-BE49-F238E27FC236}">
                <a16:creationId xmlns:a16="http://schemas.microsoft.com/office/drawing/2014/main" id="{A65F3EC5-E679-401F-979C-7152B93F77CF}"/>
              </a:ext>
            </a:extLst>
          </p:cNvPr>
          <p:cNvSpPr>
            <a:spLocks noGrp="1"/>
          </p:cNvSpPr>
          <p:nvPr>
            <p:ph type="dt" sz="half" idx="14"/>
          </p:nvPr>
        </p:nvSpPr>
        <p:spPr/>
        <p:txBody>
          <a:bodyPr/>
          <a:lstStyle/>
          <a:p>
            <a:fld id="{47C7853F-6931-4984-9521-6FCB605C0C33}" type="datetime1">
              <a:rPr lang="fi-FI" smtClean="0"/>
              <a:t>8.3.2023</a:t>
            </a:fld>
            <a:endParaRPr lang="fi-FI" dirty="0"/>
          </a:p>
        </p:txBody>
      </p:sp>
      <p:sp>
        <p:nvSpPr>
          <p:cNvPr id="12" name="Dian numeron paikkamerkki 11">
            <a:extLst>
              <a:ext uri="{FF2B5EF4-FFF2-40B4-BE49-F238E27FC236}">
                <a16:creationId xmlns:a16="http://schemas.microsoft.com/office/drawing/2014/main" id="{FF36DB09-14EE-46FF-9923-E5954F68BE63}"/>
              </a:ext>
            </a:extLst>
          </p:cNvPr>
          <p:cNvSpPr>
            <a:spLocks noGrp="1"/>
          </p:cNvSpPr>
          <p:nvPr>
            <p:ph type="sldNum" sz="quarter" idx="15"/>
          </p:nvPr>
        </p:nvSpPr>
        <p:spPr/>
        <p:txBody>
          <a:bodyPr/>
          <a:lstStyle/>
          <a:p>
            <a:fld id="{CCD26548-A701-4132-A0A2-A9B09A70FF4B}" type="slidenum">
              <a:rPr lang="fi-FI" smtClean="0"/>
              <a:pPr/>
              <a:t>‹#›</a:t>
            </a:fld>
            <a:endParaRPr lang="fi-FI" dirty="0"/>
          </a:p>
        </p:txBody>
      </p:sp>
    </p:spTree>
    <p:extLst>
      <p:ext uri="{BB962C8B-B14F-4D97-AF65-F5344CB8AC3E}">
        <p14:creationId xmlns:p14="http://schemas.microsoft.com/office/powerpoint/2010/main" val="328346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Otsikko ja teksti iso 2">
    <p:bg>
      <p:bgPr>
        <a:solidFill>
          <a:srgbClr val="1C4630"/>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1985683" y="304800"/>
            <a:ext cx="8237818" cy="2104445"/>
          </a:xfrm>
        </p:spPr>
        <p:txBody>
          <a:bodyPr/>
          <a:lstStyle>
            <a:lvl1pPr algn="l">
              <a:defRPr sz="6800">
                <a:solidFill>
                  <a:schemeClr val="bg1"/>
                </a:solidFill>
              </a:defRPr>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E1FD8414-6FEA-46B7-825F-613A7A0BBF3F}"/>
              </a:ext>
            </a:extLst>
          </p:cNvPr>
          <p:cNvSpPr>
            <a:spLocks noGrp="1"/>
          </p:cNvSpPr>
          <p:nvPr>
            <p:ph type="body" sz="quarter" idx="13"/>
          </p:nvPr>
        </p:nvSpPr>
        <p:spPr>
          <a:xfrm>
            <a:off x="1985682" y="2938007"/>
            <a:ext cx="8237818" cy="3650117"/>
          </a:xfrm>
        </p:spPr>
        <p:txBody>
          <a:bodyPr/>
          <a:lstStyle>
            <a:lvl1pPr marL="0" indent="0">
              <a:lnSpc>
                <a:spcPct val="85000"/>
              </a:lnSpc>
              <a:buSzPct val="80000"/>
              <a:buFont typeface="Geomanist" panose="02000503000000020004" pitchFamily="50" charset="0"/>
              <a:buNone/>
              <a:defRPr sz="6800" cap="all" baseline="0">
                <a:solidFill>
                  <a:schemeClr val="bg1"/>
                </a:solidFill>
              </a:defRPr>
            </a:lvl1pPr>
            <a:lvl2pPr marL="358775" indent="0">
              <a:lnSpc>
                <a:spcPct val="85000"/>
              </a:lnSpc>
              <a:buSzPct val="80000"/>
              <a:buFont typeface="Geomanist" panose="02000503000000020004" pitchFamily="50" charset="0"/>
              <a:buNone/>
              <a:defRPr sz="6800"/>
            </a:lvl2pPr>
            <a:lvl3pPr marL="717550" indent="0">
              <a:buNone/>
              <a:defRPr sz="5600"/>
            </a:lvl3pPr>
            <a:lvl4pPr>
              <a:defRPr sz="5600"/>
            </a:lvl4pPr>
            <a:lvl5pPr>
              <a:defRPr sz="5600"/>
            </a:lvl5pPr>
          </a:lstStyle>
          <a:p>
            <a:pPr lvl="0"/>
            <a:r>
              <a:rPr lang="fi-FI"/>
              <a:t>Muokkaa tekstin perustyylejä napsauttamalla</a:t>
            </a:r>
          </a:p>
        </p:txBody>
      </p:sp>
      <p:sp>
        <p:nvSpPr>
          <p:cNvPr id="11" name="Päivämäärän paikkamerkki 10">
            <a:extLst>
              <a:ext uri="{FF2B5EF4-FFF2-40B4-BE49-F238E27FC236}">
                <a16:creationId xmlns:a16="http://schemas.microsoft.com/office/drawing/2014/main" id="{A65F3EC5-E679-401F-979C-7152B93F77CF}"/>
              </a:ext>
            </a:extLst>
          </p:cNvPr>
          <p:cNvSpPr>
            <a:spLocks noGrp="1"/>
          </p:cNvSpPr>
          <p:nvPr>
            <p:ph type="dt" sz="half" idx="14"/>
          </p:nvPr>
        </p:nvSpPr>
        <p:spPr/>
        <p:txBody>
          <a:bodyPr/>
          <a:lstStyle>
            <a:lvl1pPr>
              <a:defRPr>
                <a:solidFill>
                  <a:schemeClr val="bg1"/>
                </a:solidFill>
              </a:defRPr>
            </a:lvl1pPr>
          </a:lstStyle>
          <a:p>
            <a:fld id="{C1BD92F7-88C4-4FE7-864C-ABBDA253A716}" type="datetime1">
              <a:rPr lang="fi-FI" smtClean="0"/>
              <a:t>8.3.2023</a:t>
            </a:fld>
            <a:endParaRPr lang="fi-FI" dirty="0"/>
          </a:p>
        </p:txBody>
      </p:sp>
      <p:sp>
        <p:nvSpPr>
          <p:cNvPr id="12" name="Dian numeron paikkamerkki 11">
            <a:extLst>
              <a:ext uri="{FF2B5EF4-FFF2-40B4-BE49-F238E27FC236}">
                <a16:creationId xmlns:a16="http://schemas.microsoft.com/office/drawing/2014/main" id="{FF36DB09-14EE-46FF-9923-E5954F68BE63}"/>
              </a:ext>
            </a:extLst>
          </p:cNvPr>
          <p:cNvSpPr>
            <a:spLocks noGrp="1"/>
          </p:cNvSpPr>
          <p:nvPr>
            <p:ph type="sldNum" sz="quarter" idx="15"/>
          </p:nvPr>
        </p:nvSpPr>
        <p:spPr/>
        <p:txBody>
          <a:bodyPr/>
          <a:lstStyle>
            <a:lvl1pPr>
              <a:defRPr>
                <a:solidFill>
                  <a:schemeClr val="bg1"/>
                </a:solidFill>
              </a:defRPr>
            </a:lvl1pPr>
          </a:lstStyle>
          <a:p>
            <a:fld id="{CCD26548-A701-4132-A0A2-A9B09A70FF4B}" type="slidenum">
              <a:rPr lang="fi-FI" smtClean="0"/>
              <a:pPr/>
              <a:t>‹#›</a:t>
            </a:fld>
            <a:endParaRPr lang="fi-FI" dirty="0"/>
          </a:p>
        </p:txBody>
      </p:sp>
      <p:pic>
        <p:nvPicPr>
          <p:cNvPr id="6" name="Kuva 5">
            <a:extLst>
              <a:ext uri="{FF2B5EF4-FFF2-40B4-BE49-F238E27FC236}">
                <a16:creationId xmlns:a16="http://schemas.microsoft.com/office/drawing/2014/main" id="{1DD85651-8BB3-4397-9ECE-5155ED8FFEF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4000" y="324429"/>
            <a:ext cx="1127853" cy="1127853"/>
          </a:xfrm>
          <a:prstGeom prst="rect">
            <a:avLst/>
          </a:prstGeom>
        </p:spPr>
      </p:pic>
    </p:spTree>
    <p:extLst>
      <p:ext uri="{BB962C8B-B14F-4D97-AF65-F5344CB8AC3E}">
        <p14:creationId xmlns:p14="http://schemas.microsoft.com/office/powerpoint/2010/main" val="1085775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tsikko ja teksti iso 3">
    <p:bg>
      <p:bgPr>
        <a:solidFill>
          <a:srgbClr val="78A0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1985683" y="304800"/>
            <a:ext cx="8237818" cy="2104445"/>
          </a:xfrm>
        </p:spPr>
        <p:txBody>
          <a:bodyPr/>
          <a:lstStyle>
            <a:lvl1pPr algn="l">
              <a:defRPr sz="6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E1FD8414-6FEA-46B7-825F-613A7A0BBF3F}"/>
              </a:ext>
            </a:extLst>
          </p:cNvPr>
          <p:cNvSpPr>
            <a:spLocks noGrp="1"/>
          </p:cNvSpPr>
          <p:nvPr>
            <p:ph type="body" sz="quarter" idx="13"/>
          </p:nvPr>
        </p:nvSpPr>
        <p:spPr>
          <a:xfrm>
            <a:off x="1985682" y="2938007"/>
            <a:ext cx="8237818" cy="3650117"/>
          </a:xfrm>
        </p:spPr>
        <p:txBody>
          <a:bodyPr/>
          <a:lstStyle>
            <a:lvl1pPr marL="0" indent="0">
              <a:lnSpc>
                <a:spcPct val="85000"/>
              </a:lnSpc>
              <a:buSzPct val="80000"/>
              <a:buFont typeface="Geomanist" panose="02000503000000020004" pitchFamily="50" charset="0"/>
              <a:buNone/>
              <a:defRPr sz="6800" cap="all" baseline="0"/>
            </a:lvl1pPr>
            <a:lvl2pPr marL="358775" indent="0">
              <a:lnSpc>
                <a:spcPct val="85000"/>
              </a:lnSpc>
              <a:buSzPct val="80000"/>
              <a:buFont typeface="Geomanist" panose="02000503000000020004" pitchFamily="50" charset="0"/>
              <a:buNone/>
              <a:defRPr sz="6800"/>
            </a:lvl2pPr>
            <a:lvl3pPr marL="717550" indent="0">
              <a:buNone/>
              <a:defRPr sz="5600"/>
            </a:lvl3pPr>
            <a:lvl4pPr>
              <a:defRPr sz="5600"/>
            </a:lvl4pPr>
            <a:lvl5pPr>
              <a:defRPr sz="5600"/>
            </a:lvl5pPr>
          </a:lstStyle>
          <a:p>
            <a:pPr lvl="0"/>
            <a:r>
              <a:rPr lang="fi-FI"/>
              <a:t>Muokkaa tekstin perustyylejä napsauttamalla</a:t>
            </a:r>
          </a:p>
        </p:txBody>
      </p:sp>
      <p:sp>
        <p:nvSpPr>
          <p:cNvPr id="11" name="Päivämäärän paikkamerkki 10">
            <a:extLst>
              <a:ext uri="{FF2B5EF4-FFF2-40B4-BE49-F238E27FC236}">
                <a16:creationId xmlns:a16="http://schemas.microsoft.com/office/drawing/2014/main" id="{A65F3EC5-E679-401F-979C-7152B93F77CF}"/>
              </a:ext>
            </a:extLst>
          </p:cNvPr>
          <p:cNvSpPr>
            <a:spLocks noGrp="1"/>
          </p:cNvSpPr>
          <p:nvPr>
            <p:ph type="dt" sz="half" idx="14"/>
          </p:nvPr>
        </p:nvSpPr>
        <p:spPr/>
        <p:txBody>
          <a:bodyPr/>
          <a:lstStyle/>
          <a:p>
            <a:fld id="{EFD053C6-CFDB-4E64-BBC8-AC7A97A28FD8}" type="datetime1">
              <a:rPr lang="fi-FI" smtClean="0"/>
              <a:t>8.3.2023</a:t>
            </a:fld>
            <a:endParaRPr lang="fi-FI" dirty="0"/>
          </a:p>
        </p:txBody>
      </p:sp>
      <p:sp>
        <p:nvSpPr>
          <p:cNvPr id="12" name="Dian numeron paikkamerkki 11">
            <a:extLst>
              <a:ext uri="{FF2B5EF4-FFF2-40B4-BE49-F238E27FC236}">
                <a16:creationId xmlns:a16="http://schemas.microsoft.com/office/drawing/2014/main" id="{FF36DB09-14EE-46FF-9923-E5954F68BE63}"/>
              </a:ext>
            </a:extLst>
          </p:cNvPr>
          <p:cNvSpPr>
            <a:spLocks noGrp="1"/>
          </p:cNvSpPr>
          <p:nvPr>
            <p:ph type="sldNum" sz="quarter" idx="15"/>
          </p:nvPr>
        </p:nvSpPr>
        <p:spPr/>
        <p:txBody>
          <a:bodyPr/>
          <a:lstStyle/>
          <a:p>
            <a:fld id="{CCD26548-A701-4132-A0A2-A9B09A70FF4B}" type="slidenum">
              <a:rPr lang="fi-FI" smtClean="0"/>
              <a:pPr/>
              <a:t>‹#›</a:t>
            </a:fld>
            <a:endParaRPr lang="fi-FI" dirty="0"/>
          </a:p>
        </p:txBody>
      </p:sp>
    </p:spTree>
    <p:extLst>
      <p:ext uri="{BB962C8B-B14F-4D97-AF65-F5344CB8AC3E}">
        <p14:creationId xmlns:p14="http://schemas.microsoft.com/office/powerpoint/2010/main" val="387562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DEDE3"/>
        </a:solidFill>
        <a:effectLst/>
      </p:bgPr>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243A338-5EC7-4196-A0E8-05B1FE38639B}"/>
              </a:ext>
            </a:extLst>
          </p:cNvPr>
          <p:cNvSpPr>
            <a:spLocks noGrp="1"/>
          </p:cNvSpPr>
          <p:nvPr>
            <p:ph type="title"/>
          </p:nvPr>
        </p:nvSpPr>
        <p:spPr>
          <a:xfrm>
            <a:off x="1574358" y="304800"/>
            <a:ext cx="9044609" cy="2104445"/>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61561A0-4845-4E30-A051-2FD9AFC9AE2A}"/>
              </a:ext>
            </a:extLst>
          </p:cNvPr>
          <p:cNvSpPr>
            <a:spLocks noGrp="1"/>
          </p:cNvSpPr>
          <p:nvPr>
            <p:ph type="body" idx="1"/>
          </p:nvPr>
        </p:nvSpPr>
        <p:spPr>
          <a:xfrm>
            <a:off x="1573032" y="2765611"/>
            <a:ext cx="9044609" cy="3822679"/>
          </a:xfrm>
          <a:prstGeom prst="rect">
            <a:avLst/>
          </a:prstGeom>
        </p:spPr>
        <p:txBody>
          <a:bodyPr vert="horz" lIns="0" tIns="0" rIns="0" bIns="0" rtlCol="0" anchor="t" anchorCtr="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7" name="Date Placeholder 6">
            <a:extLst>
              <a:ext uri="{FF2B5EF4-FFF2-40B4-BE49-F238E27FC236}">
                <a16:creationId xmlns:a16="http://schemas.microsoft.com/office/drawing/2014/main" id="{438C5D75-E007-4B16-BDEC-50D708BCD61A}"/>
              </a:ext>
            </a:extLst>
          </p:cNvPr>
          <p:cNvSpPr>
            <a:spLocks noGrp="1"/>
          </p:cNvSpPr>
          <p:nvPr>
            <p:ph type="dt" sz="half" idx="2"/>
          </p:nvPr>
        </p:nvSpPr>
        <p:spPr>
          <a:xfrm>
            <a:off x="10617642" y="284071"/>
            <a:ext cx="1260594" cy="365125"/>
          </a:xfrm>
          <a:prstGeom prst="rect">
            <a:avLst/>
          </a:prstGeom>
        </p:spPr>
        <p:txBody>
          <a:bodyPr vert="horz" lIns="0" tIns="0" rIns="0" bIns="0" rtlCol="0" anchor="t" anchorCtr="0"/>
          <a:lstStyle>
            <a:lvl1pPr algn="r">
              <a:defRPr sz="1400">
                <a:solidFill>
                  <a:schemeClr val="tx1"/>
                </a:solidFill>
              </a:defRPr>
            </a:lvl1pPr>
          </a:lstStyle>
          <a:p>
            <a:fld id="{CB765E2C-7CCF-4766-BF5A-F3F02A415CF6}" type="datetime1">
              <a:rPr lang="fi-FI" smtClean="0"/>
              <a:t>8.3.2023</a:t>
            </a:fld>
            <a:endParaRPr lang="fi-FI" dirty="0"/>
          </a:p>
        </p:txBody>
      </p:sp>
      <p:sp>
        <p:nvSpPr>
          <p:cNvPr id="9" name="Slide Number Placeholder 8">
            <a:extLst>
              <a:ext uri="{FF2B5EF4-FFF2-40B4-BE49-F238E27FC236}">
                <a16:creationId xmlns:a16="http://schemas.microsoft.com/office/drawing/2014/main" id="{4332C66C-0429-4408-858E-55D6FCC68906}"/>
              </a:ext>
            </a:extLst>
          </p:cNvPr>
          <p:cNvSpPr>
            <a:spLocks noGrp="1"/>
          </p:cNvSpPr>
          <p:nvPr>
            <p:ph type="sldNum" sz="quarter" idx="4"/>
          </p:nvPr>
        </p:nvSpPr>
        <p:spPr>
          <a:xfrm>
            <a:off x="11057964" y="659280"/>
            <a:ext cx="820271" cy="365125"/>
          </a:xfrm>
          <a:prstGeom prst="rect">
            <a:avLst/>
          </a:prstGeom>
        </p:spPr>
        <p:txBody>
          <a:bodyPr vert="horz" lIns="0" tIns="0" rIns="0" bIns="0" rtlCol="0" anchor="ctr"/>
          <a:lstStyle>
            <a:lvl1pPr algn="r">
              <a:defRPr sz="1400">
                <a:solidFill>
                  <a:schemeClr val="tx1"/>
                </a:solidFill>
              </a:defRPr>
            </a:lvl1pPr>
          </a:lstStyle>
          <a:p>
            <a:fld id="{CCD26548-A701-4132-A0A2-A9B09A70FF4B}" type="slidenum">
              <a:rPr lang="fi-FI" smtClean="0"/>
              <a:pPr/>
              <a:t>‹#›</a:t>
            </a:fld>
            <a:endParaRPr lang="fi-FI" dirty="0"/>
          </a:p>
        </p:txBody>
      </p:sp>
      <p:pic>
        <p:nvPicPr>
          <p:cNvPr id="10" name="Kuva 9">
            <a:extLst>
              <a:ext uri="{FF2B5EF4-FFF2-40B4-BE49-F238E27FC236}">
                <a16:creationId xmlns:a16="http://schemas.microsoft.com/office/drawing/2014/main" id="{428F4E93-EA89-468B-8412-2E8F4F18E2DE}"/>
              </a:ext>
            </a:extLst>
          </p:cNvPr>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a:xfrm>
            <a:off x="324000" y="324429"/>
            <a:ext cx="1127853" cy="1127853"/>
          </a:xfrm>
          <a:prstGeom prst="rect">
            <a:avLst/>
          </a:prstGeom>
        </p:spPr>
      </p:pic>
    </p:spTree>
    <p:extLst>
      <p:ext uri="{BB962C8B-B14F-4D97-AF65-F5344CB8AC3E}">
        <p14:creationId xmlns:p14="http://schemas.microsoft.com/office/powerpoint/2010/main" val="876649302"/>
      </p:ext>
    </p:extLst>
  </p:cSld>
  <p:clrMap bg1="lt1" tx1="dk1" bg2="lt2" tx2="dk2" accent1="accent1" accent2="accent2" accent3="accent3" accent4="accent4" accent5="accent5" accent6="accent6" hlink="hlink" folHlink="folHlink"/>
  <p:sldLayoutIdLst>
    <p:sldLayoutId id="2147483649" r:id="rId1"/>
    <p:sldLayoutId id="2147483675" r:id="rId2"/>
    <p:sldLayoutId id="2147483676" r:id="rId3"/>
    <p:sldLayoutId id="2147483677" r:id="rId4"/>
    <p:sldLayoutId id="2147483678" r:id="rId5"/>
    <p:sldLayoutId id="2147483650" r:id="rId6"/>
    <p:sldLayoutId id="2147483665" r:id="rId7"/>
    <p:sldLayoutId id="2147483679" r:id="rId8"/>
    <p:sldLayoutId id="2147483680" r:id="rId9"/>
    <p:sldLayoutId id="2147483663" r:id="rId10"/>
    <p:sldLayoutId id="2147483681" r:id="rId11"/>
    <p:sldLayoutId id="2147483682" r:id="rId12"/>
    <p:sldLayoutId id="2147483660" r:id="rId13"/>
    <p:sldLayoutId id="2147483661" r:id="rId14"/>
    <p:sldLayoutId id="2147483667" r:id="rId15"/>
    <p:sldLayoutId id="2147483668" r:id="rId16"/>
    <p:sldLayoutId id="2147483666" r:id="rId17"/>
    <p:sldLayoutId id="2147483669" r:id="rId18"/>
    <p:sldLayoutId id="2147483671" r:id="rId19"/>
    <p:sldLayoutId id="2147483654" r:id="rId20"/>
    <p:sldLayoutId id="2147483655" r:id="rId21"/>
    <p:sldLayoutId id="2147483672" r:id="rId22"/>
    <p:sldLayoutId id="2147483673" r:id="rId23"/>
    <p:sldLayoutId id="2147483674" r:id="rId24"/>
  </p:sldLayoutIdLst>
  <p:hf sldNum="0" hdr="0" ftr="0"/>
  <p:txStyles>
    <p:titleStyle>
      <a:lvl1pPr algn="ctr" defTabSz="914400" rtl="0" eaLnBrk="1" latinLnBrk="0" hangingPunct="1">
        <a:lnSpc>
          <a:spcPct val="85000"/>
        </a:lnSpc>
        <a:spcBef>
          <a:spcPct val="0"/>
        </a:spcBef>
        <a:buNone/>
        <a:defRPr sz="4900" kern="1200" cap="all" baseline="0">
          <a:solidFill>
            <a:schemeClr val="tx1"/>
          </a:solidFill>
          <a:latin typeface="+mj-lt"/>
          <a:ea typeface="+mj-ea"/>
          <a:cs typeface="+mj-cs"/>
        </a:defRPr>
      </a:lvl1pPr>
    </p:titleStyle>
    <p:bodyStyle>
      <a:lvl1pPr marL="268288" indent="-268288" algn="l" defTabSz="914400" rtl="0" eaLnBrk="1" latinLnBrk="0" hangingPunct="1">
        <a:lnSpc>
          <a:spcPct val="93000"/>
        </a:lnSpc>
        <a:spcBef>
          <a:spcPts val="0"/>
        </a:spcBef>
        <a:buSzPct val="80000"/>
        <a:buFont typeface="Geomanist" panose="02000503000000020004" pitchFamily="50" charset="0"/>
        <a:buChar char="−"/>
        <a:defRPr sz="2800" kern="1200">
          <a:solidFill>
            <a:schemeClr val="tx1"/>
          </a:solidFill>
          <a:latin typeface="+mn-lt"/>
          <a:ea typeface="+mn-ea"/>
          <a:cs typeface="+mn-cs"/>
        </a:defRPr>
      </a:lvl1pPr>
      <a:lvl2pPr marL="627063" indent="-268288" algn="l" defTabSz="914400" rtl="0" eaLnBrk="1" latinLnBrk="0" hangingPunct="1">
        <a:lnSpc>
          <a:spcPct val="93000"/>
        </a:lnSpc>
        <a:spcBef>
          <a:spcPts val="0"/>
        </a:spcBef>
        <a:buSzPct val="80000"/>
        <a:buFont typeface="Geomanist" panose="02000503000000020004" pitchFamily="50" charset="0"/>
        <a:buChar char="−"/>
        <a:defRPr sz="2800" kern="1200">
          <a:solidFill>
            <a:schemeClr val="tx1"/>
          </a:solidFill>
          <a:latin typeface="+mn-lt"/>
          <a:ea typeface="+mn-ea"/>
          <a:cs typeface="+mn-cs"/>
        </a:defRPr>
      </a:lvl2pPr>
      <a:lvl3pPr marL="985838" indent="-268288" algn="l" defTabSz="914400" rtl="0" eaLnBrk="1" latinLnBrk="0" hangingPunct="1">
        <a:lnSpc>
          <a:spcPct val="93000"/>
        </a:lnSpc>
        <a:spcBef>
          <a:spcPts val="0"/>
        </a:spcBef>
        <a:buSzPct val="80000"/>
        <a:buFont typeface="Geomanist" panose="02000503000000020004" pitchFamily="50" charset="0"/>
        <a:buChar char="−"/>
        <a:defRPr sz="2800" kern="1200">
          <a:solidFill>
            <a:schemeClr val="tx1"/>
          </a:solidFill>
          <a:latin typeface="+mn-lt"/>
          <a:ea typeface="+mn-ea"/>
          <a:cs typeface="+mn-cs"/>
        </a:defRPr>
      </a:lvl3pPr>
      <a:lvl4pPr marL="1344613" indent="-268288" algn="l" defTabSz="914400" rtl="0" eaLnBrk="1" latinLnBrk="0" hangingPunct="1">
        <a:lnSpc>
          <a:spcPct val="93000"/>
        </a:lnSpc>
        <a:spcBef>
          <a:spcPts val="0"/>
        </a:spcBef>
        <a:buSzPct val="80000"/>
        <a:buFont typeface="Geomanist" panose="02000503000000020004" pitchFamily="50" charset="0"/>
        <a:buChar char="−"/>
        <a:defRPr sz="2800" kern="1200">
          <a:solidFill>
            <a:schemeClr val="tx1"/>
          </a:solidFill>
          <a:latin typeface="+mn-lt"/>
          <a:ea typeface="+mn-ea"/>
          <a:cs typeface="+mn-cs"/>
        </a:defRPr>
      </a:lvl4pPr>
      <a:lvl5pPr marL="1703388" indent="-268288" algn="l" defTabSz="914400" rtl="0" eaLnBrk="1" latinLnBrk="0" hangingPunct="1">
        <a:lnSpc>
          <a:spcPct val="93000"/>
        </a:lnSpc>
        <a:spcBef>
          <a:spcPts val="0"/>
        </a:spcBef>
        <a:buSzPct val="80000"/>
        <a:buFont typeface="Geomanist" panose="02000503000000020004" pitchFamily="50"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mailto:tuomas.ravea@hyvinkaa.fi"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4F9CE0-4B91-4918-9131-B37E35D63D79}"/>
              </a:ext>
            </a:extLst>
          </p:cNvPr>
          <p:cNvSpPr>
            <a:spLocks noGrp="1"/>
          </p:cNvSpPr>
          <p:nvPr>
            <p:ph type="ctrTitle"/>
          </p:nvPr>
        </p:nvSpPr>
        <p:spPr/>
        <p:txBody>
          <a:bodyPr/>
          <a:lstStyle/>
          <a:p>
            <a:r>
              <a:rPr lang="fi-FI" dirty="0"/>
              <a:t>Hurmos – Hyvinkään urheiluhistoria </a:t>
            </a:r>
            <a:r>
              <a:rPr lang="fi-FI"/>
              <a:t>-näyttely</a:t>
            </a:r>
            <a:br>
              <a:rPr lang="fi-FI" dirty="0"/>
            </a:br>
            <a:r>
              <a:rPr lang="fi-FI" dirty="0"/>
              <a:t>2024</a:t>
            </a:r>
          </a:p>
        </p:txBody>
      </p:sp>
      <p:sp>
        <p:nvSpPr>
          <p:cNvPr id="4" name="Päivämäärän paikkamerkki 3">
            <a:extLst>
              <a:ext uri="{FF2B5EF4-FFF2-40B4-BE49-F238E27FC236}">
                <a16:creationId xmlns:a16="http://schemas.microsoft.com/office/drawing/2014/main" id="{3D17EC74-1CC5-4933-9C29-7106DE6825D3}"/>
              </a:ext>
            </a:extLst>
          </p:cNvPr>
          <p:cNvSpPr>
            <a:spLocks noGrp="1"/>
          </p:cNvSpPr>
          <p:nvPr>
            <p:ph type="dt" sz="half" idx="10"/>
          </p:nvPr>
        </p:nvSpPr>
        <p:spPr/>
        <p:txBody>
          <a:bodyPr/>
          <a:lstStyle/>
          <a:p>
            <a:fld id="{4CDF263E-8E07-4266-8DB8-1BC0FCE1CF11}" type="datetime1">
              <a:rPr lang="fi-FI" smtClean="0"/>
              <a:t>8.3.2023</a:t>
            </a:fld>
            <a:endParaRPr lang="fi-FI" dirty="0"/>
          </a:p>
        </p:txBody>
      </p:sp>
    </p:spTree>
    <p:extLst>
      <p:ext uri="{BB962C8B-B14F-4D97-AF65-F5344CB8AC3E}">
        <p14:creationId xmlns:p14="http://schemas.microsoft.com/office/powerpoint/2010/main" val="2621740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320F8B3-FCE5-4E0A-862A-07C29456C198}"/>
              </a:ext>
            </a:extLst>
          </p:cNvPr>
          <p:cNvSpPr>
            <a:spLocks noGrp="1"/>
          </p:cNvSpPr>
          <p:nvPr>
            <p:ph type="title"/>
          </p:nvPr>
        </p:nvSpPr>
        <p:spPr/>
        <p:txBody>
          <a:bodyPr/>
          <a:lstStyle/>
          <a:p>
            <a:r>
              <a:rPr lang="fi-FI" dirty="0"/>
              <a:t>KIITOS.</a:t>
            </a:r>
          </a:p>
        </p:txBody>
      </p:sp>
      <p:sp>
        <p:nvSpPr>
          <p:cNvPr id="4" name="Päivämäärän paikkamerkki 3">
            <a:extLst>
              <a:ext uri="{FF2B5EF4-FFF2-40B4-BE49-F238E27FC236}">
                <a16:creationId xmlns:a16="http://schemas.microsoft.com/office/drawing/2014/main" id="{6179BF6E-5CE6-42B1-974C-7CFD14885850}"/>
              </a:ext>
            </a:extLst>
          </p:cNvPr>
          <p:cNvSpPr>
            <a:spLocks noGrp="1"/>
          </p:cNvSpPr>
          <p:nvPr>
            <p:ph type="dt" sz="half" idx="10"/>
          </p:nvPr>
        </p:nvSpPr>
        <p:spPr/>
        <p:txBody>
          <a:bodyPr/>
          <a:lstStyle/>
          <a:p>
            <a:fld id="{2DF4A743-7C83-44E6-B504-713D4B22715B}" type="datetime1">
              <a:rPr lang="fi-FI" smtClean="0"/>
              <a:t>8.3.2023</a:t>
            </a:fld>
            <a:endParaRPr lang="fi-FI" dirty="0"/>
          </a:p>
        </p:txBody>
      </p:sp>
    </p:spTree>
    <p:extLst>
      <p:ext uri="{BB962C8B-B14F-4D97-AF65-F5344CB8AC3E}">
        <p14:creationId xmlns:p14="http://schemas.microsoft.com/office/powerpoint/2010/main" val="127184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87BDC9D-EA7C-43D4-88D8-7D9411F69D56}"/>
              </a:ext>
            </a:extLst>
          </p:cNvPr>
          <p:cNvSpPr>
            <a:spLocks noGrp="1"/>
          </p:cNvSpPr>
          <p:nvPr>
            <p:ph type="title"/>
          </p:nvPr>
        </p:nvSpPr>
        <p:spPr/>
        <p:txBody>
          <a:bodyPr/>
          <a:lstStyle/>
          <a:p>
            <a:br>
              <a:rPr lang="fi-FI" sz="1800" dirty="0">
                <a:effectLst/>
                <a:latin typeface="Allee" panose="00000500000000000000" pitchFamily="50" charset="0"/>
                <a:ea typeface="Allee" panose="00000500000000000000" pitchFamily="50" charset="0"/>
                <a:cs typeface="Allee" panose="00000500000000000000" pitchFamily="50" charset="0"/>
              </a:rPr>
            </a:br>
            <a:br>
              <a:rPr lang="fi-FI" sz="1800" dirty="0">
                <a:effectLst/>
                <a:latin typeface="Allee" panose="00000500000000000000" pitchFamily="50" charset="0"/>
                <a:ea typeface="Allee" panose="00000500000000000000" pitchFamily="50" charset="0"/>
                <a:cs typeface="Allee" panose="00000500000000000000" pitchFamily="50" charset="0"/>
              </a:rPr>
            </a:br>
            <a:br>
              <a:rPr lang="fi-FI" sz="1800" dirty="0">
                <a:effectLst/>
                <a:latin typeface="Allee" panose="00000500000000000000" pitchFamily="50" charset="0"/>
                <a:ea typeface="Allee" panose="00000500000000000000" pitchFamily="50" charset="0"/>
                <a:cs typeface="Allee" panose="00000500000000000000" pitchFamily="50" charset="0"/>
              </a:rPr>
            </a:br>
            <a:r>
              <a:rPr lang="fi-FI" sz="1800" dirty="0">
                <a:effectLst/>
                <a:latin typeface="Allee" panose="00000500000000000000" pitchFamily="50" charset="0"/>
                <a:ea typeface="Allee" panose="00000500000000000000" pitchFamily="50" charset="0"/>
                <a:cs typeface="Allee" panose="00000500000000000000" pitchFamily="50" charset="0"/>
              </a:rPr>
              <a:t>”Kun hiihtäminen parina viime vuotena on tullut helsinkiläisille oikeaksi kärpäseksi, niin on selvää, että kaupungin lähinurkat ovat pian koluttuja. Silloinpa matka lauantai-iltana tai pyhäaamuna Hyvinkäälle tuo virkistävän vaihtelun viikon ohjelmistoon.” Suomen Urheilulehti, 1934</a:t>
            </a:r>
            <a:br>
              <a:rPr lang="fi-FI" sz="1800" dirty="0">
                <a:effectLst/>
                <a:latin typeface="Allee" panose="00000500000000000000" pitchFamily="50" charset="0"/>
                <a:ea typeface="Allee" panose="00000500000000000000" pitchFamily="50" charset="0"/>
                <a:cs typeface="Allee" panose="00000500000000000000" pitchFamily="50" charset="0"/>
              </a:rPr>
            </a:br>
            <a:endParaRPr lang="fi-FI" dirty="0"/>
          </a:p>
        </p:txBody>
      </p:sp>
      <p:sp>
        <p:nvSpPr>
          <p:cNvPr id="3" name="Tekstin paikkamerkki 2">
            <a:extLst>
              <a:ext uri="{FF2B5EF4-FFF2-40B4-BE49-F238E27FC236}">
                <a16:creationId xmlns:a16="http://schemas.microsoft.com/office/drawing/2014/main" id="{6C029900-DCFB-494E-A1BA-5EB811E41BE7}"/>
              </a:ext>
            </a:extLst>
          </p:cNvPr>
          <p:cNvSpPr>
            <a:spLocks noGrp="1"/>
          </p:cNvSpPr>
          <p:nvPr>
            <p:ph type="body" sz="quarter" idx="13"/>
          </p:nvPr>
        </p:nvSpPr>
        <p:spPr>
          <a:xfrm>
            <a:off x="322729" y="2765425"/>
            <a:ext cx="11555506" cy="3035671"/>
          </a:xfrm>
        </p:spPr>
        <p:txBody>
          <a:bodyPr/>
          <a:lstStyle/>
          <a:p>
            <a:r>
              <a:rPr lang="fi-FI" sz="1800" dirty="0">
                <a:effectLst/>
                <a:latin typeface="Allee" panose="00000500000000000000" pitchFamily="50" charset="0"/>
                <a:ea typeface="Allee" panose="00000500000000000000" pitchFamily="50" charset="0"/>
                <a:cs typeface="Allee" panose="00000500000000000000" pitchFamily="50" charset="0"/>
              </a:rPr>
              <a:t>-Hyvinkään kaupunginmuseo ja Hyvinkään liikuntapalvelut </a:t>
            </a:r>
            <a:r>
              <a:rPr lang="fi-FI" sz="1800" dirty="0">
                <a:latin typeface="Allee" panose="00000500000000000000" pitchFamily="50" charset="0"/>
                <a:ea typeface="Allee" panose="00000500000000000000" pitchFamily="50" charset="0"/>
                <a:cs typeface="Allee" panose="00000500000000000000" pitchFamily="50" charset="0"/>
              </a:rPr>
              <a:t>toteuttavat yhdessä </a:t>
            </a:r>
            <a:r>
              <a:rPr lang="fi-FI" sz="1800" dirty="0">
                <a:effectLst/>
                <a:latin typeface="Allee" panose="00000500000000000000" pitchFamily="50" charset="0"/>
                <a:ea typeface="Allee" panose="00000500000000000000" pitchFamily="50" charset="0"/>
                <a:cs typeface="Allee" panose="00000500000000000000" pitchFamily="50" charset="0"/>
              </a:rPr>
              <a:t>vuonna 2024 näyttelyn, joka sukeltaa Hyvinkään maineikkaaseen urheilu- ja liikuntahistoriaan. Esille pääsevät niin seurat, olympiamitalistit, harrastajat kuin taustalla tärkeää työtä tekevät puurtajat.</a:t>
            </a:r>
          </a:p>
          <a:p>
            <a:endParaRPr lang="fi-FI" sz="1800" dirty="0">
              <a:latin typeface="Allee" panose="00000500000000000000" pitchFamily="50" charset="0"/>
              <a:ea typeface="Allee" panose="00000500000000000000" pitchFamily="50" charset="0"/>
              <a:cs typeface="Allee" panose="00000500000000000000" pitchFamily="50" charset="0"/>
            </a:endParaRPr>
          </a:p>
          <a:p>
            <a:r>
              <a:rPr lang="fi-FI" sz="1800" dirty="0">
                <a:effectLst/>
                <a:latin typeface="Allee" panose="00000500000000000000" pitchFamily="50" charset="0"/>
                <a:ea typeface="Allee" panose="00000500000000000000" pitchFamily="50" charset="0"/>
                <a:cs typeface="Allee" panose="00000500000000000000" pitchFamily="50" charset="0"/>
              </a:rPr>
              <a:t>-Ilo ja sinnikkyys kuuluu kaikille ja Hyvinkään kaupunginmuseon näyttely laajeneekin museokeskus </a:t>
            </a:r>
            <a:r>
              <a:rPr lang="fi-FI" sz="1800" dirty="0" err="1">
                <a:effectLst/>
                <a:latin typeface="Allee" panose="00000500000000000000" pitchFamily="50" charset="0"/>
                <a:ea typeface="Allee" panose="00000500000000000000" pitchFamily="50" charset="0"/>
                <a:cs typeface="Allee" panose="00000500000000000000" pitchFamily="50" charset="0"/>
              </a:rPr>
              <a:t>Taikasta</a:t>
            </a:r>
            <a:r>
              <a:rPr lang="fi-FI" sz="1800" dirty="0">
                <a:effectLst/>
                <a:latin typeface="Allee" panose="00000500000000000000" pitchFamily="50" charset="0"/>
                <a:ea typeface="Allee" panose="00000500000000000000" pitchFamily="50" charset="0"/>
                <a:cs typeface="Allee" panose="00000500000000000000" pitchFamily="50" charset="0"/>
              </a:rPr>
              <a:t> ympäri kaupunkia liikuntapaikoille ja seurojen tiloihin.  </a:t>
            </a:r>
          </a:p>
          <a:p>
            <a:endParaRPr lang="fi-FI" sz="1800" dirty="0">
              <a:latin typeface="Allee" panose="00000500000000000000" pitchFamily="50" charset="0"/>
            </a:endParaRPr>
          </a:p>
          <a:p>
            <a:endParaRPr lang="fi-FI" dirty="0"/>
          </a:p>
        </p:txBody>
      </p:sp>
      <p:sp>
        <p:nvSpPr>
          <p:cNvPr id="5" name="Päivämäärän paikkamerkki 4">
            <a:extLst>
              <a:ext uri="{FF2B5EF4-FFF2-40B4-BE49-F238E27FC236}">
                <a16:creationId xmlns:a16="http://schemas.microsoft.com/office/drawing/2014/main" id="{535265A5-5B18-4219-B4F7-60AF44AC228B}"/>
              </a:ext>
            </a:extLst>
          </p:cNvPr>
          <p:cNvSpPr>
            <a:spLocks noGrp="1"/>
          </p:cNvSpPr>
          <p:nvPr>
            <p:ph type="dt" sz="half" idx="14"/>
          </p:nvPr>
        </p:nvSpPr>
        <p:spPr/>
        <p:txBody>
          <a:bodyPr/>
          <a:lstStyle/>
          <a:p>
            <a:fld id="{DDC751BD-ADE6-4C04-810C-075FBCEE0EBD}" type="datetime1">
              <a:rPr lang="fi-FI" smtClean="0"/>
              <a:t>8.3.2023</a:t>
            </a:fld>
            <a:endParaRPr lang="fi-FI" dirty="0"/>
          </a:p>
        </p:txBody>
      </p:sp>
    </p:spTree>
    <p:extLst>
      <p:ext uri="{BB962C8B-B14F-4D97-AF65-F5344CB8AC3E}">
        <p14:creationId xmlns:p14="http://schemas.microsoft.com/office/powerpoint/2010/main" val="1748133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87BDC9D-EA7C-43D4-88D8-7D9411F69D56}"/>
              </a:ext>
            </a:extLst>
          </p:cNvPr>
          <p:cNvSpPr>
            <a:spLocks noGrp="1"/>
          </p:cNvSpPr>
          <p:nvPr>
            <p:ph type="title"/>
          </p:nvPr>
        </p:nvSpPr>
        <p:spPr/>
        <p:txBody>
          <a:bodyPr/>
          <a:lstStyle/>
          <a:p>
            <a:r>
              <a:rPr lang="fi-FI" dirty="0"/>
              <a:t>Koe</a:t>
            </a:r>
            <a:br>
              <a:rPr lang="fi-FI" dirty="0"/>
            </a:br>
            <a:r>
              <a:rPr lang="fi-FI" dirty="0"/>
              <a:t>kilpaile</a:t>
            </a:r>
            <a:br>
              <a:rPr lang="fi-FI" dirty="0"/>
            </a:br>
            <a:r>
              <a:rPr lang="fi-FI" dirty="0"/>
              <a:t>muistele</a:t>
            </a:r>
          </a:p>
        </p:txBody>
      </p:sp>
      <p:sp>
        <p:nvSpPr>
          <p:cNvPr id="3" name="Tekstin paikkamerkki 2">
            <a:extLst>
              <a:ext uri="{FF2B5EF4-FFF2-40B4-BE49-F238E27FC236}">
                <a16:creationId xmlns:a16="http://schemas.microsoft.com/office/drawing/2014/main" id="{6C029900-DCFB-494E-A1BA-5EB811E41BE7}"/>
              </a:ext>
            </a:extLst>
          </p:cNvPr>
          <p:cNvSpPr>
            <a:spLocks noGrp="1"/>
          </p:cNvSpPr>
          <p:nvPr>
            <p:ph type="body" sz="quarter" idx="13"/>
          </p:nvPr>
        </p:nvSpPr>
        <p:spPr>
          <a:xfrm>
            <a:off x="322729" y="2765425"/>
            <a:ext cx="7328647" cy="3765363"/>
          </a:xfrm>
        </p:spPr>
        <p:txBody>
          <a:bodyPr/>
          <a:lstStyle/>
          <a:p>
            <a:pPr marL="0" indent="0">
              <a:buNone/>
            </a:pPr>
            <a:r>
              <a:rPr lang="fi-FI" sz="1800" dirty="0">
                <a:effectLst/>
                <a:latin typeface="Allee" panose="00000500000000000000" pitchFamily="50" charset="0"/>
                <a:ea typeface="Allee" panose="00000500000000000000" pitchFamily="50" charset="0"/>
                <a:cs typeface="Allee" panose="00000500000000000000" pitchFamily="50" charset="0"/>
              </a:rPr>
              <a:t>-Hankkeen ajan kerätään hyvinkääläisiltä liikkumiseen ja urheiluun liittyviä muistoja. Samalla jokainen voi halutessaan osallistua myös kaikkien aikojen hyvinkääläinen urheilija -kilpailuun, jonka voittaja paljastetaan vuoden 2024 lopussa Urheilugaalassa. Kaikkien äänestäjien kesken arvotaan </a:t>
            </a:r>
            <a:r>
              <a:rPr lang="fi-FI" sz="1800" dirty="0">
                <a:latin typeface="Allee" panose="00000500000000000000" pitchFamily="50" charset="0"/>
                <a:ea typeface="Allee" panose="00000500000000000000" pitchFamily="50" charset="0"/>
                <a:cs typeface="Allee" panose="00000500000000000000" pitchFamily="50" charset="0"/>
              </a:rPr>
              <a:t>palkintoja</a:t>
            </a:r>
            <a:r>
              <a:rPr lang="fi-FI" sz="1800" dirty="0">
                <a:effectLst/>
                <a:latin typeface="Allee" panose="00000500000000000000" pitchFamily="50" charset="0"/>
                <a:ea typeface="Allee" panose="00000500000000000000" pitchFamily="50" charset="0"/>
                <a:cs typeface="Allee" panose="00000500000000000000" pitchFamily="50" charset="0"/>
              </a:rPr>
              <a:t>. Näe, muista, osallistu, voita! </a:t>
            </a:r>
          </a:p>
          <a:p>
            <a:pPr marL="0" indent="0">
              <a:buNone/>
            </a:pPr>
            <a:endParaRPr lang="fi-FI" sz="1800" dirty="0">
              <a:effectLst/>
              <a:latin typeface="Allee" panose="00000500000000000000" pitchFamily="50" charset="0"/>
              <a:ea typeface="Allee" panose="00000500000000000000" pitchFamily="50" charset="0"/>
              <a:cs typeface="Allee" panose="00000500000000000000" pitchFamily="50" charset="0"/>
            </a:endParaRPr>
          </a:p>
          <a:p>
            <a:pPr marL="0" indent="0">
              <a:buNone/>
            </a:pPr>
            <a:r>
              <a:rPr lang="fi-FI" sz="1800" dirty="0">
                <a:effectLst/>
                <a:latin typeface="Allee" panose="00000500000000000000" pitchFamily="50" charset="0"/>
                <a:ea typeface="Allee" panose="00000500000000000000" pitchFamily="50" charset="0"/>
                <a:cs typeface="Allee" panose="00000500000000000000" pitchFamily="50" charset="0"/>
              </a:rPr>
              <a:t>-Hyvinkään kaupunginmuseon vuoden 2024 urheilu -näyttely jakaantuu neljään osaan, jotka muodostavat kokonaisuuden. Kaiken keskiössä on museokeskus </a:t>
            </a:r>
            <a:r>
              <a:rPr lang="fi-FI" sz="1800" dirty="0" err="1">
                <a:effectLst/>
                <a:latin typeface="Allee" panose="00000500000000000000" pitchFamily="50" charset="0"/>
                <a:ea typeface="Allee" panose="00000500000000000000" pitchFamily="50" charset="0"/>
                <a:cs typeface="Allee" panose="00000500000000000000" pitchFamily="50" charset="0"/>
              </a:rPr>
              <a:t>Taikassa</a:t>
            </a:r>
            <a:r>
              <a:rPr lang="fi-FI" sz="1800" dirty="0">
                <a:effectLst/>
                <a:latin typeface="Allee" panose="00000500000000000000" pitchFamily="50" charset="0"/>
                <a:ea typeface="Allee" panose="00000500000000000000" pitchFamily="50" charset="0"/>
                <a:cs typeface="Allee" panose="00000500000000000000" pitchFamily="50" charset="0"/>
              </a:rPr>
              <a:t> esillä oleva päänäyttely, joka esittelee kaupungin maineikkaan liikunta- ja urheilutaustan moninaisine ilmiöineen.</a:t>
            </a:r>
            <a:endParaRPr lang="fi-FI" dirty="0"/>
          </a:p>
        </p:txBody>
      </p:sp>
      <p:pic>
        <p:nvPicPr>
          <p:cNvPr id="10" name="Kuvan paikkamerkki 9" descr="Kuva, joka sisältää kohteen teksti&#10;&#10;Kuvaus luotu automaattisesti">
            <a:extLst>
              <a:ext uri="{FF2B5EF4-FFF2-40B4-BE49-F238E27FC236}">
                <a16:creationId xmlns:a16="http://schemas.microsoft.com/office/drawing/2014/main" id="{3D6919B5-2A00-FA93-E22F-BC2A9BC9BCB2}"/>
              </a:ext>
            </a:extLst>
          </p:cNvPr>
          <p:cNvPicPr>
            <a:picLocks noGrp="1" noChangeAspect="1"/>
          </p:cNvPicPr>
          <p:nvPr>
            <p:ph type="pic" idx="16"/>
          </p:nvPr>
        </p:nvPicPr>
        <p:blipFill>
          <a:blip r:embed="rId2">
            <a:extLst>
              <a:ext uri="{28A0092B-C50C-407E-A947-70E740481C1C}">
                <a14:useLocalDpi xmlns:a14="http://schemas.microsoft.com/office/drawing/2010/main" val="0"/>
              </a:ext>
            </a:extLst>
          </a:blip>
          <a:srcRect l="14713" r="14713"/>
          <a:stretch>
            <a:fillRect/>
          </a:stretch>
        </p:blipFill>
        <p:spPr>
          <a:xfrm>
            <a:off x="8767473" y="-93133"/>
            <a:ext cx="3424527" cy="6857999"/>
          </a:xfrm>
        </p:spPr>
      </p:pic>
    </p:spTree>
    <p:extLst>
      <p:ext uri="{BB962C8B-B14F-4D97-AF65-F5344CB8AC3E}">
        <p14:creationId xmlns:p14="http://schemas.microsoft.com/office/powerpoint/2010/main" val="695571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äivämäärän paikkamerkki 6">
            <a:extLst>
              <a:ext uri="{FF2B5EF4-FFF2-40B4-BE49-F238E27FC236}">
                <a16:creationId xmlns:a16="http://schemas.microsoft.com/office/drawing/2014/main" id="{923AEAEC-A833-4033-B8A4-8DD3DA7D3760}"/>
              </a:ext>
            </a:extLst>
          </p:cNvPr>
          <p:cNvSpPr>
            <a:spLocks noGrp="1"/>
          </p:cNvSpPr>
          <p:nvPr>
            <p:ph type="dt" sz="half" idx="10"/>
          </p:nvPr>
        </p:nvSpPr>
        <p:spPr/>
        <p:txBody>
          <a:bodyPr/>
          <a:lstStyle/>
          <a:p>
            <a:fld id="{44B9783D-7407-4384-8E12-BA75B94C384E}" type="datetime1">
              <a:rPr lang="fi-FI" smtClean="0"/>
              <a:t>8.3.2023</a:t>
            </a:fld>
            <a:endParaRPr lang="fi-FI" dirty="0"/>
          </a:p>
        </p:txBody>
      </p:sp>
      <p:sp>
        <p:nvSpPr>
          <p:cNvPr id="3" name="Tekstin paikkamerkki 2">
            <a:extLst>
              <a:ext uri="{FF2B5EF4-FFF2-40B4-BE49-F238E27FC236}">
                <a16:creationId xmlns:a16="http://schemas.microsoft.com/office/drawing/2014/main" id="{A3551FCE-718E-08AB-7078-ECE90147C0B4}"/>
              </a:ext>
            </a:extLst>
          </p:cNvPr>
          <p:cNvSpPr>
            <a:spLocks noGrp="1"/>
          </p:cNvSpPr>
          <p:nvPr>
            <p:ph type="body" sz="quarter" idx="14"/>
          </p:nvPr>
        </p:nvSpPr>
        <p:spPr/>
        <p:txBody>
          <a:bodyPr/>
          <a:lstStyle/>
          <a:p>
            <a:r>
              <a:rPr lang="fi-FI" sz="1800" dirty="0">
                <a:effectLst/>
                <a:latin typeface="Allee" panose="00000500000000000000" pitchFamily="50" charset="0"/>
                <a:ea typeface="Allee" panose="00000500000000000000" pitchFamily="50" charset="0"/>
                <a:cs typeface="Allee" panose="00000500000000000000" pitchFamily="50" charset="0"/>
              </a:rPr>
              <a:t>Toisessa osassa näyttelykonseptia keskiössä ovat seurat liikuntapaikkoineen. Kaikilla yhteistyötahoilla on mahdollisuus nostaa seuransa historiaa yhteisen näyttelyilmeen mukaisesti esille omissa tiloissaan helmikuusta 2024 lähtien. Samalla nostetaan esille yksi seuralle tärkeä esine, joka saa arvoisensa paikan seuran historian yhteydessä. Vuoden lopuksi kaikki esineet ja historiat kootaan yhdeksi kuukauden pituiseksi näyttelyksi kaikkien tavoitettavaksi. </a:t>
            </a:r>
          </a:p>
          <a:p>
            <a:endParaRPr lang="fi-FI" dirty="0"/>
          </a:p>
        </p:txBody>
      </p:sp>
      <p:pic>
        <p:nvPicPr>
          <p:cNvPr id="10" name="Kuvan paikkamerkki 9" descr="Kuva, joka sisältää kohteen teksti, vanha, musta, valokuvakehys&#10;&#10;Kuvaus luotu automaattisesti">
            <a:extLst>
              <a:ext uri="{FF2B5EF4-FFF2-40B4-BE49-F238E27FC236}">
                <a16:creationId xmlns:a16="http://schemas.microsoft.com/office/drawing/2014/main" id="{8BC59C02-1E2F-5AA9-E411-719FF6D25E55}"/>
              </a:ext>
            </a:extLst>
          </p:cNvPr>
          <p:cNvPicPr>
            <a:picLocks noGrp="1" noChangeAspect="1"/>
          </p:cNvPicPr>
          <p:nvPr>
            <p:ph type="pic" idx="13"/>
          </p:nvPr>
        </p:nvPicPr>
        <p:blipFill>
          <a:blip r:embed="rId2">
            <a:extLst>
              <a:ext uri="{28A0092B-C50C-407E-A947-70E740481C1C}">
                <a14:useLocalDpi xmlns:a14="http://schemas.microsoft.com/office/drawing/2010/main" val="0"/>
              </a:ext>
            </a:extLst>
          </a:blip>
          <a:srcRect l="23561" r="23561"/>
          <a:stretch>
            <a:fillRect/>
          </a:stretch>
        </p:blipFill>
        <p:spPr>
          <a:xfrm>
            <a:off x="4186518" y="318246"/>
            <a:ext cx="3069416" cy="4235291"/>
          </a:xfrm>
        </p:spPr>
      </p:pic>
    </p:spTree>
    <p:extLst>
      <p:ext uri="{BB962C8B-B14F-4D97-AF65-F5344CB8AC3E}">
        <p14:creationId xmlns:p14="http://schemas.microsoft.com/office/powerpoint/2010/main" val="3275652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6D1CC5-7380-51BE-F03E-BCA6DD34FBB5}"/>
              </a:ext>
            </a:extLst>
          </p:cNvPr>
          <p:cNvSpPr>
            <a:spLocks noGrp="1"/>
          </p:cNvSpPr>
          <p:nvPr>
            <p:ph type="title"/>
          </p:nvPr>
        </p:nvSpPr>
        <p:spPr>
          <a:xfrm>
            <a:off x="1574358" y="304801"/>
            <a:ext cx="9044609" cy="584200"/>
          </a:xfrm>
        </p:spPr>
        <p:txBody>
          <a:bodyPr/>
          <a:lstStyle/>
          <a:p>
            <a:endParaRPr lang="fi-FI" dirty="0"/>
          </a:p>
        </p:txBody>
      </p:sp>
      <p:sp>
        <p:nvSpPr>
          <p:cNvPr id="3" name="Tekstin paikkamerkki 2">
            <a:extLst>
              <a:ext uri="{FF2B5EF4-FFF2-40B4-BE49-F238E27FC236}">
                <a16:creationId xmlns:a16="http://schemas.microsoft.com/office/drawing/2014/main" id="{5B805B25-7679-8819-2702-D5E02909F8CA}"/>
              </a:ext>
            </a:extLst>
          </p:cNvPr>
          <p:cNvSpPr>
            <a:spLocks noGrp="1"/>
          </p:cNvSpPr>
          <p:nvPr>
            <p:ph type="body" sz="quarter" idx="13"/>
          </p:nvPr>
        </p:nvSpPr>
        <p:spPr>
          <a:xfrm>
            <a:off x="1573213" y="909732"/>
            <a:ext cx="8650287" cy="5678394"/>
          </a:xfrm>
        </p:spPr>
        <p:txBody>
          <a:bodyPr/>
          <a:lstStyle/>
          <a:p>
            <a:pPr>
              <a:lnSpc>
                <a:spcPct val="150000"/>
              </a:lnSpc>
              <a:tabLst>
                <a:tab pos="828040" algn="l"/>
                <a:tab pos="1656080" algn="l"/>
              </a:tabLst>
            </a:pPr>
            <a:r>
              <a:rPr lang="fi-FI" sz="1600" dirty="0">
                <a:effectLst/>
                <a:latin typeface="Allee" panose="00000500000000000000" pitchFamily="50" charset="0"/>
                <a:ea typeface="Allee" panose="00000500000000000000" pitchFamily="50" charset="0"/>
                <a:cs typeface="Allee" panose="00000500000000000000" pitchFamily="50" charset="0"/>
              </a:rPr>
              <a:t>Kokonaisuuden kolmas osa muodostuu urheilumuistoista ja kilpailusta. Jokaisessa näyttelypisteeseen on sisällytetty linkki/</a:t>
            </a:r>
            <a:r>
              <a:rPr lang="fi-FI" sz="1600" dirty="0" err="1">
                <a:effectLst/>
                <a:latin typeface="Allee" panose="00000500000000000000" pitchFamily="50" charset="0"/>
                <a:ea typeface="Allee" panose="00000500000000000000" pitchFamily="50" charset="0"/>
                <a:cs typeface="Allee" panose="00000500000000000000" pitchFamily="50" charset="0"/>
              </a:rPr>
              <a:t>qr</a:t>
            </a:r>
            <a:r>
              <a:rPr lang="fi-FI" sz="1600" dirty="0">
                <a:effectLst/>
                <a:latin typeface="Allee" panose="00000500000000000000" pitchFamily="50" charset="0"/>
                <a:ea typeface="Allee" panose="00000500000000000000" pitchFamily="50" charset="0"/>
                <a:cs typeface="Allee" panose="00000500000000000000" pitchFamily="50" charset="0"/>
              </a:rPr>
              <a:t>-koodi, jolla on mahdollisuus osallistua muistitietokeräykseen ja kilpailla. Palkinto sarjoja on kolme: 1. kaikkien aikojen hyvinkääläinen urheilija, 2. Ikimuistoisin liikuntakokemus 3. Paras liikuntapyhäkkö. Ajatuksena on kerätä muistoja ja kilpailla, kuten urheiluun kuuluu. </a:t>
            </a:r>
          </a:p>
          <a:p>
            <a:pPr>
              <a:lnSpc>
                <a:spcPct val="150000"/>
              </a:lnSpc>
              <a:tabLst>
                <a:tab pos="828040" algn="l"/>
                <a:tab pos="1656080" algn="l"/>
              </a:tabLst>
            </a:pPr>
            <a:endParaRPr lang="fi-FI" sz="1600" dirty="0">
              <a:latin typeface="Allee" panose="00000500000000000000" pitchFamily="50" charset="0"/>
              <a:ea typeface="Allee" panose="00000500000000000000" pitchFamily="50" charset="0"/>
              <a:cs typeface="Allee" panose="00000500000000000000" pitchFamily="50" charset="0"/>
            </a:endParaRPr>
          </a:p>
          <a:p>
            <a:pPr>
              <a:lnSpc>
                <a:spcPct val="150000"/>
              </a:lnSpc>
              <a:tabLst>
                <a:tab pos="828040" algn="l"/>
                <a:tab pos="1656080" algn="l"/>
              </a:tabLst>
            </a:pPr>
            <a:r>
              <a:rPr lang="fi-FI" sz="1600" dirty="0">
                <a:effectLst/>
                <a:latin typeface="Allee" panose="00000500000000000000" pitchFamily="50" charset="0"/>
                <a:ea typeface="Allee" panose="00000500000000000000" pitchFamily="50" charset="0"/>
                <a:cs typeface="Allee" panose="00000500000000000000" pitchFamily="50" charset="0"/>
              </a:rPr>
              <a:t>Kaupunginmuseo ja liikuntapalvelut haastavat seurat myös nostamaan aktiivisesti omaa historiaansa ja perinteitä esille vuonna 2024. Paras tempaus, tai aktiviisin toiminta palkitaan! Seuroille teetetään näyttelyn mukainen graafinen paketti osallistumista varten. </a:t>
            </a:r>
          </a:p>
          <a:p>
            <a:pPr marL="0" indent="0">
              <a:lnSpc>
                <a:spcPct val="150000"/>
              </a:lnSpc>
              <a:buNone/>
              <a:tabLst>
                <a:tab pos="828040" algn="l"/>
                <a:tab pos="1656080" algn="l"/>
              </a:tabLst>
            </a:pPr>
            <a:endParaRPr lang="fi-FI" sz="1600" dirty="0">
              <a:effectLst/>
              <a:latin typeface="Allee" panose="00000500000000000000" pitchFamily="50" charset="0"/>
              <a:ea typeface="Allee" panose="00000500000000000000" pitchFamily="50" charset="0"/>
              <a:cs typeface="Allee" panose="00000500000000000000" pitchFamily="50" charset="0"/>
            </a:endParaRPr>
          </a:p>
          <a:p>
            <a:pPr>
              <a:lnSpc>
                <a:spcPct val="150000"/>
              </a:lnSpc>
              <a:tabLst>
                <a:tab pos="828040" algn="l"/>
                <a:tab pos="1656080" algn="l"/>
              </a:tabLst>
            </a:pPr>
            <a:r>
              <a:rPr lang="fi-FI" sz="1600" dirty="0">
                <a:effectLst/>
                <a:latin typeface="Allee" panose="00000500000000000000" pitchFamily="50" charset="0"/>
                <a:ea typeface="Allee" panose="00000500000000000000" pitchFamily="50" charset="0"/>
                <a:cs typeface="Allee" panose="00000500000000000000" pitchFamily="50" charset="0"/>
              </a:rPr>
              <a:t>Viimeisessä osassa luodaan joko </a:t>
            </a:r>
            <a:r>
              <a:rPr lang="fi-FI" sz="1600" dirty="0" err="1">
                <a:effectLst/>
                <a:latin typeface="Allee" panose="00000500000000000000" pitchFamily="50" charset="0"/>
                <a:ea typeface="Allee" panose="00000500000000000000" pitchFamily="50" charset="0"/>
                <a:cs typeface="Allee" panose="00000500000000000000" pitchFamily="50" charset="0"/>
              </a:rPr>
              <a:t>Ajapaik</a:t>
            </a:r>
            <a:r>
              <a:rPr lang="fi-FI" sz="1600" dirty="0">
                <a:effectLst/>
                <a:latin typeface="Allee" panose="00000500000000000000" pitchFamily="50" charset="0"/>
                <a:ea typeface="Allee" panose="00000500000000000000" pitchFamily="50" charset="0"/>
                <a:cs typeface="Allee" panose="00000500000000000000" pitchFamily="50" charset="0"/>
              </a:rPr>
              <a:t>, tai </a:t>
            </a:r>
            <a:r>
              <a:rPr lang="fi-FI" sz="1600" dirty="0" err="1">
                <a:effectLst/>
                <a:latin typeface="Allee" panose="00000500000000000000" pitchFamily="50" charset="0"/>
                <a:ea typeface="Allee" panose="00000500000000000000" pitchFamily="50" charset="0"/>
                <a:cs typeface="Allee" panose="00000500000000000000" pitchFamily="50" charset="0"/>
              </a:rPr>
              <a:t>ArcGis</a:t>
            </a:r>
            <a:r>
              <a:rPr lang="fi-FI" sz="1600" dirty="0">
                <a:effectLst/>
                <a:latin typeface="Allee" panose="00000500000000000000" pitchFamily="50" charset="0"/>
                <a:ea typeface="Allee" panose="00000500000000000000" pitchFamily="50" charset="0"/>
                <a:cs typeface="Allee" panose="00000500000000000000" pitchFamily="50" charset="0"/>
              </a:rPr>
              <a:t>-sovelluksia käyttäen reitti vanhoille jo kadonneille kisapaikoille. Tavoitteena on palauttaa menneen ajan loisto nykykatsojan silmään kuvien kautta. Kukapa ei haluaisi nähdä Sveitsin legendaarista mäkihyppymäkeä jälleen pystyssä!</a:t>
            </a:r>
          </a:p>
          <a:p>
            <a:endParaRPr lang="fi-FI" dirty="0"/>
          </a:p>
        </p:txBody>
      </p:sp>
      <p:sp>
        <p:nvSpPr>
          <p:cNvPr id="4" name="Päivämäärän paikkamerkki 3">
            <a:extLst>
              <a:ext uri="{FF2B5EF4-FFF2-40B4-BE49-F238E27FC236}">
                <a16:creationId xmlns:a16="http://schemas.microsoft.com/office/drawing/2014/main" id="{CCAFD9A8-BEAE-20F6-CC50-92D7D0F823AE}"/>
              </a:ext>
            </a:extLst>
          </p:cNvPr>
          <p:cNvSpPr>
            <a:spLocks noGrp="1"/>
          </p:cNvSpPr>
          <p:nvPr>
            <p:ph type="dt" sz="half" idx="14"/>
          </p:nvPr>
        </p:nvSpPr>
        <p:spPr/>
        <p:txBody>
          <a:bodyPr/>
          <a:lstStyle/>
          <a:p>
            <a:fld id="{7C23AF9A-88F7-4C24-B551-C285CC65D754}" type="datetime1">
              <a:rPr lang="fi-FI" smtClean="0"/>
              <a:t>8.3.2023</a:t>
            </a:fld>
            <a:endParaRPr lang="fi-FI" dirty="0"/>
          </a:p>
        </p:txBody>
      </p:sp>
    </p:spTree>
    <p:extLst>
      <p:ext uri="{BB962C8B-B14F-4D97-AF65-F5344CB8AC3E}">
        <p14:creationId xmlns:p14="http://schemas.microsoft.com/office/powerpoint/2010/main" val="2611884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779A9A-3619-74BE-5C34-DCEC6B6A4148}"/>
              </a:ext>
            </a:extLst>
          </p:cNvPr>
          <p:cNvSpPr>
            <a:spLocks noGrp="1"/>
          </p:cNvSpPr>
          <p:nvPr>
            <p:ph type="title"/>
          </p:nvPr>
        </p:nvSpPr>
        <p:spPr/>
        <p:txBody>
          <a:bodyPr/>
          <a:lstStyle/>
          <a:p>
            <a:endParaRPr lang="fi-FI"/>
          </a:p>
        </p:txBody>
      </p:sp>
      <p:sp>
        <p:nvSpPr>
          <p:cNvPr id="3" name="Tekstin paikkamerkki 2">
            <a:extLst>
              <a:ext uri="{FF2B5EF4-FFF2-40B4-BE49-F238E27FC236}">
                <a16:creationId xmlns:a16="http://schemas.microsoft.com/office/drawing/2014/main" id="{00D1AEEE-315E-E0EC-A55E-1A5E3E94BD2D}"/>
              </a:ext>
            </a:extLst>
          </p:cNvPr>
          <p:cNvSpPr>
            <a:spLocks noGrp="1"/>
          </p:cNvSpPr>
          <p:nvPr>
            <p:ph type="body" sz="quarter" idx="13"/>
          </p:nvPr>
        </p:nvSpPr>
        <p:spPr>
          <a:xfrm>
            <a:off x="322729" y="2765426"/>
            <a:ext cx="11555506" cy="1509692"/>
          </a:xfrm>
        </p:spPr>
        <p:txBody>
          <a:bodyPr/>
          <a:lstStyle/>
          <a:p>
            <a:endParaRPr lang="fi-FI" sz="4000" b="1" dirty="0">
              <a:effectLst/>
              <a:latin typeface="Calibri" panose="020F0502020204030204" pitchFamily="34" charset="0"/>
              <a:ea typeface="Calibri" panose="020F0502020204030204" pitchFamily="34" charset="0"/>
              <a:cs typeface="Times New Roman" panose="02020603050405020304" pitchFamily="18" charset="0"/>
            </a:endParaRPr>
          </a:p>
          <a:p>
            <a:r>
              <a:rPr lang="fi-FI" sz="4000" b="1" dirty="0">
                <a:effectLst/>
                <a:ea typeface="Calibri" panose="020F0502020204030204" pitchFamily="34" charset="0"/>
                <a:cs typeface="Times New Roman" panose="02020603050405020304" pitchFamily="18" charset="0"/>
              </a:rPr>
              <a:t>Kaikki näkyvät! </a:t>
            </a:r>
          </a:p>
          <a:p>
            <a:endParaRPr lang="fi-FI" sz="4000" b="1" dirty="0">
              <a:effectLst/>
              <a:ea typeface="Calibri" panose="020F0502020204030204" pitchFamily="34" charset="0"/>
              <a:cs typeface="Times New Roman" panose="02020603050405020304" pitchFamily="18" charset="0"/>
            </a:endParaRPr>
          </a:p>
          <a:p>
            <a:r>
              <a:rPr lang="fi-FI" sz="4000" dirty="0">
                <a:effectLst/>
                <a:ea typeface="Calibri" panose="020F0502020204030204" pitchFamily="34" charset="0"/>
                <a:cs typeface="Times New Roman" panose="02020603050405020304" pitchFamily="18" charset="0"/>
              </a:rPr>
              <a:t>Kaikki seurat pääsevät vähintään listamuodossa osaksi museon perusnäyttelyä, vaikka eivät pystysi muuten osallistumaan.</a:t>
            </a:r>
          </a:p>
          <a:p>
            <a:endParaRPr lang="fi-FI" dirty="0"/>
          </a:p>
        </p:txBody>
      </p:sp>
      <p:sp>
        <p:nvSpPr>
          <p:cNvPr id="4" name="Päivämäärän paikkamerkki 3">
            <a:extLst>
              <a:ext uri="{FF2B5EF4-FFF2-40B4-BE49-F238E27FC236}">
                <a16:creationId xmlns:a16="http://schemas.microsoft.com/office/drawing/2014/main" id="{6E283819-8F68-4D0A-F39A-5B62E1CC1E03}"/>
              </a:ext>
            </a:extLst>
          </p:cNvPr>
          <p:cNvSpPr>
            <a:spLocks noGrp="1"/>
          </p:cNvSpPr>
          <p:nvPr>
            <p:ph type="dt" sz="half" idx="14"/>
          </p:nvPr>
        </p:nvSpPr>
        <p:spPr/>
        <p:txBody>
          <a:bodyPr/>
          <a:lstStyle/>
          <a:p>
            <a:fld id="{DEA0A888-BE2D-4DD3-8981-EB15B2285D58}" type="datetime1">
              <a:rPr lang="fi-FI" smtClean="0"/>
              <a:t>8.3.2023</a:t>
            </a:fld>
            <a:endParaRPr lang="fi-FI" dirty="0"/>
          </a:p>
        </p:txBody>
      </p:sp>
    </p:spTree>
    <p:extLst>
      <p:ext uri="{BB962C8B-B14F-4D97-AF65-F5344CB8AC3E}">
        <p14:creationId xmlns:p14="http://schemas.microsoft.com/office/powerpoint/2010/main" val="1926423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D5EDE93-C3F1-3F9C-7E94-F47F55214782}"/>
              </a:ext>
            </a:extLst>
          </p:cNvPr>
          <p:cNvSpPr>
            <a:spLocks noGrp="1"/>
          </p:cNvSpPr>
          <p:nvPr>
            <p:ph type="title"/>
          </p:nvPr>
        </p:nvSpPr>
        <p:spPr/>
        <p:txBody>
          <a:bodyPr/>
          <a:lstStyle/>
          <a:p>
            <a:r>
              <a:rPr lang="fi-FI" dirty="0"/>
              <a:t>Mitä me tarvitsemme?</a:t>
            </a:r>
          </a:p>
        </p:txBody>
      </p:sp>
      <p:sp>
        <p:nvSpPr>
          <p:cNvPr id="3" name="Tekstin paikkamerkki 2">
            <a:extLst>
              <a:ext uri="{FF2B5EF4-FFF2-40B4-BE49-F238E27FC236}">
                <a16:creationId xmlns:a16="http://schemas.microsoft.com/office/drawing/2014/main" id="{C1FBB7F9-3EE8-96B0-DBA0-5CC92A71301C}"/>
              </a:ext>
            </a:extLst>
          </p:cNvPr>
          <p:cNvSpPr>
            <a:spLocks noGrp="1"/>
          </p:cNvSpPr>
          <p:nvPr>
            <p:ph type="body" sz="quarter" idx="13"/>
          </p:nvPr>
        </p:nvSpPr>
        <p:spPr/>
        <p:txBody>
          <a:bodyPr/>
          <a:lstStyle/>
          <a:p>
            <a:pPr algn="l">
              <a:lnSpc>
                <a:spcPct val="150000"/>
              </a:lnSpc>
            </a:pPr>
            <a:r>
              <a:rPr lang="fi-FI" sz="2000" dirty="0"/>
              <a:t>1. Nimi</a:t>
            </a:r>
          </a:p>
          <a:p>
            <a:pPr algn="l">
              <a:lnSpc>
                <a:spcPct val="150000"/>
              </a:lnSpc>
            </a:pPr>
            <a:r>
              <a:rPr lang="fi-FI" sz="2000" dirty="0"/>
              <a:t>2. Perustamisvuosi</a:t>
            </a:r>
          </a:p>
          <a:p>
            <a:pPr algn="l">
              <a:lnSpc>
                <a:spcPct val="150000"/>
              </a:lnSpc>
            </a:pPr>
            <a:r>
              <a:rPr lang="fi-FI" sz="2000" dirty="0"/>
              <a:t>3. Seurahistoria noin 3 lyhyttä kappaletta tekstiä: alku, kehitys &amp; menestys, nykyvaihe</a:t>
            </a:r>
          </a:p>
          <a:p>
            <a:pPr algn="l">
              <a:lnSpc>
                <a:spcPct val="150000"/>
              </a:lnSpc>
            </a:pPr>
            <a:r>
              <a:rPr lang="fi-FI" sz="2000" dirty="0"/>
              <a:t>4. Valokuvat 2kpl/vuosikymmen: Museo voi auttaa tarvittaessa digitoimisessa.</a:t>
            </a:r>
          </a:p>
          <a:p>
            <a:pPr algn="l">
              <a:lnSpc>
                <a:spcPct val="150000"/>
              </a:lnSpc>
            </a:pPr>
            <a:r>
              <a:rPr lang="fi-FI" sz="2000" dirty="0"/>
              <a:t>5. Merkityksellisin esine ja sen tarina lyhyesti: Ei mielellään pokaaleja. Nyrkkeilyhanskat, mestaruuspallo, pitkäaikainen harjoitteluväline. </a:t>
            </a:r>
          </a:p>
          <a:p>
            <a:pPr algn="l">
              <a:lnSpc>
                <a:spcPct val="150000"/>
              </a:lnSpc>
            </a:pPr>
            <a:r>
              <a:rPr lang="fi-FI" sz="2000" dirty="0"/>
              <a:t>6. Menestyksen merkkipaalu: seuralle tärkeimmät kohokohdat: SM -73, Nousu ylempään loppusarjaan -82, NNN voittaa olympialaisissa kultaa 2024.</a:t>
            </a:r>
          </a:p>
          <a:p>
            <a:pPr algn="l">
              <a:lnSpc>
                <a:spcPct val="150000"/>
              </a:lnSpc>
            </a:pPr>
            <a:r>
              <a:rPr lang="fi-FI" sz="2000" dirty="0"/>
              <a:t>7. </a:t>
            </a:r>
            <a:r>
              <a:rPr lang="fi-FI" sz="2000" dirty="0" err="1"/>
              <a:t>Ständi</a:t>
            </a:r>
            <a:r>
              <a:rPr lang="fi-FI" sz="2000" dirty="0"/>
              <a:t>, onko halua, löytyykö paikka, sijoituspaikan osoite.</a:t>
            </a:r>
          </a:p>
          <a:p>
            <a:pPr algn="l">
              <a:lnSpc>
                <a:spcPct val="150000"/>
              </a:lnSpc>
            </a:pPr>
            <a:r>
              <a:rPr lang="fi-FI" sz="2000" dirty="0"/>
              <a:t>8. Yhteyshenkilö</a:t>
            </a:r>
          </a:p>
          <a:p>
            <a:endParaRPr lang="fi-FI" dirty="0"/>
          </a:p>
        </p:txBody>
      </p:sp>
      <p:sp>
        <p:nvSpPr>
          <p:cNvPr id="4" name="Päivämäärän paikkamerkki 3">
            <a:extLst>
              <a:ext uri="{FF2B5EF4-FFF2-40B4-BE49-F238E27FC236}">
                <a16:creationId xmlns:a16="http://schemas.microsoft.com/office/drawing/2014/main" id="{269EA179-E643-6CA7-42C0-88641A953458}"/>
              </a:ext>
            </a:extLst>
          </p:cNvPr>
          <p:cNvSpPr>
            <a:spLocks noGrp="1"/>
          </p:cNvSpPr>
          <p:nvPr>
            <p:ph type="dt" sz="half" idx="14"/>
          </p:nvPr>
        </p:nvSpPr>
        <p:spPr/>
        <p:txBody>
          <a:bodyPr/>
          <a:lstStyle/>
          <a:p>
            <a:fld id="{DEA0A888-BE2D-4DD3-8981-EB15B2285D58}" type="datetime1">
              <a:rPr lang="fi-FI" smtClean="0"/>
              <a:t>8.3.2023</a:t>
            </a:fld>
            <a:endParaRPr lang="fi-FI" dirty="0"/>
          </a:p>
        </p:txBody>
      </p:sp>
    </p:spTree>
    <p:extLst>
      <p:ext uri="{BB962C8B-B14F-4D97-AF65-F5344CB8AC3E}">
        <p14:creationId xmlns:p14="http://schemas.microsoft.com/office/powerpoint/2010/main" val="3647997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E12F4E-D20E-1EE8-9953-9493770A8AE0}"/>
              </a:ext>
            </a:extLst>
          </p:cNvPr>
          <p:cNvSpPr>
            <a:spLocks noGrp="1"/>
          </p:cNvSpPr>
          <p:nvPr>
            <p:ph type="title"/>
          </p:nvPr>
        </p:nvSpPr>
        <p:spPr>
          <a:xfrm>
            <a:off x="1574358" y="304801"/>
            <a:ext cx="9044609" cy="1438940"/>
          </a:xfrm>
        </p:spPr>
        <p:txBody>
          <a:bodyPr/>
          <a:lstStyle/>
          <a:p>
            <a:r>
              <a:rPr lang="fi-FI" dirty="0"/>
              <a:t>Oletteko valmiit Hurmokseen?</a:t>
            </a:r>
          </a:p>
        </p:txBody>
      </p:sp>
      <p:sp>
        <p:nvSpPr>
          <p:cNvPr id="3" name="Tekstin paikkamerkki 2">
            <a:extLst>
              <a:ext uri="{FF2B5EF4-FFF2-40B4-BE49-F238E27FC236}">
                <a16:creationId xmlns:a16="http://schemas.microsoft.com/office/drawing/2014/main" id="{8E4DF412-797C-4061-7E76-187C9134F3AC}"/>
              </a:ext>
            </a:extLst>
          </p:cNvPr>
          <p:cNvSpPr>
            <a:spLocks noGrp="1"/>
          </p:cNvSpPr>
          <p:nvPr>
            <p:ph type="body" sz="quarter" idx="13"/>
          </p:nvPr>
        </p:nvSpPr>
        <p:spPr>
          <a:xfrm>
            <a:off x="1574358" y="2293015"/>
            <a:ext cx="8650287" cy="3822700"/>
          </a:xfrm>
        </p:spPr>
        <p:txBody>
          <a:bodyPr/>
          <a:lstStyle/>
          <a:p>
            <a:pPr algn="ctr"/>
            <a:r>
              <a:rPr lang="fi-FI" sz="2800" dirty="0">
                <a:effectLst/>
                <a:ea typeface="Calibri" panose="020F0502020204030204" pitchFamily="34" charset="0"/>
                <a:cs typeface="Times New Roman" panose="02020603050405020304" pitchFamily="18" charset="0"/>
              </a:rPr>
              <a:t>Jos haluatte osallistua näyttely-yhteistyöhön, niin ilmoittautukaa osoitteeseen:</a:t>
            </a:r>
          </a:p>
          <a:p>
            <a:pPr marL="0" indent="0" algn="ctr">
              <a:buNone/>
            </a:pPr>
            <a:r>
              <a:rPr lang="fi-FI" sz="2800" dirty="0">
                <a:effectLst/>
                <a:ea typeface="Calibri" panose="020F0502020204030204" pitchFamily="34" charset="0"/>
                <a:cs typeface="Times New Roman" panose="02020603050405020304" pitchFamily="18" charset="0"/>
              </a:rPr>
              <a:t> </a:t>
            </a:r>
          </a:p>
          <a:p>
            <a:pPr marL="0" indent="0" algn="ctr">
              <a:buNone/>
            </a:pPr>
            <a:r>
              <a:rPr lang="fi-FI" sz="2800" u="sng" dirty="0">
                <a:solidFill>
                  <a:srgbClr val="0563C1"/>
                </a:solidFill>
                <a:effectLst/>
                <a:ea typeface="Calibri" panose="020F0502020204030204" pitchFamily="34" charset="0"/>
                <a:cs typeface="Times New Roman" panose="02020603050405020304" pitchFamily="18" charset="0"/>
                <a:hlinkClick r:id="rId2"/>
              </a:rPr>
              <a:t>tuomas.ravea@hyvinkaa.fi</a:t>
            </a:r>
            <a:r>
              <a:rPr lang="fi-FI" sz="2800" dirty="0">
                <a:effectLst/>
                <a:ea typeface="Calibri" panose="020F0502020204030204" pitchFamily="34" charset="0"/>
                <a:cs typeface="Times New Roman" panose="02020603050405020304" pitchFamily="18" charset="0"/>
              </a:rPr>
              <a:t> </a:t>
            </a:r>
          </a:p>
          <a:p>
            <a:pPr marL="0" indent="0" algn="ctr">
              <a:buNone/>
            </a:pPr>
            <a:endParaRPr lang="fi-FI" dirty="0">
              <a:ea typeface="Calibri" panose="020F0502020204030204" pitchFamily="34" charset="0"/>
              <a:cs typeface="Times New Roman" panose="02020603050405020304" pitchFamily="18" charset="0"/>
            </a:endParaRPr>
          </a:p>
          <a:p>
            <a:pPr marL="0" indent="0" algn="ctr">
              <a:buNone/>
            </a:pPr>
            <a:endParaRPr lang="fi-FI" dirty="0">
              <a:ea typeface="Calibri" panose="020F0502020204030204" pitchFamily="34" charset="0"/>
              <a:cs typeface="Times New Roman" panose="02020603050405020304" pitchFamily="18" charset="0"/>
            </a:endParaRPr>
          </a:p>
          <a:p>
            <a:pPr marL="0" indent="0" algn="ctr">
              <a:buNone/>
            </a:pPr>
            <a:r>
              <a:rPr lang="fi-FI" dirty="0">
                <a:ea typeface="Calibri" panose="020F0502020204030204" pitchFamily="34" charset="0"/>
                <a:cs typeface="Times New Roman" panose="02020603050405020304" pitchFamily="18" charset="0"/>
              </a:rPr>
              <a:t>-Ilmoittautuminen viimeistään </a:t>
            </a:r>
            <a:r>
              <a:rPr lang="fi-FI" sz="2800" dirty="0">
                <a:effectLst/>
                <a:ea typeface="Calibri" panose="020F0502020204030204" pitchFamily="34" charset="0"/>
                <a:cs typeface="Times New Roman" panose="02020603050405020304" pitchFamily="18" charset="0"/>
              </a:rPr>
              <a:t>30.4. mennessä. Materiaalin aikataulu ilmoitetaan </a:t>
            </a:r>
            <a:r>
              <a:rPr lang="fi-FI" sz="2800">
                <a:effectLst/>
                <a:ea typeface="Calibri" panose="020F0502020204030204" pitchFamily="34" charset="0"/>
                <a:cs typeface="Times New Roman" panose="02020603050405020304" pitchFamily="18" charset="0"/>
              </a:rPr>
              <a:t>myöhemmin yhteistyökumppaneille</a:t>
            </a:r>
            <a:r>
              <a:rPr lang="fi-FI" sz="2800" dirty="0">
                <a:effectLst/>
                <a:ea typeface="Calibri" panose="020F0502020204030204" pitchFamily="34" charset="0"/>
                <a:cs typeface="Times New Roman" panose="02020603050405020304" pitchFamily="18" charset="0"/>
              </a:rPr>
              <a:t>.</a:t>
            </a:r>
          </a:p>
          <a:p>
            <a:endParaRPr lang="fi-FI" dirty="0"/>
          </a:p>
        </p:txBody>
      </p:sp>
      <p:sp>
        <p:nvSpPr>
          <p:cNvPr id="4" name="Päivämäärän paikkamerkki 3">
            <a:extLst>
              <a:ext uri="{FF2B5EF4-FFF2-40B4-BE49-F238E27FC236}">
                <a16:creationId xmlns:a16="http://schemas.microsoft.com/office/drawing/2014/main" id="{E14EDD41-CEB9-C785-E8C3-5908B9CF3639}"/>
              </a:ext>
            </a:extLst>
          </p:cNvPr>
          <p:cNvSpPr>
            <a:spLocks noGrp="1"/>
          </p:cNvSpPr>
          <p:nvPr>
            <p:ph type="dt" sz="half" idx="14"/>
          </p:nvPr>
        </p:nvSpPr>
        <p:spPr/>
        <p:txBody>
          <a:bodyPr/>
          <a:lstStyle/>
          <a:p>
            <a:fld id="{7C23AF9A-88F7-4C24-B551-C285CC65D754}" type="datetime1">
              <a:rPr lang="fi-FI" smtClean="0"/>
              <a:t>8.3.2023</a:t>
            </a:fld>
            <a:endParaRPr lang="fi-FI" dirty="0"/>
          </a:p>
        </p:txBody>
      </p:sp>
    </p:spTree>
    <p:extLst>
      <p:ext uri="{BB962C8B-B14F-4D97-AF65-F5344CB8AC3E}">
        <p14:creationId xmlns:p14="http://schemas.microsoft.com/office/powerpoint/2010/main" val="162163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245099-632E-CF5F-0D37-62C72A5B1B73}"/>
              </a:ext>
            </a:extLst>
          </p:cNvPr>
          <p:cNvSpPr>
            <a:spLocks noGrp="1"/>
          </p:cNvSpPr>
          <p:nvPr>
            <p:ph type="title"/>
          </p:nvPr>
        </p:nvSpPr>
        <p:spPr/>
        <p:txBody>
          <a:bodyPr/>
          <a:lstStyle/>
          <a:p>
            <a:r>
              <a:rPr lang="fi-FI" dirty="0"/>
              <a:t>Näyttelyaikataulu</a:t>
            </a:r>
          </a:p>
        </p:txBody>
      </p:sp>
      <p:sp>
        <p:nvSpPr>
          <p:cNvPr id="3" name="Tekstin paikkamerkki 2">
            <a:extLst>
              <a:ext uri="{FF2B5EF4-FFF2-40B4-BE49-F238E27FC236}">
                <a16:creationId xmlns:a16="http://schemas.microsoft.com/office/drawing/2014/main" id="{EB1C402B-51D8-78C1-B414-ED16413B2FF1}"/>
              </a:ext>
            </a:extLst>
          </p:cNvPr>
          <p:cNvSpPr>
            <a:spLocks noGrp="1"/>
          </p:cNvSpPr>
          <p:nvPr>
            <p:ph type="body" sz="quarter" idx="13"/>
          </p:nvPr>
        </p:nvSpPr>
        <p:spPr>
          <a:xfrm>
            <a:off x="1573033" y="2099118"/>
            <a:ext cx="8650287" cy="3822700"/>
          </a:xfrm>
        </p:spPr>
        <p:txBody>
          <a:bodyPr/>
          <a:lstStyle/>
          <a:p>
            <a:pPr marL="0" indent="0">
              <a:lnSpc>
                <a:spcPct val="107000"/>
              </a:lnSpc>
              <a:spcAft>
                <a:spcPts val="800"/>
              </a:spcAft>
              <a:buNone/>
            </a:pPr>
            <a:r>
              <a:rPr lang="fi-FI" sz="1800" dirty="0">
                <a:effectLst/>
                <a:ea typeface="Calibri" panose="020F0502020204030204" pitchFamily="34" charset="0"/>
                <a:cs typeface="Times New Roman" panose="02020603050405020304" pitchFamily="18" charset="0"/>
              </a:rPr>
              <a:t>2023</a:t>
            </a:r>
          </a:p>
          <a:p>
            <a:pPr>
              <a:lnSpc>
                <a:spcPct val="107000"/>
              </a:lnSpc>
              <a:spcAft>
                <a:spcPts val="800"/>
              </a:spcAft>
            </a:pPr>
            <a:r>
              <a:rPr lang="fi-FI" sz="1800" dirty="0">
                <a:ea typeface="Calibri" panose="020F0502020204030204" pitchFamily="34" charset="0"/>
                <a:cs typeface="Times New Roman" panose="02020603050405020304" pitchFamily="18" charset="0"/>
              </a:rPr>
              <a:t>H</a:t>
            </a:r>
            <a:r>
              <a:rPr lang="fi-FI" sz="1800" dirty="0">
                <a:effectLst/>
                <a:ea typeface="Calibri" panose="020F0502020204030204" pitchFamily="34" charset="0"/>
                <a:cs typeface="Times New Roman" panose="02020603050405020304" pitchFamily="18" charset="0"/>
              </a:rPr>
              <a:t>uhtikuu-toukokuu 2023: Tausta- ja kokoelmatyö materiaalin kartoittamiseksi</a:t>
            </a:r>
          </a:p>
          <a:p>
            <a:pPr>
              <a:lnSpc>
                <a:spcPct val="107000"/>
              </a:lnSpc>
              <a:spcAft>
                <a:spcPts val="800"/>
              </a:spcAft>
            </a:pPr>
            <a:r>
              <a:rPr lang="fi-FI" sz="1800" dirty="0">
                <a:effectLst/>
                <a:ea typeface="Calibri" panose="020F0502020204030204" pitchFamily="34" charset="0"/>
                <a:cs typeface="Times New Roman" panose="02020603050405020304" pitchFamily="18" charset="0"/>
              </a:rPr>
              <a:t>Kesä-syyskuu 2023: Seurojen sisältöjen kartoitus ja tuottaminen</a:t>
            </a:r>
          </a:p>
          <a:p>
            <a:pPr>
              <a:lnSpc>
                <a:spcPct val="107000"/>
              </a:lnSpc>
              <a:spcAft>
                <a:spcPts val="800"/>
              </a:spcAft>
            </a:pPr>
            <a:r>
              <a:rPr lang="fi-FI" sz="1800" dirty="0">
                <a:effectLst/>
                <a:ea typeface="Calibri" panose="020F0502020204030204" pitchFamily="34" charset="0"/>
                <a:cs typeface="Times New Roman" panose="02020603050405020304" pitchFamily="18" charset="0"/>
              </a:rPr>
              <a:t>Syys-lokakuu 2023: Näyttelysisällöt / näyttelysuunnittelu/arkkitehtuuri</a:t>
            </a:r>
          </a:p>
          <a:p>
            <a:pPr>
              <a:lnSpc>
                <a:spcPct val="107000"/>
              </a:lnSpc>
              <a:spcAft>
                <a:spcPts val="800"/>
              </a:spcAft>
            </a:pPr>
            <a:r>
              <a:rPr lang="fi-FI" sz="1800" dirty="0">
                <a:effectLst/>
                <a:ea typeface="Calibri" panose="020F0502020204030204" pitchFamily="34" charset="0"/>
                <a:cs typeface="Times New Roman" panose="02020603050405020304" pitchFamily="18" charset="0"/>
              </a:rPr>
              <a:t>Marras-joulukuu rakenteiden tuotanto</a:t>
            </a:r>
          </a:p>
          <a:p>
            <a:pPr marL="0" indent="0">
              <a:lnSpc>
                <a:spcPct val="107000"/>
              </a:lnSpc>
              <a:spcAft>
                <a:spcPts val="800"/>
              </a:spcAft>
              <a:buNone/>
            </a:pPr>
            <a:r>
              <a:rPr lang="fi-FI" sz="1800" dirty="0">
                <a:ea typeface="Calibri" panose="020F0502020204030204" pitchFamily="34" charset="0"/>
                <a:cs typeface="Times New Roman" panose="02020603050405020304" pitchFamily="18" charset="0"/>
              </a:rPr>
              <a:t>2024</a:t>
            </a:r>
            <a:endParaRPr lang="fi-FI" sz="1800" dirty="0">
              <a:effectLst/>
              <a:ea typeface="Calibri" panose="020F0502020204030204" pitchFamily="34" charset="0"/>
              <a:cs typeface="Times New Roman" panose="02020603050405020304" pitchFamily="18" charset="0"/>
            </a:endParaRPr>
          </a:p>
          <a:p>
            <a:pPr>
              <a:lnSpc>
                <a:spcPct val="107000"/>
              </a:lnSpc>
              <a:spcAft>
                <a:spcPts val="800"/>
              </a:spcAft>
            </a:pPr>
            <a:r>
              <a:rPr lang="fi-FI" sz="1800" dirty="0">
                <a:effectLst/>
                <a:ea typeface="Calibri" panose="020F0502020204030204" pitchFamily="34" charset="0"/>
                <a:cs typeface="Times New Roman" panose="02020603050405020304" pitchFamily="18" charset="0"/>
              </a:rPr>
              <a:t>Tammikuu-helmikuu: Näyttelynrakennus, avajaiset helmikuun alussa</a:t>
            </a:r>
          </a:p>
          <a:p>
            <a:pPr>
              <a:lnSpc>
                <a:spcPct val="107000"/>
              </a:lnSpc>
              <a:spcAft>
                <a:spcPts val="800"/>
              </a:spcAft>
            </a:pPr>
            <a:r>
              <a:rPr lang="fi-FI" sz="1800" dirty="0">
                <a:effectLst/>
                <a:ea typeface="Calibri" panose="020F0502020204030204" pitchFamily="34" charset="0"/>
                <a:cs typeface="Times New Roman" panose="02020603050405020304" pitchFamily="18" charset="0"/>
              </a:rPr>
              <a:t>Maaliskuu: jalkauttaminen kentälle ja jatko-ohjaus</a:t>
            </a:r>
          </a:p>
          <a:p>
            <a:pPr>
              <a:lnSpc>
                <a:spcPct val="107000"/>
              </a:lnSpc>
              <a:spcAft>
                <a:spcPts val="800"/>
              </a:spcAft>
            </a:pPr>
            <a:r>
              <a:rPr lang="fi-FI" sz="1800" dirty="0">
                <a:effectLst/>
                <a:ea typeface="Calibri" panose="020F0502020204030204" pitchFamily="34" charset="0"/>
                <a:cs typeface="Times New Roman" panose="02020603050405020304" pitchFamily="18" charset="0"/>
              </a:rPr>
              <a:t>Syksy 2024: yhteisnäyttely </a:t>
            </a:r>
            <a:r>
              <a:rPr lang="fi-FI" sz="1800" dirty="0" err="1">
                <a:effectLst/>
                <a:ea typeface="Calibri" panose="020F0502020204030204" pitchFamily="34" charset="0"/>
                <a:cs typeface="Times New Roman" panose="02020603050405020304" pitchFamily="18" charset="0"/>
              </a:rPr>
              <a:t>ständeistä</a:t>
            </a:r>
            <a:r>
              <a:rPr lang="fi-FI" sz="1800" dirty="0">
                <a:effectLst/>
                <a:ea typeface="Calibri" panose="020F0502020204030204" pitchFamily="34" charset="0"/>
                <a:cs typeface="Times New Roman" panose="02020603050405020304" pitchFamily="18" charset="0"/>
              </a:rPr>
              <a:t> </a:t>
            </a:r>
            <a:r>
              <a:rPr lang="fi-FI" sz="1800" dirty="0" err="1">
                <a:effectLst/>
                <a:ea typeface="Calibri" panose="020F0502020204030204" pitchFamily="34" charset="0"/>
                <a:cs typeface="Times New Roman" panose="02020603050405020304" pitchFamily="18" charset="0"/>
              </a:rPr>
              <a:t>Willassa</a:t>
            </a:r>
            <a:r>
              <a:rPr lang="fi-FI" sz="1800" dirty="0">
                <a:effectLst/>
                <a:ea typeface="Calibri" panose="020F0502020204030204" pitchFamily="34" charset="0"/>
                <a:cs typeface="Times New Roman" panose="02020603050405020304" pitchFamily="18" charset="0"/>
              </a:rPr>
              <a:t>, tai muussa sopivassa paikassa.</a:t>
            </a:r>
          </a:p>
          <a:p>
            <a:pPr marL="0" indent="0">
              <a:lnSpc>
                <a:spcPct val="107000"/>
              </a:lnSpc>
              <a:spcAft>
                <a:spcPts val="800"/>
              </a:spcAft>
              <a:buNone/>
            </a:pPr>
            <a:r>
              <a:rPr lang="fi-FI" sz="1800" dirty="0">
                <a:effectLst/>
                <a:ea typeface="Calibri" panose="020F0502020204030204" pitchFamily="34" charset="0"/>
                <a:cs typeface="Times New Roman" panose="02020603050405020304" pitchFamily="18" charset="0"/>
              </a:rPr>
              <a:t>2025</a:t>
            </a:r>
          </a:p>
          <a:p>
            <a:r>
              <a:rPr lang="fi-FI" sz="1800" dirty="0">
                <a:effectLst/>
                <a:ea typeface="Calibri" panose="020F0502020204030204" pitchFamily="34" charset="0"/>
                <a:cs typeface="Times New Roman" panose="02020603050405020304" pitchFamily="18" charset="0"/>
              </a:rPr>
              <a:t>Tammikuu: Näyttely päättyy</a:t>
            </a:r>
            <a:endParaRPr lang="fi-FI" dirty="0"/>
          </a:p>
        </p:txBody>
      </p:sp>
      <p:sp>
        <p:nvSpPr>
          <p:cNvPr id="4" name="Päivämäärän paikkamerkki 3">
            <a:extLst>
              <a:ext uri="{FF2B5EF4-FFF2-40B4-BE49-F238E27FC236}">
                <a16:creationId xmlns:a16="http://schemas.microsoft.com/office/drawing/2014/main" id="{22B27606-6413-4515-3E7A-72BFCB545C02}"/>
              </a:ext>
            </a:extLst>
          </p:cNvPr>
          <p:cNvSpPr>
            <a:spLocks noGrp="1"/>
          </p:cNvSpPr>
          <p:nvPr>
            <p:ph type="dt" sz="half" idx="14"/>
          </p:nvPr>
        </p:nvSpPr>
        <p:spPr/>
        <p:txBody>
          <a:bodyPr/>
          <a:lstStyle/>
          <a:p>
            <a:fld id="{7C23AF9A-88F7-4C24-B551-C285CC65D754}" type="datetime1">
              <a:rPr lang="fi-FI" smtClean="0"/>
              <a:t>8.3.2023</a:t>
            </a:fld>
            <a:endParaRPr lang="fi-FI" dirty="0"/>
          </a:p>
        </p:txBody>
      </p:sp>
    </p:spTree>
    <p:extLst>
      <p:ext uri="{BB962C8B-B14F-4D97-AF65-F5344CB8AC3E}">
        <p14:creationId xmlns:p14="http://schemas.microsoft.com/office/powerpoint/2010/main" val="2898950441"/>
      </p:ext>
    </p:extLst>
  </p:cSld>
  <p:clrMapOvr>
    <a:masterClrMapping/>
  </p:clrMapOvr>
</p:sld>
</file>

<file path=ppt/theme/theme1.xml><?xml version="1.0" encoding="utf-8"?>
<a:theme xmlns:a="http://schemas.openxmlformats.org/drawingml/2006/main" name="Taika">
  <a:themeElements>
    <a:clrScheme name="Taika">
      <a:dk1>
        <a:sysClr val="windowText" lastClr="000000"/>
      </a:dk1>
      <a:lt1>
        <a:sysClr val="window" lastClr="FFFFFF"/>
      </a:lt1>
      <a:dk2>
        <a:srgbClr val="1C4630"/>
      </a:dk2>
      <a:lt2>
        <a:srgbClr val="EDEDE3"/>
      </a:lt2>
      <a:accent1>
        <a:srgbClr val="EDEDE3"/>
      </a:accent1>
      <a:accent2>
        <a:srgbClr val="FFA200"/>
      </a:accent2>
      <a:accent3>
        <a:srgbClr val="1C4630"/>
      </a:accent3>
      <a:accent4>
        <a:srgbClr val="78A0D5"/>
      </a:accent4>
      <a:accent5>
        <a:srgbClr val="A5A5A5"/>
      </a:accent5>
      <a:accent6>
        <a:srgbClr val="D8D8D8"/>
      </a:accent6>
      <a:hlink>
        <a:srgbClr val="0563C1"/>
      </a:hlink>
      <a:folHlink>
        <a:srgbClr val="954F72"/>
      </a:folHlink>
    </a:clrScheme>
    <a:fontScheme name="Allee">
      <a:majorFont>
        <a:latin typeface="Allee"/>
        <a:ea typeface=""/>
        <a:cs typeface=""/>
      </a:majorFont>
      <a:minorFont>
        <a:latin typeface="Alle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Taika_esitysmallipohja_v2022-03-08.potx" id="{11BDB976-9475-4606-A32B-2AC80709B04F}" vid="{59B41133-1085-4D4E-A010-D36D4BD3788D}"/>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Taika_presentation_template</Template>
  <TotalTime>113</TotalTime>
  <Words>595</Words>
  <Application>Microsoft Office PowerPoint</Application>
  <PresentationFormat>Laajakuva</PresentationFormat>
  <Paragraphs>57</Paragraphs>
  <Slides>10</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10</vt:i4>
      </vt:variant>
    </vt:vector>
  </HeadingPairs>
  <TitlesOfParts>
    <vt:vector size="15" baseType="lpstr">
      <vt:lpstr>Allee</vt:lpstr>
      <vt:lpstr>Arial</vt:lpstr>
      <vt:lpstr>Calibri</vt:lpstr>
      <vt:lpstr>Geomanist</vt:lpstr>
      <vt:lpstr>Taika</vt:lpstr>
      <vt:lpstr>Hurmos – Hyvinkään urheiluhistoria -näyttely 2024</vt:lpstr>
      <vt:lpstr>   ”Kun hiihtäminen parina viime vuotena on tullut helsinkiläisille oikeaksi kärpäseksi, niin on selvää, että kaupungin lähinurkat ovat pian koluttuja. Silloinpa matka lauantai-iltana tai pyhäaamuna Hyvinkäälle tuo virkistävän vaihtelun viikon ohjelmistoon.” Suomen Urheilulehti, 1934 </vt:lpstr>
      <vt:lpstr>Koe kilpaile muistele</vt:lpstr>
      <vt:lpstr>PowerPoint-esitys</vt:lpstr>
      <vt:lpstr>PowerPoint-esitys</vt:lpstr>
      <vt:lpstr>PowerPoint-esitys</vt:lpstr>
      <vt:lpstr>Mitä me tarvitsemme?</vt:lpstr>
      <vt:lpstr>Oletteko valmiit Hurmokseen?</vt:lpstr>
      <vt:lpstr>Näyttelyaikataulu</vt:lpstr>
      <vt:lpstr>KIITOS.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ESITYKSEN AIHE</dc:title>
  <dc:creator>Ravea Tuomas</dc:creator>
  <cp:lastModifiedBy>Ravea Tuomas</cp:lastModifiedBy>
  <cp:revision>11</cp:revision>
  <dcterms:created xsi:type="dcterms:W3CDTF">2023-01-12T09:34:26Z</dcterms:created>
  <dcterms:modified xsi:type="dcterms:W3CDTF">2023-03-08T07:37:06Z</dcterms:modified>
</cp:coreProperties>
</file>