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0" r:id="rId7"/>
    <p:sldId id="258" r:id="rId8"/>
    <p:sldId id="259" r:id="rId9"/>
    <p:sldId id="261" r:id="rId10"/>
    <p:sldId id="262" r:id="rId1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771803-C27A-4E5A-8203-CB4E0EA4DC82}" v="1" dt="2021-03-26T13:58:14.3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ytkönen Silja" userId="2fbcfa47-b69f-4514-80aa-cf2898fef25d" providerId="ADAL" clId="{0F771803-C27A-4E5A-8203-CB4E0EA4DC82}"/>
    <pc:docChg chg="modSld">
      <pc:chgData name="Rytkönen Silja" userId="2fbcfa47-b69f-4514-80aa-cf2898fef25d" providerId="ADAL" clId="{0F771803-C27A-4E5A-8203-CB4E0EA4DC82}" dt="2021-03-26T14:01:35.179" v="75" actId="1076"/>
      <pc:docMkLst>
        <pc:docMk/>
      </pc:docMkLst>
      <pc:sldChg chg="addSp modSp mod">
        <pc:chgData name="Rytkönen Silja" userId="2fbcfa47-b69f-4514-80aa-cf2898fef25d" providerId="ADAL" clId="{0F771803-C27A-4E5A-8203-CB4E0EA4DC82}" dt="2021-03-26T14:01:35.179" v="75" actId="1076"/>
        <pc:sldMkLst>
          <pc:docMk/>
          <pc:sldMk cId="3441812181" sldId="258"/>
        </pc:sldMkLst>
        <pc:spChg chg="add mod">
          <ac:chgData name="Rytkönen Silja" userId="2fbcfa47-b69f-4514-80aa-cf2898fef25d" providerId="ADAL" clId="{0F771803-C27A-4E5A-8203-CB4E0EA4DC82}" dt="2021-03-26T14:01:35.179" v="75" actId="1076"/>
          <ac:spMkLst>
            <pc:docMk/>
            <pc:sldMk cId="3441812181" sldId="258"/>
            <ac:spMk id="2" creationId="{85DFF9D6-021A-451D-B62C-BC21F8899583}"/>
          </ac:spMkLst>
        </pc:spChg>
        <pc:spChg chg="mod">
          <ac:chgData name="Rytkönen Silja" userId="2fbcfa47-b69f-4514-80aa-cf2898fef25d" providerId="ADAL" clId="{0F771803-C27A-4E5A-8203-CB4E0EA4DC82}" dt="2021-03-26T13:59:09.931" v="66" actId="20577"/>
          <ac:spMkLst>
            <pc:docMk/>
            <pc:sldMk cId="3441812181" sldId="258"/>
            <ac:spMk id="7" creationId="{C9292BE8-08BC-4A5E-84E1-B1E207B0216A}"/>
          </ac:spMkLst>
        </pc:spChg>
        <pc:picChg chg="mod">
          <ac:chgData name="Rytkönen Silja" userId="2fbcfa47-b69f-4514-80aa-cf2898fef25d" providerId="ADAL" clId="{0F771803-C27A-4E5A-8203-CB4E0EA4DC82}" dt="2021-03-26T14:01:30.050" v="74" actId="1076"/>
          <ac:picMkLst>
            <pc:docMk/>
            <pc:sldMk cId="3441812181" sldId="258"/>
            <ac:picMk id="5" creationId="{464DE55D-99BC-4333-8E5A-D9F6272D23AA}"/>
          </ac:picMkLst>
        </pc:picChg>
      </pc:sldChg>
    </pc:docChg>
  </pc:docChgLst>
  <pc:docChgLst>
    <pc:chgData name="Rytkönen Silja" userId="S::silja.rytkonen@hyvinkaa.fi::2fbcfa47-b69f-4514-80aa-cf2898fef25d" providerId="AD" clId="Web-{6D5DCFD3-241F-4271-9F15-810836F0C1C0}"/>
    <pc:docChg chg="modSld">
      <pc:chgData name="Rytkönen Silja" userId="S::silja.rytkonen@hyvinkaa.fi::2fbcfa47-b69f-4514-80aa-cf2898fef25d" providerId="AD" clId="Web-{6D5DCFD3-241F-4271-9F15-810836F0C1C0}" dt="2021-03-19T12:58:00.931" v="2" actId="1076"/>
      <pc:docMkLst>
        <pc:docMk/>
      </pc:docMkLst>
      <pc:sldChg chg="addSp delSp modSp">
        <pc:chgData name="Rytkönen Silja" userId="S::silja.rytkonen@hyvinkaa.fi::2fbcfa47-b69f-4514-80aa-cf2898fef25d" providerId="AD" clId="Web-{6D5DCFD3-241F-4271-9F15-810836F0C1C0}" dt="2021-03-19T12:58:00.931" v="2" actId="1076"/>
        <pc:sldMkLst>
          <pc:docMk/>
          <pc:sldMk cId="1142375586" sldId="262"/>
        </pc:sldMkLst>
        <pc:spChg chg="add del mod">
          <ac:chgData name="Rytkönen Silja" userId="S::silja.rytkonen@hyvinkaa.fi::2fbcfa47-b69f-4514-80aa-cf2898fef25d" providerId="AD" clId="Web-{6D5DCFD3-241F-4271-9F15-810836F0C1C0}" dt="2021-03-19T12:57:52.572" v="1"/>
          <ac:spMkLst>
            <pc:docMk/>
            <pc:sldMk cId="1142375586" sldId="262"/>
            <ac:spMk id="4" creationId="{457611E7-4438-4948-8B56-3340E07EE567}"/>
          </ac:spMkLst>
        </pc:spChg>
        <pc:picChg chg="mod">
          <ac:chgData name="Rytkönen Silja" userId="S::silja.rytkonen@hyvinkaa.fi::2fbcfa47-b69f-4514-80aa-cf2898fef25d" providerId="AD" clId="Web-{6D5DCFD3-241F-4271-9F15-810836F0C1C0}" dt="2021-03-19T12:58:00.931" v="2" actId="1076"/>
          <ac:picMkLst>
            <pc:docMk/>
            <pc:sldMk cId="1142375586" sldId="262"/>
            <ac:picMk id="3" creationId="{C8A9091B-040B-4B08-91A9-177564FBDD67}"/>
          </ac:picMkLst>
        </pc:picChg>
        <pc:picChg chg="del">
          <ac:chgData name="Rytkönen Silja" userId="S::silja.rytkonen@hyvinkaa.fi::2fbcfa47-b69f-4514-80aa-cf2898fef25d" providerId="AD" clId="Web-{6D5DCFD3-241F-4271-9F15-810836F0C1C0}" dt="2021-03-19T12:57:46.994" v="0"/>
          <ac:picMkLst>
            <pc:docMk/>
            <pc:sldMk cId="1142375586" sldId="262"/>
            <ac:picMk id="5" creationId="{464DE55D-99BC-4333-8E5A-D9F6272D23AA}"/>
          </ac:picMkLst>
        </pc:picChg>
      </pc:sldChg>
    </pc:docChg>
  </pc:docChgLst>
  <pc:docChgLst>
    <pc:chgData name="Helminen Milla" userId="S::milla.helminen@hyvinkaa.fi::73705d05-1feb-48e6-bac5-4b08ab8436ea" providerId="AD" clId="Web-{5F010BF4-2667-44BF-98AA-62086E801D8D}"/>
    <pc:docChg chg="modSld sldOrd">
      <pc:chgData name="Helminen Milla" userId="S::milla.helminen@hyvinkaa.fi::73705d05-1feb-48e6-bac5-4b08ab8436ea" providerId="AD" clId="Web-{5F010BF4-2667-44BF-98AA-62086E801D8D}" dt="2021-03-18T07:13:22.524" v="29" actId="14100"/>
      <pc:docMkLst>
        <pc:docMk/>
      </pc:docMkLst>
      <pc:sldChg chg="modSp">
        <pc:chgData name="Helminen Milla" userId="S::milla.helminen@hyvinkaa.fi::73705d05-1feb-48e6-bac5-4b08ab8436ea" providerId="AD" clId="Web-{5F010BF4-2667-44BF-98AA-62086E801D8D}" dt="2021-03-18T07:12:05.742" v="24" actId="20577"/>
        <pc:sldMkLst>
          <pc:docMk/>
          <pc:sldMk cId="2926500272" sldId="259"/>
        </pc:sldMkLst>
        <pc:spChg chg="mod">
          <ac:chgData name="Helminen Milla" userId="S::milla.helminen@hyvinkaa.fi::73705d05-1feb-48e6-bac5-4b08ab8436ea" providerId="AD" clId="Web-{5F010BF4-2667-44BF-98AA-62086E801D8D}" dt="2021-03-18T07:12:05.742" v="24" actId="20577"/>
          <ac:spMkLst>
            <pc:docMk/>
            <pc:sldMk cId="2926500272" sldId="259"/>
            <ac:spMk id="7" creationId="{C9292BE8-08BC-4A5E-84E1-B1E207B0216A}"/>
          </ac:spMkLst>
        </pc:spChg>
      </pc:sldChg>
      <pc:sldChg chg="addSp delSp modSp ord">
        <pc:chgData name="Helminen Milla" userId="S::milla.helminen@hyvinkaa.fi::73705d05-1feb-48e6-bac5-4b08ab8436ea" providerId="AD" clId="Web-{5F010BF4-2667-44BF-98AA-62086E801D8D}" dt="2021-03-18T07:13:22.524" v="29" actId="14100"/>
        <pc:sldMkLst>
          <pc:docMk/>
          <pc:sldMk cId="456972128" sldId="261"/>
        </pc:sldMkLst>
        <pc:spChg chg="add del mod">
          <ac:chgData name="Helminen Milla" userId="S::milla.helminen@hyvinkaa.fi::73705d05-1feb-48e6-bac5-4b08ab8436ea" providerId="AD" clId="Web-{5F010BF4-2667-44BF-98AA-62086E801D8D}" dt="2021-03-18T07:10:25.553" v="12"/>
          <ac:spMkLst>
            <pc:docMk/>
            <pc:sldMk cId="456972128" sldId="261"/>
            <ac:spMk id="4" creationId="{55594636-024E-4897-9064-A047310F7A87}"/>
          </ac:spMkLst>
        </pc:spChg>
        <pc:spChg chg="mod">
          <ac:chgData name="Helminen Milla" userId="S::milla.helminen@hyvinkaa.fi::73705d05-1feb-48e6-bac5-4b08ab8436ea" providerId="AD" clId="Web-{5F010BF4-2667-44BF-98AA-62086E801D8D}" dt="2021-03-18T07:13:22.524" v="29" actId="14100"/>
          <ac:spMkLst>
            <pc:docMk/>
            <pc:sldMk cId="456972128" sldId="261"/>
            <ac:spMk id="7" creationId="{C9292BE8-08BC-4A5E-84E1-B1E207B0216A}"/>
          </ac:spMkLst>
        </pc:spChg>
        <pc:picChg chg="add del mod">
          <ac:chgData name="Helminen Milla" userId="S::milla.helminen@hyvinkaa.fi::73705d05-1feb-48e6-bac5-4b08ab8436ea" providerId="AD" clId="Web-{5F010BF4-2667-44BF-98AA-62086E801D8D}" dt="2021-03-18T07:10:45.444" v="18" actId="1076"/>
          <ac:picMkLst>
            <pc:docMk/>
            <pc:sldMk cId="456972128" sldId="261"/>
            <ac:picMk id="5" creationId="{464DE55D-99BC-4333-8E5A-D9F6272D23AA}"/>
          </ac:picMkLst>
        </pc:picChg>
      </pc:sldChg>
    </pc:docChg>
  </pc:docChgLst>
  <pc:docChgLst>
    <pc:chgData name="Helminen Milla" userId="S::milla.helminen@hyvinkaa.fi::73705d05-1feb-48e6-bac5-4b08ab8436ea" providerId="AD" clId="Web-{5980550E-9113-4A6C-94BA-FD3BB0CE8BD5}"/>
    <pc:docChg chg="modSld">
      <pc:chgData name="Helminen Milla" userId="S::milla.helminen@hyvinkaa.fi::73705d05-1feb-48e6-bac5-4b08ab8436ea" providerId="AD" clId="Web-{5980550E-9113-4A6C-94BA-FD3BB0CE8BD5}" dt="2021-03-24T07:29:57.314" v="1" actId="20577"/>
      <pc:docMkLst>
        <pc:docMk/>
      </pc:docMkLst>
      <pc:sldChg chg="modSp">
        <pc:chgData name="Helminen Milla" userId="S::milla.helminen@hyvinkaa.fi::73705d05-1feb-48e6-bac5-4b08ab8436ea" providerId="AD" clId="Web-{5980550E-9113-4A6C-94BA-FD3BB0CE8BD5}" dt="2021-03-24T07:29:57.314" v="1" actId="20577"/>
        <pc:sldMkLst>
          <pc:docMk/>
          <pc:sldMk cId="2647774864" sldId="257"/>
        </pc:sldMkLst>
        <pc:spChg chg="mod">
          <ac:chgData name="Helminen Milla" userId="S::milla.helminen@hyvinkaa.fi::73705d05-1feb-48e6-bac5-4b08ab8436ea" providerId="AD" clId="Web-{5980550E-9113-4A6C-94BA-FD3BB0CE8BD5}" dt="2021-03-24T07:29:57.314" v="1" actId="20577"/>
          <ac:spMkLst>
            <pc:docMk/>
            <pc:sldMk cId="2647774864" sldId="257"/>
            <ac:spMk id="6" creationId="{7D4448D4-5731-4D71-BFF7-03D3AF56D4EB}"/>
          </ac:spMkLst>
        </pc:spChg>
      </pc:sldChg>
    </pc:docChg>
  </pc:docChgLst>
  <pc:docChgLst>
    <pc:chgData name="Helminen Milla" userId="S::milla.helminen@hyvinkaa.fi::73705d05-1feb-48e6-bac5-4b08ab8436ea" providerId="AD" clId="Web-{32660553-49E6-4D06-8405-925EDC066B6B}"/>
    <pc:docChg chg="addSld modSld">
      <pc:chgData name="Helminen Milla" userId="S::milla.helminen@hyvinkaa.fi::73705d05-1feb-48e6-bac5-4b08ab8436ea" providerId="AD" clId="Web-{32660553-49E6-4D06-8405-925EDC066B6B}" dt="2021-03-19T11:38:16.325" v="81" actId="20577"/>
      <pc:docMkLst>
        <pc:docMk/>
      </pc:docMkLst>
      <pc:sldChg chg="modSp">
        <pc:chgData name="Helminen Milla" userId="S::milla.helminen@hyvinkaa.fi::73705d05-1feb-48e6-bac5-4b08ab8436ea" providerId="AD" clId="Web-{32660553-49E6-4D06-8405-925EDC066B6B}" dt="2021-03-19T11:29:46.695" v="4" actId="20577"/>
        <pc:sldMkLst>
          <pc:docMk/>
          <pc:sldMk cId="456972128" sldId="261"/>
        </pc:sldMkLst>
        <pc:spChg chg="mod">
          <ac:chgData name="Helminen Milla" userId="S::milla.helminen@hyvinkaa.fi::73705d05-1feb-48e6-bac5-4b08ab8436ea" providerId="AD" clId="Web-{32660553-49E6-4D06-8405-925EDC066B6B}" dt="2021-03-19T11:29:46.695" v="4" actId="20577"/>
          <ac:spMkLst>
            <pc:docMk/>
            <pc:sldMk cId="456972128" sldId="261"/>
            <ac:spMk id="7" creationId="{C9292BE8-08BC-4A5E-84E1-B1E207B0216A}"/>
          </ac:spMkLst>
        </pc:spChg>
      </pc:sldChg>
      <pc:sldChg chg="addSp delSp modSp add mod replId setBg">
        <pc:chgData name="Helminen Milla" userId="S::milla.helminen@hyvinkaa.fi::73705d05-1feb-48e6-bac5-4b08ab8436ea" providerId="AD" clId="Web-{32660553-49E6-4D06-8405-925EDC066B6B}" dt="2021-03-19T11:38:16.325" v="81" actId="20577"/>
        <pc:sldMkLst>
          <pc:docMk/>
          <pc:sldMk cId="1142375586" sldId="262"/>
        </pc:sldMkLst>
        <pc:spChg chg="mod">
          <ac:chgData name="Helminen Milla" userId="S::milla.helminen@hyvinkaa.fi::73705d05-1feb-48e6-bac5-4b08ab8436ea" providerId="AD" clId="Web-{32660553-49E6-4D06-8405-925EDC066B6B}" dt="2021-03-19T11:38:16.325" v="81" actId="20577"/>
          <ac:spMkLst>
            <pc:docMk/>
            <pc:sldMk cId="1142375586" sldId="262"/>
            <ac:spMk id="7" creationId="{C9292BE8-08BC-4A5E-84E1-B1E207B0216A}"/>
          </ac:spMkLst>
        </pc:spChg>
        <pc:spChg chg="add del">
          <ac:chgData name="Helminen Milla" userId="S::milla.helminen@hyvinkaa.fi::73705d05-1feb-48e6-bac5-4b08ab8436ea" providerId="AD" clId="Web-{32660553-49E6-4D06-8405-925EDC066B6B}" dt="2021-03-19T11:36:05.386" v="57"/>
          <ac:spMkLst>
            <pc:docMk/>
            <pc:sldMk cId="1142375586" sldId="262"/>
            <ac:spMk id="12" creationId="{AAB8EDC3-1C0D-4505-A2C7-839A5161FB53}"/>
          </ac:spMkLst>
        </pc:spChg>
        <pc:spChg chg="add del">
          <ac:chgData name="Helminen Milla" userId="S::milla.helminen@hyvinkaa.fi::73705d05-1feb-48e6-bac5-4b08ab8436ea" providerId="AD" clId="Web-{32660553-49E6-4D06-8405-925EDC066B6B}" dt="2021-03-19T11:36:05.386" v="57"/>
          <ac:spMkLst>
            <pc:docMk/>
            <pc:sldMk cId="1142375586" sldId="262"/>
            <ac:spMk id="14" creationId="{2069E294-3813-4588-9E9C-AEA08F9C4DA1}"/>
          </ac:spMkLst>
        </pc:spChg>
        <pc:spChg chg="add">
          <ac:chgData name="Helminen Milla" userId="S::milla.helminen@hyvinkaa.fi::73705d05-1feb-48e6-bac5-4b08ab8436ea" providerId="AD" clId="Web-{32660553-49E6-4D06-8405-925EDC066B6B}" dt="2021-03-19T11:36:05.386" v="57"/>
          <ac:spMkLst>
            <pc:docMk/>
            <pc:sldMk cId="1142375586" sldId="262"/>
            <ac:spMk id="19" creationId="{99F1FFA9-D672-408C-9220-ADEEC6ABDD09}"/>
          </ac:spMkLst>
        </pc:spChg>
        <pc:picChg chg="add del mod">
          <ac:chgData name="Helminen Milla" userId="S::milla.helminen@hyvinkaa.fi::73705d05-1feb-48e6-bac5-4b08ab8436ea" providerId="AD" clId="Web-{32660553-49E6-4D06-8405-925EDC066B6B}" dt="2021-03-19T11:34:28.448" v="44"/>
          <ac:picMkLst>
            <pc:docMk/>
            <pc:sldMk cId="1142375586" sldId="262"/>
            <ac:picMk id="2" creationId="{E1096D9B-6C34-4BC9-9F07-68ED2B0D526A}"/>
          </ac:picMkLst>
        </pc:picChg>
        <pc:picChg chg="add mod">
          <ac:chgData name="Helminen Milla" userId="S::milla.helminen@hyvinkaa.fi::73705d05-1feb-48e6-bac5-4b08ab8436ea" providerId="AD" clId="Web-{32660553-49E6-4D06-8405-925EDC066B6B}" dt="2021-03-19T11:36:05.386" v="57"/>
          <ac:picMkLst>
            <pc:docMk/>
            <pc:sldMk cId="1142375586" sldId="262"/>
            <ac:picMk id="3" creationId="{C8A9091B-040B-4B08-91A9-177564FBDD67}"/>
          </ac:picMkLst>
        </pc:picChg>
        <pc:picChg chg="mod ord">
          <ac:chgData name="Helminen Milla" userId="S::milla.helminen@hyvinkaa.fi::73705d05-1feb-48e6-bac5-4b08ab8436ea" providerId="AD" clId="Web-{32660553-49E6-4D06-8405-925EDC066B6B}" dt="2021-03-19T11:36:05.386" v="57"/>
          <ac:picMkLst>
            <pc:docMk/>
            <pc:sldMk cId="1142375586" sldId="262"/>
            <ac:picMk id="5" creationId="{464DE55D-99BC-4333-8E5A-D9F6272D23AA}"/>
          </ac:picMkLst>
        </pc:picChg>
      </pc:sldChg>
    </pc:docChg>
  </pc:docChgLst>
  <pc:docChgLst>
    <pc:chgData name="Rytkönen Silja" userId="2fbcfa47-b69f-4514-80aa-cf2898fef25d" providerId="ADAL" clId="{A59CC6EC-AB79-4533-A239-2C736551EF25}"/>
    <pc:docChg chg="undo custSel addSld modSld sldOrd">
      <pc:chgData name="Rytkönen Silja" userId="2fbcfa47-b69f-4514-80aa-cf2898fef25d" providerId="ADAL" clId="{A59CC6EC-AB79-4533-A239-2C736551EF25}" dt="2021-03-17T15:35:23.726" v="214" actId="1076"/>
      <pc:docMkLst>
        <pc:docMk/>
      </pc:docMkLst>
      <pc:sldChg chg="modSp mod">
        <pc:chgData name="Rytkönen Silja" userId="2fbcfa47-b69f-4514-80aa-cf2898fef25d" providerId="ADAL" clId="{A59CC6EC-AB79-4533-A239-2C736551EF25}" dt="2021-03-17T15:34:33.617" v="206" actId="20577"/>
        <pc:sldMkLst>
          <pc:docMk/>
          <pc:sldMk cId="3441812181" sldId="258"/>
        </pc:sldMkLst>
        <pc:spChg chg="mod">
          <ac:chgData name="Rytkönen Silja" userId="2fbcfa47-b69f-4514-80aa-cf2898fef25d" providerId="ADAL" clId="{A59CC6EC-AB79-4533-A239-2C736551EF25}" dt="2021-03-17T15:34:33.617" v="206" actId="20577"/>
          <ac:spMkLst>
            <pc:docMk/>
            <pc:sldMk cId="3441812181" sldId="258"/>
            <ac:spMk id="7" creationId="{C9292BE8-08BC-4A5E-84E1-B1E207B0216A}"/>
          </ac:spMkLst>
        </pc:spChg>
      </pc:sldChg>
      <pc:sldChg chg="modSp add mod">
        <pc:chgData name="Rytkönen Silja" userId="2fbcfa47-b69f-4514-80aa-cf2898fef25d" providerId="ADAL" clId="{A59CC6EC-AB79-4533-A239-2C736551EF25}" dt="2021-03-17T14:06:24.767" v="131" actId="1076"/>
        <pc:sldMkLst>
          <pc:docMk/>
          <pc:sldMk cId="2926500272" sldId="259"/>
        </pc:sldMkLst>
        <pc:spChg chg="mod">
          <ac:chgData name="Rytkönen Silja" userId="2fbcfa47-b69f-4514-80aa-cf2898fef25d" providerId="ADAL" clId="{A59CC6EC-AB79-4533-A239-2C736551EF25}" dt="2021-03-17T14:06:24.767" v="131" actId="1076"/>
          <ac:spMkLst>
            <pc:docMk/>
            <pc:sldMk cId="2926500272" sldId="259"/>
            <ac:spMk id="7" creationId="{C9292BE8-08BC-4A5E-84E1-B1E207B0216A}"/>
          </ac:spMkLst>
        </pc:spChg>
      </pc:sldChg>
      <pc:sldChg chg="addSp modSp add mod ord">
        <pc:chgData name="Rytkönen Silja" userId="2fbcfa47-b69f-4514-80aa-cf2898fef25d" providerId="ADAL" clId="{A59CC6EC-AB79-4533-A239-2C736551EF25}" dt="2021-03-17T15:34:02.640" v="178" actId="14100"/>
        <pc:sldMkLst>
          <pc:docMk/>
          <pc:sldMk cId="3130048988" sldId="260"/>
        </pc:sldMkLst>
        <pc:spChg chg="add mod">
          <ac:chgData name="Rytkönen Silja" userId="2fbcfa47-b69f-4514-80aa-cf2898fef25d" providerId="ADAL" clId="{A59CC6EC-AB79-4533-A239-2C736551EF25}" dt="2021-03-17T15:33:36.015" v="175" actId="1076"/>
          <ac:spMkLst>
            <pc:docMk/>
            <pc:sldMk cId="3130048988" sldId="260"/>
            <ac:spMk id="3" creationId="{37FE3835-C5A7-4528-A482-307A5D7A41E7}"/>
          </ac:spMkLst>
        </pc:spChg>
        <pc:spChg chg="mod">
          <ac:chgData name="Rytkönen Silja" userId="2fbcfa47-b69f-4514-80aa-cf2898fef25d" providerId="ADAL" clId="{A59CC6EC-AB79-4533-A239-2C736551EF25}" dt="2021-03-17T15:34:02.640" v="178" actId="14100"/>
          <ac:spMkLst>
            <pc:docMk/>
            <pc:sldMk cId="3130048988" sldId="260"/>
            <ac:spMk id="7" creationId="{C9292BE8-08BC-4A5E-84E1-B1E207B0216A}"/>
          </ac:spMkLst>
        </pc:spChg>
      </pc:sldChg>
      <pc:sldChg chg="modSp add mod">
        <pc:chgData name="Rytkönen Silja" userId="2fbcfa47-b69f-4514-80aa-cf2898fef25d" providerId="ADAL" clId="{A59CC6EC-AB79-4533-A239-2C736551EF25}" dt="2021-03-17T15:35:23.726" v="214" actId="1076"/>
        <pc:sldMkLst>
          <pc:docMk/>
          <pc:sldMk cId="456972128" sldId="261"/>
        </pc:sldMkLst>
        <pc:spChg chg="mod">
          <ac:chgData name="Rytkönen Silja" userId="2fbcfa47-b69f-4514-80aa-cf2898fef25d" providerId="ADAL" clId="{A59CC6EC-AB79-4533-A239-2C736551EF25}" dt="2021-03-17T15:35:23.726" v="214" actId="1076"/>
          <ac:spMkLst>
            <pc:docMk/>
            <pc:sldMk cId="456972128" sldId="261"/>
            <ac:spMk id="7" creationId="{C9292BE8-08BC-4A5E-84E1-B1E207B0216A}"/>
          </ac:spMkLst>
        </pc:spChg>
        <pc:picChg chg="mod">
          <ac:chgData name="Rytkönen Silja" userId="2fbcfa47-b69f-4514-80aa-cf2898fef25d" providerId="ADAL" clId="{A59CC6EC-AB79-4533-A239-2C736551EF25}" dt="2021-03-17T15:35:18.116" v="212" actId="1076"/>
          <ac:picMkLst>
            <pc:docMk/>
            <pc:sldMk cId="456972128" sldId="261"/>
            <ac:picMk id="5" creationId="{464DE55D-99BC-4333-8E5A-D9F6272D23AA}"/>
          </ac:picMkLst>
        </pc:picChg>
      </pc:sldChg>
    </pc:docChg>
  </pc:docChgLst>
  <pc:docChgLst>
    <pc:chgData name="Rytkönen Silja" userId="S::silja.rytkonen@hyvinkaa.fi::2fbcfa47-b69f-4514-80aa-cf2898fef25d" providerId="AD" clId="Web-{51539625-D389-4670-B05B-642418672D6D}"/>
    <pc:docChg chg="modSld">
      <pc:chgData name="Rytkönen Silja" userId="S::silja.rytkonen@hyvinkaa.fi::2fbcfa47-b69f-4514-80aa-cf2898fef25d" providerId="AD" clId="Web-{51539625-D389-4670-B05B-642418672D6D}" dt="2021-03-19T06:58:17.846" v="32" actId="20577"/>
      <pc:docMkLst>
        <pc:docMk/>
      </pc:docMkLst>
      <pc:sldChg chg="delSp modSp">
        <pc:chgData name="Rytkönen Silja" userId="S::silja.rytkonen@hyvinkaa.fi::2fbcfa47-b69f-4514-80aa-cf2898fef25d" providerId="AD" clId="Web-{51539625-D389-4670-B05B-642418672D6D}" dt="2021-03-19T06:57:40.721" v="26" actId="1076"/>
        <pc:sldMkLst>
          <pc:docMk/>
          <pc:sldMk cId="2446478872" sldId="256"/>
        </pc:sldMkLst>
        <pc:spChg chg="del">
          <ac:chgData name="Rytkönen Silja" userId="S::silja.rytkonen@hyvinkaa.fi::2fbcfa47-b69f-4514-80aa-cf2898fef25d" providerId="AD" clId="Web-{51539625-D389-4670-B05B-642418672D6D}" dt="2021-03-19T06:57:33.939" v="23"/>
          <ac:spMkLst>
            <pc:docMk/>
            <pc:sldMk cId="2446478872" sldId="256"/>
            <ac:spMk id="2" creationId="{E91A9A85-FA60-4FD4-843D-AE0E9ED6A26E}"/>
          </ac:spMkLst>
        </pc:spChg>
        <pc:spChg chg="del">
          <ac:chgData name="Rytkönen Silja" userId="S::silja.rytkonen@hyvinkaa.fi::2fbcfa47-b69f-4514-80aa-cf2898fef25d" providerId="AD" clId="Web-{51539625-D389-4670-B05B-642418672D6D}" dt="2021-03-19T06:57:37.908" v="25"/>
          <ac:spMkLst>
            <pc:docMk/>
            <pc:sldMk cId="2446478872" sldId="256"/>
            <ac:spMk id="3" creationId="{9E3B7D12-3939-4317-BC9F-6C035C9EADFB}"/>
          </ac:spMkLst>
        </pc:spChg>
        <pc:picChg chg="mod">
          <ac:chgData name="Rytkönen Silja" userId="S::silja.rytkonen@hyvinkaa.fi::2fbcfa47-b69f-4514-80aa-cf2898fef25d" providerId="AD" clId="Web-{51539625-D389-4670-B05B-642418672D6D}" dt="2021-03-19T06:57:40.721" v="26" actId="1076"/>
          <ac:picMkLst>
            <pc:docMk/>
            <pc:sldMk cId="2446478872" sldId="256"/>
            <ac:picMk id="5" creationId="{4F5515FA-BEAE-4CB0-BBDA-8F98DD612AA1}"/>
          </ac:picMkLst>
        </pc:picChg>
      </pc:sldChg>
      <pc:sldChg chg="delSp modSp">
        <pc:chgData name="Rytkönen Silja" userId="S::silja.rytkonen@hyvinkaa.fi::2fbcfa47-b69f-4514-80aa-cf2898fef25d" providerId="AD" clId="Web-{51539625-D389-4670-B05B-642418672D6D}" dt="2021-03-19T06:57:16.658" v="21" actId="1076"/>
        <pc:sldMkLst>
          <pc:docMk/>
          <pc:sldMk cId="2647774864" sldId="257"/>
        </pc:sldMkLst>
        <pc:spChg chg="del">
          <ac:chgData name="Rytkönen Silja" userId="S::silja.rytkonen@hyvinkaa.fi::2fbcfa47-b69f-4514-80aa-cf2898fef25d" providerId="AD" clId="Web-{51539625-D389-4670-B05B-642418672D6D}" dt="2021-03-19T06:57:12.548" v="20"/>
          <ac:spMkLst>
            <pc:docMk/>
            <pc:sldMk cId="2647774864" sldId="257"/>
            <ac:spMk id="2" creationId="{C29C8FA6-7978-422F-B643-E0F2C9C84B1A}"/>
          </ac:spMkLst>
        </pc:spChg>
        <pc:picChg chg="mod">
          <ac:chgData name="Rytkönen Silja" userId="S::silja.rytkonen@hyvinkaa.fi::2fbcfa47-b69f-4514-80aa-cf2898fef25d" providerId="AD" clId="Web-{51539625-D389-4670-B05B-642418672D6D}" dt="2021-03-19T06:57:16.658" v="21" actId="1076"/>
          <ac:picMkLst>
            <pc:docMk/>
            <pc:sldMk cId="2647774864" sldId="257"/>
            <ac:picMk id="5" creationId="{464DE55D-99BC-4333-8E5A-D9F6272D23AA}"/>
          </ac:picMkLst>
        </pc:picChg>
      </pc:sldChg>
      <pc:sldChg chg="delSp modSp">
        <pc:chgData name="Rytkönen Silja" userId="S::silja.rytkonen@hyvinkaa.fi::2fbcfa47-b69f-4514-80aa-cf2898fef25d" providerId="AD" clId="Web-{51539625-D389-4670-B05B-642418672D6D}" dt="2021-03-19T06:55:39.484" v="2" actId="1076"/>
        <pc:sldMkLst>
          <pc:docMk/>
          <pc:sldMk cId="3441812181" sldId="258"/>
        </pc:sldMkLst>
        <pc:spChg chg="del">
          <ac:chgData name="Rytkönen Silja" userId="S::silja.rytkonen@hyvinkaa.fi::2fbcfa47-b69f-4514-80aa-cf2898fef25d" providerId="AD" clId="Web-{51539625-D389-4670-B05B-642418672D6D}" dt="2021-03-19T06:55:36.046" v="1"/>
          <ac:spMkLst>
            <pc:docMk/>
            <pc:sldMk cId="3441812181" sldId="258"/>
            <ac:spMk id="2" creationId="{C29C8FA6-7978-422F-B643-E0F2C9C84B1A}"/>
          </ac:spMkLst>
        </pc:spChg>
        <pc:picChg chg="mod">
          <ac:chgData name="Rytkönen Silja" userId="S::silja.rytkonen@hyvinkaa.fi::2fbcfa47-b69f-4514-80aa-cf2898fef25d" providerId="AD" clId="Web-{51539625-D389-4670-B05B-642418672D6D}" dt="2021-03-19T06:55:39.484" v="2" actId="1076"/>
          <ac:picMkLst>
            <pc:docMk/>
            <pc:sldMk cId="3441812181" sldId="258"/>
            <ac:picMk id="5" creationId="{464DE55D-99BC-4333-8E5A-D9F6272D23AA}"/>
          </ac:picMkLst>
        </pc:picChg>
      </pc:sldChg>
      <pc:sldChg chg="delSp modSp">
        <pc:chgData name="Rytkönen Silja" userId="S::silja.rytkonen@hyvinkaa.fi::2fbcfa47-b69f-4514-80aa-cf2898fef25d" providerId="AD" clId="Web-{51539625-D389-4670-B05B-642418672D6D}" dt="2021-03-19T06:56:26.235" v="15" actId="20577"/>
        <pc:sldMkLst>
          <pc:docMk/>
          <pc:sldMk cId="2926500272" sldId="259"/>
        </pc:sldMkLst>
        <pc:spChg chg="del">
          <ac:chgData name="Rytkönen Silja" userId="S::silja.rytkonen@hyvinkaa.fi::2fbcfa47-b69f-4514-80aa-cf2898fef25d" providerId="AD" clId="Web-{51539625-D389-4670-B05B-642418672D6D}" dt="2021-03-19T06:55:56.875" v="5"/>
          <ac:spMkLst>
            <pc:docMk/>
            <pc:sldMk cId="2926500272" sldId="259"/>
            <ac:spMk id="2" creationId="{C29C8FA6-7978-422F-B643-E0F2C9C84B1A}"/>
          </ac:spMkLst>
        </pc:spChg>
        <pc:spChg chg="mod">
          <ac:chgData name="Rytkönen Silja" userId="S::silja.rytkonen@hyvinkaa.fi::2fbcfa47-b69f-4514-80aa-cf2898fef25d" providerId="AD" clId="Web-{51539625-D389-4670-B05B-642418672D6D}" dt="2021-03-19T06:56:26.235" v="15" actId="20577"/>
          <ac:spMkLst>
            <pc:docMk/>
            <pc:sldMk cId="2926500272" sldId="259"/>
            <ac:spMk id="7" creationId="{C9292BE8-08BC-4A5E-84E1-B1E207B0216A}"/>
          </ac:spMkLst>
        </pc:spChg>
        <pc:picChg chg="mod">
          <ac:chgData name="Rytkönen Silja" userId="S::silja.rytkonen@hyvinkaa.fi::2fbcfa47-b69f-4514-80aa-cf2898fef25d" providerId="AD" clId="Web-{51539625-D389-4670-B05B-642418672D6D}" dt="2021-03-19T06:56:08.750" v="7" actId="1076"/>
          <ac:picMkLst>
            <pc:docMk/>
            <pc:sldMk cId="2926500272" sldId="259"/>
            <ac:picMk id="5" creationId="{464DE55D-99BC-4333-8E5A-D9F6272D23AA}"/>
          </ac:picMkLst>
        </pc:picChg>
      </pc:sldChg>
      <pc:sldChg chg="delSp modSp">
        <pc:chgData name="Rytkönen Silja" userId="S::silja.rytkonen@hyvinkaa.fi::2fbcfa47-b69f-4514-80aa-cf2898fef25d" providerId="AD" clId="Web-{51539625-D389-4670-B05B-642418672D6D}" dt="2021-03-19T06:58:17.846" v="32" actId="20577"/>
        <pc:sldMkLst>
          <pc:docMk/>
          <pc:sldMk cId="3130048988" sldId="260"/>
        </pc:sldMkLst>
        <pc:spChg chg="del">
          <ac:chgData name="Rytkönen Silja" userId="S::silja.rytkonen@hyvinkaa.fi::2fbcfa47-b69f-4514-80aa-cf2898fef25d" providerId="AD" clId="Web-{51539625-D389-4670-B05B-642418672D6D}" dt="2021-03-19T06:57:53.690" v="29"/>
          <ac:spMkLst>
            <pc:docMk/>
            <pc:sldMk cId="3130048988" sldId="260"/>
            <ac:spMk id="2" creationId="{C29C8FA6-7978-422F-B643-E0F2C9C84B1A}"/>
          </ac:spMkLst>
        </pc:spChg>
        <pc:spChg chg="mod">
          <ac:chgData name="Rytkönen Silja" userId="S::silja.rytkonen@hyvinkaa.fi::2fbcfa47-b69f-4514-80aa-cf2898fef25d" providerId="AD" clId="Web-{51539625-D389-4670-B05B-642418672D6D}" dt="2021-03-19T06:58:17.846" v="32" actId="20577"/>
          <ac:spMkLst>
            <pc:docMk/>
            <pc:sldMk cId="3130048988" sldId="260"/>
            <ac:spMk id="3" creationId="{37FE3835-C5A7-4528-A482-307A5D7A41E7}"/>
          </ac:spMkLst>
        </pc:spChg>
        <pc:spChg chg="mod">
          <ac:chgData name="Rytkönen Silja" userId="S::silja.rytkonen@hyvinkaa.fi::2fbcfa47-b69f-4514-80aa-cf2898fef25d" providerId="AD" clId="Web-{51539625-D389-4670-B05B-642418672D6D}" dt="2021-03-19T06:58:06.784" v="31" actId="1076"/>
          <ac:spMkLst>
            <pc:docMk/>
            <pc:sldMk cId="3130048988" sldId="260"/>
            <ac:spMk id="7" creationId="{C9292BE8-08BC-4A5E-84E1-B1E207B0216A}"/>
          </ac:spMkLst>
        </pc:spChg>
        <pc:picChg chg="mod">
          <ac:chgData name="Rytkönen Silja" userId="S::silja.rytkonen@hyvinkaa.fi::2fbcfa47-b69f-4514-80aa-cf2898fef25d" providerId="AD" clId="Web-{51539625-D389-4670-B05B-642418672D6D}" dt="2021-03-19T06:57:57.596" v="30" actId="1076"/>
          <ac:picMkLst>
            <pc:docMk/>
            <pc:sldMk cId="3130048988" sldId="260"/>
            <ac:picMk id="5" creationId="{464DE55D-99BC-4333-8E5A-D9F6272D23AA}"/>
          </ac:picMkLst>
        </pc:picChg>
      </pc:sldChg>
      <pc:sldChg chg="delSp modSp">
        <pc:chgData name="Rytkönen Silja" userId="S::silja.rytkonen@hyvinkaa.fi::2fbcfa47-b69f-4514-80aa-cf2898fef25d" providerId="AD" clId="Web-{51539625-D389-4670-B05B-642418672D6D}" dt="2021-03-19T06:56:38.797" v="18" actId="1076"/>
        <pc:sldMkLst>
          <pc:docMk/>
          <pc:sldMk cId="456972128" sldId="261"/>
        </pc:sldMkLst>
        <pc:spChg chg="del">
          <ac:chgData name="Rytkönen Silja" userId="S::silja.rytkonen@hyvinkaa.fi::2fbcfa47-b69f-4514-80aa-cf2898fef25d" providerId="AD" clId="Web-{51539625-D389-4670-B05B-642418672D6D}" dt="2021-03-19T06:56:33.391" v="17"/>
          <ac:spMkLst>
            <pc:docMk/>
            <pc:sldMk cId="456972128" sldId="261"/>
            <ac:spMk id="2" creationId="{C29C8FA6-7978-422F-B643-E0F2C9C84B1A}"/>
          </ac:spMkLst>
        </pc:spChg>
        <pc:picChg chg="mod">
          <ac:chgData name="Rytkönen Silja" userId="S::silja.rytkonen@hyvinkaa.fi::2fbcfa47-b69f-4514-80aa-cf2898fef25d" providerId="AD" clId="Web-{51539625-D389-4670-B05B-642418672D6D}" dt="2021-03-19T06:56:38.797" v="18" actId="1076"/>
          <ac:picMkLst>
            <pc:docMk/>
            <pc:sldMk cId="456972128" sldId="261"/>
            <ac:picMk id="5" creationId="{464DE55D-99BC-4333-8E5A-D9F6272D23AA}"/>
          </ac:picMkLst>
        </pc:picChg>
      </pc:sldChg>
    </pc:docChg>
  </pc:docChgLst>
  <pc:docChgLst>
    <pc:chgData name="Rytkönen Silja" userId="2fbcfa47-b69f-4514-80aa-cf2898fef25d" providerId="ADAL" clId="{34F5FB15-DD50-45EE-BA93-9285D2F519E6}"/>
    <pc:docChg chg="modSld">
      <pc:chgData name="Rytkönen Silja" userId="2fbcfa47-b69f-4514-80aa-cf2898fef25d" providerId="ADAL" clId="{34F5FB15-DD50-45EE-BA93-9285D2F519E6}" dt="2021-03-24T08:29:29.217" v="3" actId="20577"/>
      <pc:docMkLst>
        <pc:docMk/>
      </pc:docMkLst>
      <pc:sldChg chg="modSp mod">
        <pc:chgData name="Rytkönen Silja" userId="2fbcfa47-b69f-4514-80aa-cf2898fef25d" providerId="ADAL" clId="{34F5FB15-DD50-45EE-BA93-9285D2F519E6}" dt="2021-03-24T08:28:50.843" v="1" actId="1076"/>
        <pc:sldMkLst>
          <pc:docMk/>
          <pc:sldMk cId="2647774864" sldId="257"/>
        </pc:sldMkLst>
        <pc:picChg chg="mod">
          <ac:chgData name="Rytkönen Silja" userId="2fbcfa47-b69f-4514-80aa-cf2898fef25d" providerId="ADAL" clId="{34F5FB15-DD50-45EE-BA93-9285D2F519E6}" dt="2021-03-24T08:28:50.843" v="1" actId="1076"/>
          <ac:picMkLst>
            <pc:docMk/>
            <pc:sldMk cId="2647774864" sldId="257"/>
            <ac:picMk id="5" creationId="{464DE55D-99BC-4333-8E5A-D9F6272D23AA}"/>
          </ac:picMkLst>
        </pc:picChg>
      </pc:sldChg>
      <pc:sldChg chg="modSp mod">
        <pc:chgData name="Rytkönen Silja" userId="2fbcfa47-b69f-4514-80aa-cf2898fef25d" providerId="ADAL" clId="{34F5FB15-DD50-45EE-BA93-9285D2F519E6}" dt="2021-03-24T08:29:29.217" v="3" actId="20577"/>
        <pc:sldMkLst>
          <pc:docMk/>
          <pc:sldMk cId="456972128" sldId="261"/>
        </pc:sldMkLst>
        <pc:spChg chg="mod">
          <ac:chgData name="Rytkönen Silja" userId="2fbcfa47-b69f-4514-80aa-cf2898fef25d" providerId="ADAL" clId="{34F5FB15-DD50-45EE-BA93-9285D2F519E6}" dt="2021-03-24T08:29:29.217" v="3" actId="20577"/>
          <ac:spMkLst>
            <pc:docMk/>
            <pc:sldMk cId="456972128" sldId="261"/>
            <ac:spMk id="7" creationId="{C9292BE8-08BC-4A5E-84E1-B1E207B0216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6710DD0-342D-4A95-8048-A3B5103079CA}"/>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B9D3F318-5B59-477B-907C-51E88034A7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D13AF33C-4C4A-41E7-91EC-AA7E941725FA}"/>
              </a:ext>
            </a:extLst>
          </p:cNvPr>
          <p:cNvSpPr>
            <a:spLocks noGrp="1"/>
          </p:cNvSpPr>
          <p:nvPr>
            <p:ph type="dt" sz="half" idx="10"/>
          </p:nvPr>
        </p:nvSpPr>
        <p:spPr/>
        <p:txBody>
          <a:bodyPr/>
          <a:lstStyle/>
          <a:p>
            <a:fld id="{B98D24EF-C892-4A0D-B467-2771C24980D8}" type="datetimeFigureOut">
              <a:rPr lang="fi-FI" smtClean="0"/>
              <a:t>26.3.2021</a:t>
            </a:fld>
            <a:endParaRPr lang="fi-FI"/>
          </a:p>
        </p:txBody>
      </p:sp>
      <p:sp>
        <p:nvSpPr>
          <p:cNvPr id="5" name="Alatunnisteen paikkamerkki 4">
            <a:extLst>
              <a:ext uri="{FF2B5EF4-FFF2-40B4-BE49-F238E27FC236}">
                <a16:creationId xmlns:a16="http://schemas.microsoft.com/office/drawing/2014/main" id="{5F77EABF-6EDF-4C6A-B290-3C9A1F06CF1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8202F91-EFC1-4FEB-A43F-8DF9AB5E0A2D}"/>
              </a:ext>
            </a:extLst>
          </p:cNvPr>
          <p:cNvSpPr>
            <a:spLocks noGrp="1"/>
          </p:cNvSpPr>
          <p:nvPr>
            <p:ph type="sldNum" sz="quarter" idx="12"/>
          </p:nvPr>
        </p:nvSpPr>
        <p:spPr/>
        <p:txBody>
          <a:bodyPr/>
          <a:lstStyle/>
          <a:p>
            <a:fld id="{01DE924C-6F9E-4EC4-96F7-7A95D68633E0}" type="slidenum">
              <a:rPr lang="fi-FI" smtClean="0"/>
              <a:t>‹#›</a:t>
            </a:fld>
            <a:endParaRPr lang="fi-FI"/>
          </a:p>
        </p:txBody>
      </p:sp>
    </p:spTree>
    <p:extLst>
      <p:ext uri="{BB962C8B-B14F-4D97-AF65-F5344CB8AC3E}">
        <p14:creationId xmlns:p14="http://schemas.microsoft.com/office/powerpoint/2010/main" val="921153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2F04551-FE37-4F8F-AF68-E5FBC4A32847}"/>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B5CE1081-671E-4235-8289-6C6C441CD1A9}"/>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1C40EFB-8B70-4D64-A2DE-6CBF04B75382}"/>
              </a:ext>
            </a:extLst>
          </p:cNvPr>
          <p:cNvSpPr>
            <a:spLocks noGrp="1"/>
          </p:cNvSpPr>
          <p:nvPr>
            <p:ph type="dt" sz="half" idx="10"/>
          </p:nvPr>
        </p:nvSpPr>
        <p:spPr/>
        <p:txBody>
          <a:bodyPr/>
          <a:lstStyle/>
          <a:p>
            <a:fld id="{B98D24EF-C892-4A0D-B467-2771C24980D8}" type="datetimeFigureOut">
              <a:rPr lang="fi-FI" smtClean="0"/>
              <a:t>26.3.2021</a:t>
            </a:fld>
            <a:endParaRPr lang="fi-FI"/>
          </a:p>
        </p:txBody>
      </p:sp>
      <p:sp>
        <p:nvSpPr>
          <p:cNvPr id="5" name="Alatunnisteen paikkamerkki 4">
            <a:extLst>
              <a:ext uri="{FF2B5EF4-FFF2-40B4-BE49-F238E27FC236}">
                <a16:creationId xmlns:a16="http://schemas.microsoft.com/office/drawing/2014/main" id="{A201FF88-ACAA-4179-8272-6D47E180E66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C57CE85-7D12-494D-B751-C520F2480AF6}"/>
              </a:ext>
            </a:extLst>
          </p:cNvPr>
          <p:cNvSpPr>
            <a:spLocks noGrp="1"/>
          </p:cNvSpPr>
          <p:nvPr>
            <p:ph type="sldNum" sz="quarter" idx="12"/>
          </p:nvPr>
        </p:nvSpPr>
        <p:spPr/>
        <p:txBody>
          <a:bodyPr/>
          <a:lstStyle/>
          <a:p>
            <a:fld id="{01DE924C-6F9E-4EC4-96F7-7A95D68633E0}" type="slidenum">
              <a:rPr lang="fi-FI" smtClean="0"/>
              <a:t>‹#›</a:t>
            </a:fld>
            <a:endParaRPr lang="fi-FI"/>
          </a:p>
        </p:txBody>
      </p:sp>
    </p:spTree>
    <p:extLst>
      <p:ext uri="{BB962C8B-B14F-4D97-AF65-F5344CB8AC3E}">
        <p14:creationId xmlns:p14="http://schemas.microsoft.com/office/powerpoint/2010/main" val="4223564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9DF9C9B4-C845-4AD8-BBB0-A32D5A07CF97}"/>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3804E7A3-FFE9-4F5E-978F-0901974FFA09}"/>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8C7F9D2-DD21-4875-9C9A-DD0A33DE1948}"/>
              </a:ext>
            </a:extLst>
          </p:cNvPr>
          <p:cNvSpPr>
            <a:spLocks noGrp="1"/>
          </p:cNvSpPr>
          <p:nvPr>
            <p:ph type="dt" sz="half" idx="10"/>
          </p:nvPr>
        </p:nvSpPr>
        <p:spPr/>
        <p:txBody>
          <a:bodyPr/>
          <a:lstStyle/>
          <a:p>
            <a:fld id="{B98D24EF-C892-4A0D-B467-2771C24980D8}" type="datetimeFigureOut">
              <a:rPr lang="fi-FI" smtClean="0"/>
              <a:t>26.3.2021</a:t>
            </a:fld>
            <a:endParaRPr lang="fi-FI"/>
          </a:p>
        </p:txBody>
      </p:sp>
      <p:sp>
        <p:nvSpPr>
          <p:cNvPr id="5" name="Alatunnisteen paikkamerkki 4">
            <a:extLst>
              <a:ext uri="{FF2B5EF4-FFF2-40B4-BE49-F238E27FC236}">
                <a16:creationId xmlns:a16="http://schemas.microsoft.com/office/drawing/2014/main" id="{DE199DCA-7739-4384-85AA-34B0B74AF6C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D39A4EA-C684-4628-B5A0-A2ED3D990D31}"/>
              </a:ext>
            </a:extLst>
          </p:cNvPr>
          <p:cNvSpPr>
            <a:spLocks noGrp="1"/>
          </p:cNvSpPr>
          <p:nvPr>
            <p:ph type="sldNum" sz="quarter" idx="12"/>
          </p:nvPr>
        </p:nvSpPr>
        <p:spPr/>
        <p:txBody>
          <a:bodyPr/>
          <a:lstStyle/>
          <a:p>
            <a:fld id="{01DE924C-6F9E-4EC4-96F7-7A95D68633E0}" type="slidenum">
              <a:rPr lang="fi-FI" smtClean="0"/>
              <a:t>‹#›</a:t>
            </a:fld>
            <a:endParaRPr lang="fi-FI"/>
          </a:p>
        </p:txBody>
      </p:sp>
    </p:spTree>
    <p:extLst>
      <p:ext uri="{BB962C8B-B14F-4D97-AF65-F5344CB8AC3E}">
        <p14:creationId xmlns:p14="http://schemas.microsoft.com/office/powerpoint/2010/main" val="3777638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69AEB8-6C8C-4788-8314-A632313E54F6}"/>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45D8973-3DCF-4719-99B6-B14F3EC2DB09}"/>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6A2E4FA-CE60-429C-9064-B922DAD23A86}"/>
              </a:ext>
            </a:extLst>
          </p:cNvPr>
          <p:cNvSpPr>
            <a:spLocks noGrp="1"/>
          </p:cNvSpPr>
          <p:nvPr>
            <p:ph type="dt" sz="half" idx="10"/>
          </p:nvPr>
        </p:nvSpPr>
        <p:spPr/>
        <p:txBody>
          <a:bodyPr/>
          <a:lstStyle/>
          <a:p>
            <a:fld id="{B98D24EF-C892-4A0D-B467-2771C24980D8}" type="datetimeFigureOut">
              <a:rPr lang="fi-FI" smtClean="0"/>
              <a:t>26.3.2021</a:t>
            </a:fld>
            <a:endParaRPr lang="fi-FI"/>
          </a:p>
        </p:txBody>
      </p:sp>
      <p:sp>
        <p:nvSpPr>
          <p:cNvPr id="5" name="Alatunnisteen paikkamerkki 4">
            <a:extLst>
              <a:ext uri="{FF2B5EF4-FFF2-40B4-BE49-F238E27FC236}">
                <a16:creationId xmlns:a16="http://schemas.microsoft.com/office/drawing/2014/main" id="{08D4DC20-779D-4AFB-BC86-A10CB534BEE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D5A4E42-D3F2-4EDD-9199-64AF48A8C9EB}"/>
              </a:ext>
            </a:extLst>
          </p:cNvPr>
          <p:cNvSpPr>
            <a:spLocks noGrp="1"/>
          </p:cNvSpPr>
          <p:nvPr>
            <p:ph type="sldNum" sz="quarter" idx="12"/>
          </p:nvPr>
        </p:nvSpPr>
        <p:spPr/>
        <p:txBody>
          <a:bodyPr/>
          <a:lstStyle/>
          <a:p>
            <a:fld id="{01DE924C-6F9E-4EC4-96F7-7A95D68633E0}" type="slidenum">
              <a:rPr lang="fi-FI" smtClean="0"/>
              <a:t>‹#›</a:t>
            </a:fld>
            <a:endParaRPr lang="fi-FI"/>
          </a:p>
        </p:txBody>
      </p:sp>
    </p:spTree>
    <p:extLst>
      <p:ext uri="{BB962C8B-B14F-4D97-AF65-F5344CB8AC3E}">
        <p14:creationId xmlns:p14="http://schemas.microsoft.com/office/powerpoint/2010/main" val="2143729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B67B40-DC68-4E1B-A073-FCBF1CCB3545}"/>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00735D61-0F68-481E-BDBC-82270E15C6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CEDDB284-7131-4994-80D1-36E0B47C393B}"/>
              </a:ext>
            </a:extLst>
          </p:cNvPr>
          <p:cNvSpPr>
            <a:spLocks noGrp="1"/>
          </p:cNvSpPr>
          <p:nvPr>
            <p:ph type="dt" sz="half" idx="10"/>
          </p:nvPr>
        </p:nvSpPr>
        <p:spPr/>
        <p:txBody>
          <a:bodyPr/>
          <a:lstStyle/>
          <a:p>
            <a:fld id="{B98D24EF-C892-4A0D-B467-2771C24980D8}" type="datetimeFigureOut">
              <a:rPr lang="fi-FI" smtClean="0"/>
              <a:t>26.3.2021</a:t>
            </a:fld>
            <a:endParaRPr lang="fi-FI"/>
          </a:p>
        </p:txBody>
      </p:sp>
      <p:sp>
        <p:nvSpPr>
          <p:cNvPr id="5" name="Alatunnisteen paikkamerkki 4">
            <a:extLst>
              <a:ext uri="{FF2B5EF4-FFF2-40B4-BE49-F238E27FC236}">
                <a16:creationId xmlns:a16="http://schemas.microsoft.com/office/drawing/2014/main" id="{3BD7F86C-9991-4E4C-9BF8-F413DCF2C4C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FE44D4F-2CBE-47C1-9C0F-22DEBD56BF4B}"/>
              </a:ext>
            </a:extLst>
          </p:cNvPr>
          <p:cNvSpPr>
            <a:spLocks noGrp="1"/>
          </p:cNvSpPr>
          <p:nvPr>
            <p:ph type="sldNum" sz="quarter" idx="12"/>
          </p:nvPr>
        </p:nvSpPr>
        <p:spPr/>
        <p:txBody>
          <a:bodyPr/>
          <a:lstStyle/>
          <a:p>
            <a:fld id="{01DE924C-6F9E-4EC4-96F7-7A95D68633E0}" type="slidenum">
              <a:rPr lang="fi-FI" smtClean="0"/>
              <a:t>‹#›</a:t>
            </a:fld>
            <a:endParaRPr lang="fi-FI"/>
          </a:p>
        </p:txBody>
      </p:sp>
    </p:spTree>
    <p:extLst>
      <p:ext uri="{BB962C8B-B14F-4D97-AF65-F5344CB8AC3E}">
        <p14:creationId xmlns:p14="http://schemas.microsoft.com/office/powerpoint/2010/main" val="308155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35780D3-BD91-4E73-86FC-533FB461367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0D3FD0D0-5E7E-494D-8052-A5EBB65D986E}"/>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7A39EBD7-786C-4BCF-AC02-2DB2F164A901}"/>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D9D03AC9-9CD9-4BB5-8BCF-89899428545D}"/>
              </a:ext>
            </a:extLst>
          </p:cNvPr>
          <p:cNvSpPr>
            <a:spLocks noGrp="1"/>
          </p:cNvSpPr>
          <p:nvPr>
            <p:ph type="dt" sz="half" idx="10"/>
          </p:nvPr>
        </p:nvSpPr>
        <p:spPr/>
        <p:txBody>
          <a:bodyPr/>
          <a:lstStyle/>
          <a:p>
            <a:fld id="{B98D24EF-C892-4A0D-B467-2771C24980D8}" type="datetimeFigureOut">
              <a:rPr lang="fi-FI" smtClean="0"/>
              <a:t>26.3.2021</a:t>
            </a:fld>
            <a:endParaRPr lang="fi-FI"/>
          </a:p>
        </p:txBody>
      </p:sp>
      <p:sp>
        <p:nvSpPr>
          <p:cNvPr id="6" name="Alatunnisteen paikkamerkki 5">
            <a:extLst>
              <a:ext uri="{FF2B5EF4-FFF2-40B4-BE49-F238E27FC236}">
                <a16:creationId xmlns:a16="http://schemas.microsoft.com/office/drawing/2014/main" id="{32AF6B86-A7C4-48B1-BB40-A8257FFCC4FA}"/>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64FC8D25-3BE0-4175-BCE1-A30EBCE8D2CB}"/>
              </a:ext>
            </a:extLst>
          </p:cNvPr>
          <p:cNvSpPr>
            <a:spLocks noGrp="1"/>
          </p:cNvSpPr>
          <p:nvPr>
            <p:ph type="sldNum" sz="quarter" idx="12"/>
          </p:nvPr>
        </p:nvSpPr>
        <p:spPr/>
        <p:txBody>
          <a:bodyPr/>
          <a:lstStyle/>
          <a:p>
            <a:fld id="{01DE924C-6F9E-4EC4-96F7-7A95D68633E0}" type="slidenum">
              <a:rPr lang="fi-FI" smtClean="0"/>
              <a:t>‹#›</a:t>
            </a:fld>
            <a:endParaRPr lang="fi-FI"/>
          </a:p>
        </p:txBody>
      </p:sp>
    </p:spTree>
    <p:extLst>
      <p:ext uri="{BB962C8B-B14F-4D97-AF65-F5344CB8AC3E}">
        <p14:creationId xmlns:p14="http://schemas.microsoft.com/office/powerpoint/2010/main" val="145806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A29D3A-D79A-4659-AC44-D9F31FA473BC}"/>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1E091DDF-5486-4865-B0E9-A82B3050FD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CD0E7264-633B-4AED-AF8B-EB0F281BC8E7}"/>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7DBEDCBF-0A26-45E6-8EA2-666245BF6C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1AE142D3-14FE-438E-8A64-84E5AD4571AA}"/>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EA58C717-68FE-429D-9A42-0802319562C6}"/>
              </a:ext>
            </a:extLst>
          </p:cNvPr>
          <p:cNvSpPr>
            <a:spLocks noGrp="1"/>
          </p:cNvSpPr>
          <p:nvPr>
            <p:ph type="dt" sz="half" idx="10"/>
          </p:nvPr>
        </p:nvSpPr>
        <p:spPr/>
        <p:txBody>
          <a:bodyPr/>
          <a:lstStyle/>
          <a:p>
            <a:fld id="{B98D24EF-C892-4A0D-B467-2771C24980D8}" type="datetimeFigureOut">
              <a:rPr lang="fi-FI" smtClean="0"/>
              <a:t>26.3.2021</a:t>
            </a:fld>
            <a:endParaRPr lang="fi-FI"/>
          </a:p>
        </p:txBody>
      </p:sp>
      <p:sp>
        <p:nvSpPr>
          <p:cNvPr id="8" name="Alatunnisteen paikkamerkki 7">
            <a:extLst>
              <a:ext uri="{FF2B5EF4-FFF2-40B4-BE49-F238E27FC236}">
                <a16:creationId xmlns:a16="http://schemas.microsoft.com/office/drawing/2014/main" id="{B5D2ECCF-36F4-46FC-BD51-CB1EACD78590}"/>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A0BC994E-0320-47FC-B6DB-26915FF99CE6}"/>
              </a:ext>
            </a:extLst>
          </p:cNvPr>
          <p:cNvSpPr>
            <a:spLocks noGrp="1"/>
          </p:cNvSpPr>
          <p:nvPr>
            <p:ph type="sldNum" sz="quarter" idx="12"/>
          </p:nvPr>
        </p:nvSpPr>
        <p:spPr/>
        <p:txBody>
          <a:bodyPr/>
          <a:lstStyle/>
          <a:p>
            <a:fld id="{01DE924C-6F9E-4EC4-96F7-7A95D68633E0}" type="slidenum">
              <a:rPr lang="fi-FI" smtClean="0"/>
              <a:t>‹#›</a:t>
            </a:fld>
            <a:endParaRPr lang="fi-FI"/>
          </a:p>
        </p:txBody>
      </p:sp>
    </p:spTree>
    <p:extLst>
      <p:ext uri="{BB962C8B-B14F-4D97-AF65-F5344CB8AC3E}">
        <p14:creationId xmlns:p14="http://schemas.microsoft.com/office/powerpoint/2010/main" val="2348734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A3917C-2113-4F0E-9EE6-2786260869B0}"/>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13288C4B-7749-4E71-BBB0-FE02B917079C}"/>
              </a:ext>
            </a:extLst>
          </p:cNvPr>
          <p:cNvSpPr>
            <a:spLocks noGrp="1"/>
          </p:cNvSpPr>
          <p:nvPr>
            <p:ph type="dt" sz="half" idx="10"/>
          </p:nvPr>
        </p:nvSpPr>
        <p:spPr/>
        <p:txBody>
          <a:bodyPr/>
          <a:lstStyle/>
          <a:p>
            <a:fld id="{B98D24EF-C892-4A0D-B467-2771C24980D8}" type="datetimeFigureOut">
              <a:rPr lang="fi-FI" smtClean="0"/>
              <a:t>26.3.2021</a:t>
            </a:fld>
            <a:endParaRPr lang="fi-FI"/>
          </a:p>
        </p:txBody>
      </p:sp>
      <p:sp>
        <p:nvSpPr>
          <p:cNvPr id="4" name="Alatunnisteen paikkamerkki 3">
            <a:extLst>
              <a:ext uri="{FF2B5EF4-FFF2-40B4-BE49-F238E27FC236}">
                <a16:creationId xmlns:a16="http://schemas.microsoft.com/office/drawing/2014/main" id="{8BF23A77-2527-4BEA-9E78-5889053394FB}"/>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FBD2D2DF-4A9D-4EDC-81B1-C21BFC7ADFD2}"/>
              </a:ext>
            </a:extLst>
          </p:cNvPr>
          <p:cNvSpPr>
            <a:spLocks noGrp="1"/>
          </p:cNvSpPr>
          <p:nvPr>
            <p:ph type="sldNum" sz="quarter" idx="12"/>
          </p:nvPr>
        </p:nvSpPr>
        <p:spPr/>
        <p:txBody>
          <a:bodyPr/>
          <a:lstStyle/>
          <a:p>
            <a:fld id="{01DE924C-6F9E-4EC4-96F7-7A95D68633E0}" type="slidenum">
              <a:rPr lang="fi-FI" smtClean="0"/>
              <a:t>‹#›</a:t>
            </a:fld>
            <a:endParaRPr lang="fi-FI"/>
          </a:p>
        </p:txBody>
      </p:sp>
    </p:spTree>
    <p:extLst>
      <p:ext uri="{BB962C8B-B14F-4D97-AF65-F5344CB8AC3E}">
        <p14:creationId xmlns:p14="http://schemas.microsoft.com/office/powerpoint/2010/main" val="3139751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EE45E278-F1E1-4861-B713-2828E5947028}"/>
              </a:ext>
            </a:extLst>
          </p:cNvPr>
          <p:cNvSpPr>
            <a:spLocks noGrp="1"/>
          </p:cNvSpPr>
          <p:nvPr>
            <p:ph type="dt" sz="half" idx="10"/>
          </p:nvPr>
        </p:nvSpPr>
        <p:spPr/>
        <p:txBody>
          <a:bodyPr/>
          <a:lstStyle/>
          <a:p>
            <a:fld id="{B98D24EF-C892-4A0D-B467-2771C24980D8}" type="datetimeFigureOut">
              <a:rPr lang="fi-FI" smtClean="0"/>
              <a:t>26.3.2021</a:t>
            </a:fld>
            <a:endParaRPr lang="fi-FI"/>
          </a:p>
        </p:txBody>
      </p:sp>
      <p:sp>
        <p:nvSpPr>
          <p:cNvPr id="3" name="Alatunnisteen paikkamerkki 2">
            <a:extLst>
              <a:ext uri="{FF2B5EF4-FFF2-40B4-BE49-F238E27FC236}">
                <a16:creationId xmlns:a16="http://schemas.microsoft.com/office/drawing/2014/main" id="{1AF59D01-48F2-4516-9810-F286669EA209}"/>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E62AF0A6-29BF-4DA0-A106-0EF3C50604A1}"/>
              </a:ext>
            </a:extLst>
          </p:cNvPr>
          <p:cNvSpPr>
            <a:spLocks noGrp="1"/>
          </p:cNvSpPr>
          <p:nvPr>
            <p:ph type="sldNum" sz="quarter" idx="12"/>
          </p:nvPr>
        </p:nvSpPr>
        <p:spPr/>
        <p:txBody>
          <a:bodyPr/>
          <a:lstStyle/>
          <a:p>
            <a:fld id="{01DE924C-6F9E-4EC4-96F7-7A95D68633E0}" type="slidenum">
              <a:rPr lang="fi-FI" smtClean="0"/>
              <a:t>‹#›</a:t>
            </a:fld>
            <a:endParaRPr lang="fi-FI"/>
          </a:p>
        </p:txBody>
      </p:sp>
    </p:spTree>
    <p:extLst>
      <p:ext uri="{BB962C8B-B14F-4D97-AF65-F5344CB8AC3E}">
        <p14:creationId xmlns:p14="http://schemas.microsoft.com/office/powerpoint/2010/main" val="984895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11A5DB-7D11-4D6C-8B59-0ED8201BA8AE}"/>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89506AA1-B284-466C-BCB1-9AA91C1701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9473102C-313A-43E2-991A-0B9A42228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87C3EF9F-77C3-4EB9-ADCF-9F256C1E53FC}"/>
              </a:ext>
            </a:extLst>
          </p:cNvPr>
          <p:cNvSpPr>
            <a:spLocks noGrp="1"/>
          </p:cNvSpPr>
          <p:nvPr>
            <p:ph type="dt" sz="half" idx="10"/>
          </p:nvPr>
        </p:nvSpPr>
        <p:spPr/>
        <p:txBody>
          <a:bodyPr/>
          <a:lstStyle/>
          <a:p>
            <a:fld id="{B98D24EF-C892-4A0D-B467-2771C24980D8}" type="datetimeFigureOut">
              <a:rPr lang="fi-FI" smtClean="0"/>
              <a:t>26.3.2021</a:t>
            </a:fld>
            <a:endParaRPr lang="fi-FI"/>
          </a:p>
        </p:txBody>
      </p:sp>
      <p:sp>
        <p:nvSpPr>
          <p:cNvPr id="6" name="Alatunnisteen paikkamerkki 5">
            <a:extLst>
              <a:ext uri="{FF2B5EF4-FFF2-40B4-BE49-F238E27FC236}">
                <a16:creationId xmlns:a16="http://schemas.microsoft.com/office/drawing/2014/main" id="{E9DCF639-845A-43DA-8E5D-CFC30304CC9C}"/>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E653DE0B-9CE5-4021-A04D-1349CDF60FEA}"/>
              </a:ext>
            </a:extLst>
          </p:cNvPr>
          <p:cNvSpPr>
            <a:spLocks noGrp="1"/>
          </p:cNvSpPr>
          <p:nvPr>
            <p:ph type="sldNum" sz="quarter" idx="12"/>
          </p:nvPr>
        </p:nvSpPr>
        <p:spPr/>
        <p:txBody>
          <a:bodyPr/>
          <a:lstStyle/>
          <a:p>
            <a:fld id="{01DE924C-6F9E-4EC4-96F7-7A95D68633E0}" type="slidenum">
              <a:rPr lang="fi-FI" smtClean="0"/>
              <a:t>‹#›</a:t>
            </a:fld>
            <a:endParaRPr lang="fi-FI"/>
          </a:p>
        </p:txBody>
      </p:sp>
    </p:spTree>
    <p:extLst>
      <p:ext uri="{BB962C8B-B14F-4D97-AF65-F5344CB8AC3E}">
        <p14:creationId xmlns:p14="http://schemas.microsoft.com/office/powerpoint/2010/main" val="2463536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AC9B3D-1760-48B9-BB03-D92E55E69EA1}"/>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D1F38CA3-3087-4843-82AE-247C4A7C67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0A5863BD-4206-4568-A710-134E689650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83AD4E7E-A1FB-4427-89C3-5987C25C59A2}"/>
              </a:ext>
            </a:extLst>
          </p:cNvPr>
          <p:cNvSpPr>
            <a:spLocks noGrp="1"/>
          </p:cNvSpPr>
          <p:nvPr>
            <p:ph type="dt" sz="half" idx="10"/>
          </p:nvPr>
        </p:nvSpPr>
        <p:spPr/>
        <p:txBody>
          <a:bodyPr/>
          <a:lstStyle/>
          <a:p>
            <a:fld id="{B98D24EF-C892-4A0D-B467-2771C24980D8}" type="datetimeFigureOut">
              <a:rPr lang="fi-FI" smtClean="0"/>
              <a:t>26.3.2021</a:t>
            </a:fld>
            <a:endParaRPr lang="fi-FI"/>
          </a:p>
        </p:txBody>
      </p:sp>
      <p:sp>
        <p:nvSpPr>
          <p:cNvPr id="6" name="Alatunnisteen paikkamerkki 5">
            <a:extLst>
              <a:ext uri="{FF2B5EF4-FFF2-40B4-BE49-F238E27FC236}">
                <a16:creationId xmlns:a16="http://schemas.microsoft.com/office/drawing/2014/main" id="{65D9D03E-7362-49BA-AB2E-B9DC15A45681}"/>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E043048B-21E0-4BFC-A5C0-2817EBCCF416}"/>
              </a:ext>
            </a:extLst>
          </p:cNvPr>
          <p:cNvSpPr>
            <a:spLocks noGrp="1"/>
          </p:cNvSpPr>
          <p:nvPr>
            <p:ph type="sldNum" sz="quarter" idx="12"/>
          </p:nvPr>
        </p:nvSpPr>
        <p:spPr/>
        <p:txBody>
          <a:bodyPr/>
          <a:lstStyle/>
          <a:p>
            <a:fld id="{01DE924C-6F9E-4EC4-96F7-7A95D68633E0}" type="slidenum">
              <a:rPr lang="fi-FI" smtClean="0"/>
              <a:t>‹#›</a:t>
            </a:fld>
            <a:endParaRPr lang="fi-FI"/>
          </a:p>
        </p:txBody>
      </p:sp>
    </p:spTree>
    <p:extLst>
      <p:ext uri="{BB962C8B-B14F-4D97-AF65-F5344CB8AC3E}">
        <p14:creationId xmlns:p14="http://schemas.microsoft.com/office/powerpoint/2010/main" val="164704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C93C0DB-F42F-4418-BB8A-22DF0E61AA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D861ED9E-098D-4E32-AD26-71C43749F4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8FE0A9B-4473-4449-9431-D4E8DAD4A6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8D24EF-C892-4A0D-B467-2771C24980D8}" type="datetimeFigureOut">
              <a:rPr lang="fi-FI" smtClean="0"/>
              <a:t>26.3.2021</a:t>
            </a:fld>
            <a:endParaRPr lang="fi-FI"/>
          </a:p>
        </p:txBody>
      </p:sp>
      <p:sp>
        <p:nvSpPr>
          <p:cNvPr id="5" name="Alatunnisteen paikkamerkki 4">
            <a:extLst>
              <a:ext uri="{FF2B5EF4-FFF2-40B4-BE49-F238E27FC236}">
                <a16:creationId xmlns:a16="http://schemas.microsoft.com/office/drawing/2014/main" id="{757CA4B4-E0E9-401D-BEE0-BFC7FDE7D2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4F236C56-7B91-4376-BD37-3C2EB4E455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DE924C-6F9E-4EC4-96F7-7A95D68633E0}" type="slidenum">
              <a:rPr lang="fi-FI" smtClean="0"/>
              <a:t>‹#›</a:t>
            </a:fld>
            <a:endParaRPr lang="fi-FI"/>
          </a:p>
        </p:txBody>
      </p:sp>
    </p:spTree>
    <p:extLst>
      <p:ext uri="{BB962C8B-B14F-4D97-AF65-F5344CB8AC3E}">
        <p14:creationId xmlns:p14="http://schemas.microsoft.com/office/powerpoint/2010/main" val="3190004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Gcguyui57sE"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0QYkDWCQO8k"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descr="Kuva, joka sisältää kohteen teksti, merkki&#10;&#10;Kuvaus luotu automaattisesti">
            <a:extLst>
              <a:ext uri="{FF2B5EF4-FFF2-40B4-BE49-F238E27FC236}">
                <a16:creationId xmlns:a16="http://schemas.microsoft.com/office/drawing/2014/main" id="{4F5515FA-BEAE-4CB0-BBDA-8F98DD612A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46478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a:extLst>
              <a:ext uri="{FF2B5EF4-FFF2-40B4-BE49-F238E27FC236}">
                <a16:creationId xmlns:a16="http://schemas.microsoft.com/office/drawing/2014/main" id="{464DE55D-99BC-4333-8E5A-D9F6272D23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218812" cy="6873081"/>
          </a:xfrm>
        </p:spPr>
      </p:pic>
      <p:sp>
        <p:nvSpPr>
          <p:cNvPr id="6" name="Tekstiruutu 5">
            <a:extLst>
              <a:ext uri="{FF2B5EF4-FFF2-40B4-BE49-F238E27FC236}">
                <a16:creationId xmlns:a16="http://schemas.microsoft.com/office/drawing/2014/main" id="{7D4448D4-5731-4D71-BFF7-03D3AF56D4EB}"/>
              </a:ext>
            </a:extLst>
          </p:cNvPr>
          <p:cNvSpPr txBox="1"/>
          <p:nvPr/>
        </p:nvSpPr>
        <p:spPr>
          <a:xfrm>
            <a:off x="1342143" y="365125"/>
            <a:ext cx="9534525" cy="1446550"/>
          </a:xfrm>
          <a:prstGeom prst="rect">
            <a:avLst/>
          </a:prstGeom>
          <a:noFill/>
        </p:spPr>
        <p:txBody>
          <a:bodyPr wrap="square" lIns="91440" tIns="45720" rIns="91440" bIns="45720" rtlCol="0" anchor="t">
            <a:spAutoFit/>
          </a:bodyPr>
          <a:lstStyle/>
          <a:p>
            <a:pPr algn="ctr"/>
            <a:r>
              <a:rPr lang="fi-FI" sz="4400" dirty="0">
                <a:solidFill>
                  <a:schemeClr val="bg1"/>
                </a:solidFill>
              </a:rPr>
              <a:t>Tervetuloa kirjaston </a:t>
            </a:r>
            <a:br>
              <a:rPr lang="fi-FI" sz="4400" dirty="0">
                <a:solidFill>
                  <a:schemeClr val="bg1"/>
                </a:solidFill>
              </a:rPr>
            </a:br>
            <a:r>
              <a:rPr lang="fi-FI" sz="4400" dirty="0">
                <a:solidFill>
                  <a:schemeClr val="bg1"/>
                </a:solidFill>
              </a:rPr>
              <a:t>kulttuuripolkusisältöjen pariin!</a:t>
            </a:r>
          </a:p>
        </p:txBody>
      </p:sp>
      <p:sp>
        <p:nvSpPr>
          <p:cNvPr id="7" name="Tekstiruutu 6">
            <a:extLst>
              <a:ext uri="{FF2B5EF4-FFF2-40B4-BE49-F238E27FC236}">
                <a16:creationId xmlns:a16="http://schemas.microsoft.com/office/drawing/2014/main" id="{C9292BE8-08BC-4A5E-84E1-B1E207B0216A}"/>
              </a:ext>
            </a:extLst>
          </p:cNvPr>
          <p:cNvSpPr txBox="1"/>
          <p:nvPr/>
        </p:nvSpPr>
        <p:spPr>
          <a:xfrm>
            <a:off x="1714500" y="2266989"/>
            <a:ext cx="8582025" cy="2831544"/>
          </a:xfrm>
          <a:prstGeom prst="rect">
            <a:avLst/>
          </a:prstGeom>
          <a:noFill/>
        </p:spPr>
        <p:txBody>
          <a:bodyPr wrap="square" rtlCol="0">
            <a:spAutoFit/>
          </a:bodyPr>
          <a:lstStyle/>
          <a:p>
            <a:pPr algn="ctr"/>
            <a:r>
              <a:rPr lang="fi-FI" sz="3200" dirty="0">
                <a:solidFill>
                  <a:schemeClr val="bg1"/>
                </a:solidFill>
              </a:rPr>
              <a:t>Videolla kerrotaan kirjaston </a:t>
            </a:r>
            <a:br>
              <a:rPr lang="fi-FI" sz="3200" dirty="0">
                <a:solidFill>
                  <a:schemeClr val="bg1"/>
                </a:solidFill>
              </a:rPr>
            </a:br>
            <a:r>
              <a:rPr lang="fi-FI" sz="3200" dirty="0">
                <a:solidFill>
                  <a:schemeClr val="bg1"/>
                </a:solidFill>
              </a:rPr>
              <a:t>e-kirjapalvelusta sekä opastetaan </a:t>
            </a:r>
            <a:br>
              <a:rPr lang="fi-FI" sz="3200" dirty="0">
                <a:solidFill>
                  <a:schemeClr val="bg1"/>
                </a:solidFill>
              </a:rPr>
            </a:br>
            <a:r>
              <a:rPr lang="fi-FI" sz="3200" dirty="0">
                <a:solidFill>
                  <a:schemeClr val="bg1"/>
                </a:solidFill>
              </a:rPr>
              <a:t>Ratamo-verkkokirjaston käyttöä.</a:t>
            </a:r>
          </a:p>
          <a:p>
            <a:pPr algn="ctr"/>
            <a:endParaRPr lang="fi-FI" sz="3200" dirty="0">
              <a:solidFill>
                <a:schemeClr val="bg1"/>
              </a:solidFill>
              <a:hlinkClick r:id="rId3">
                <a:extLst>
                  <a:ext uri="{A12FA001-AC4F-418D-AE19-62706E023703}">
                    <ahyp:hlinkClr xmlns:ahyp="http://schemas.microsoft.com/office/drawing/2018/hyperlinkcolor" val="tx"/>
                  </a:ext>
                </a:extLst>
              </a:hlinkClick>
            </a:endParaRPr>
          </a:p>
          <a:p>
            <a:pPr algn="ctr"/>
            <a:r>
              <a:rPr lang="fi-FI" sz="3200" dirty="0">
                <a:solidFill>
                  <a:schemeClr val="bg1"/>
                </a:solidFill>
                <a:hlinkClick r:id="rId3">
                  <a:extLst>
                    <a:ext uri="{A12FA001-AC4F-418D-AE19-62706E023703}">
                      <ahyp:hlinkClr xmlns:ahyp="http://schemas.microsoft.com/office/drawing/2018/hyperlinkcolor" val="tx"/>
                    </a:ext>
                  </a:extLst>
                </a:hlinkClick>
              </a:rPr>
              <a:t>https://youtu.be/Gcguyui57sE</a:t>
            </a:r>
            <a:endParaRPr lang="fi-FI" sz="3200" dirty="0">
              <a:solidFill>
                <a:schemeClr val="bg1"/>
              </a:solidFill>
            </a:endParaRPr>
          </a:p>
          <a:p>
            <a:endParaRPr lang="fi-FI" dirty="0"/>
          </a:p>
        </p:txBody>
      </p:sp>
    </p:spTree>
    <p:extLst>
      <p:ext uri="{BB962C8B-B14F-4D97-AF65-F5344CB8AC3E}">
        <p14:creationId xmlns:p14="http://schemas.microsoft.com/office/powerpoint/2010/main" val="2647774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a:extLst>
              <a:ext uri="{FF2B5EF4-FFF2-40B4-BE49-F238E27FC236}">
                <a16:creationId xmlns:a16="http://schemas.microsoft.com/office/drawing/2014/main" id="{464DE55D-99BC-4333-8E5A-D9F6272D23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33" y="-1"/>
            <a:ext cx="12218812" cy="6873081"/>
          </a:xfrm>
        </p:spPr>
      </p:pic>
      <p:sp>
        <p:nvSpPr>
          <p:cNvPr id="7" name="Tekstiruutu 6">
            <a:extLst>
              <a:ext uri="{FF2B5EF4-FFF2-40B4-BE49-F238E27FC236}">
                <a16:creationId xmlns:a16="http://schemas.microsoft.com/office/drawing/2014/main" id="{C9292BE8-08BC-4A5E-84E1-B1E207B0216A}"/>
              </a:ext>
            </a:extLst>
          </p:cNvPr>
          <p:cNvSpPr txBox="1"/>
          <p:nvPr/>
        </p:nvSpPr>
        <p:spPr>
          <a:xfrm>
            <a:off x="888332" y="171029"/>
            <a:ext cx="11096625" cy="5170646"/>
          </a:xfrm>
          <a:prstGeom prst="rect">
            <a:avLst/>
          </a:prstGeom>
          <a:noFill/>
        </p:spPr>
        <p:txBody>
          <a:bodyPr wrap="square" rtlCol="0">
            <a:spAutoFit/>
          </a:bodyPr>
          <a:lstStyle/>
          <a:p>
            <a:r>
              <a:rPr lang="fi-FI" sz="2400" dirty="0">
                <a:solidFill>
                  <a:schemeClr val="bg1"/>
                </a:solidFill>
                <a:effectLst/>
                <a:latin typeface="Calibri" panose="020F0502020204030204" pitchFamily="34" charset="0"/>
                <a:ea typeface="Calibri" panose="020F0502020204030204" pitchFamily="34" charset="0"/>
              </a:rPr>
              <a:t>MIKÄ ON PAKOPELI?</a:t>
            </a:r>
          </a:p>
          <a:p>
            <a:r>
              <a:rPr lang="fi-FI" sz="2400" dirty="0">
                <a:solidFill>
                  <a:schemeClr val="bg1"/>
                </a:solidFill>
                <a:effectLst/>
                <a:latin typeface="Calibri" panose="020F0502020204030204" pitchFamily="34" charset="0"/>
                <a:ea typeface="Calibri" panose="020F0502020204030204" pitchFamily="34" charset="0"/>
              </a:rPr>
              <a:t>Pakopeli on joukkuepeli, jossa joukkue yrittää paeta tai ratkaista jonkun arvoituksen ennalta määritetyssä ajassa ratkomalla pulmia, ja päättelemällä oikeita vastauksia. Pakopelin ohjaaja auttaa tarvittaessa. </a:t>
            </a:r>
          </a:p>
          <a:p>
            <a:r>
              <a:rPr lang="fi-FI" sz="2400" dirty="0">
                <a:solidFill>
                  <a:schemeClr val="bg1"/>
                </a:solidFill>
                <a:effectLst/>
                <a:latin typeface="Calibri" panose="020F0502020204030204" pitchFamily="34" charset="0"/>
                <a:ea typeface="Calibri" panose="020F0502020204030204" pitchFamily="34" charset="0"/>
              </a:rPr>
              <a:t> </a:t>
            </a:r>
          </a:p>
          <a:p>
            <a:r>
              <a:rPr lang="fi-FI" sz="3000" dirty="0">
                <a:solidFill>
                  <a:schemeClr val="bg1"/>
                </a:solidFill>
                <a:effectLst/>
                <a:latin typeface="Calibri" panose="020F0502020204030204" pitchFamily="34" charset="0"/>
                <a:ea typeface="Calibri" panose="020F0502020204030204" pitchFamily="34" charset="0"/>
              </a:rPr>
              <a:t>Pakohuone on:</a:t>
            </a:r>
          </a:p>
          <a:p>
            <a:pPr marL="342900" lvl="0" indent="-342900">
              <a:buFont typeface="Symbol" panose="05050102010706020507" pitchFamily="18" charset="2"/>
              <a:buChar char=""/>
            </a:pPr>
            <a:r>
              <a:rPr lang="fi-FI" sz="3000" dirty="0">
                <a:solidFill>
                  <a:schemeClr val="bg1"/>
                </a:solidFill>
                <a:effectLst/>
                <a:latin typeface="Calibri" panose="020F0502020204030204" pitchFamily="34" charset="0"/>
                <a:ea typeface="Times New Roman" panose="02020603050405020304" pitchFamily="18" charset="0"/>
              </a:rPr>
              <a:t>aivotyötä</a:t>
            </a:r>
            <a:endParaRPr lang="fi-FI" sz="3000" dirty="0">
              <a:solidFill>
                <a:schemeClr val="bg1"/>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fi-FI" sz="3000" dirty="0">
                <a:solidFill>
                  <a:schemeClr val="bg1"/>
                </a:solidFill>
                <a:effectLst/>
                <a:latin typeface="Calibri" panose="020F0502020204030204" pitchFamily="34" charset="0"/>
                <a:ea typeface="Times New Roman" panose="02020603050405020304" pitchFamily="18" charset="0"/>
              </a:rPr>
              <a:t>loogista ajattelua</a:t>
            </a:r>
            <a:endParaRPr lang="fi-FI" sz="3000" dirty="0">
              <a:solidFill>
                <a:schemeClr val="bg1"/>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fi-FI" sz="3000" dirty="0">
                <a:solidFill>
                  <a:schemeClr val="bg1"/>
                </a:solidFill>
                <a:effectLst/>
                <a:latin typeface="Calibri" panose="020F0502020204030204" pitchFamily="34" charset="0"/>
                <a:ea typeface="Times New Roman" panose="02020603050405020304" pitchFamily="18" charset="0"/>
              </a:rPr>
              <a:t>ryhmätyöskentelyä</a:t>
            </a:r>
            <a:endParaRPr lang="fi-FI" sz="3000" dirty="0">
              <a:solidFill>
                <a:schemeClr val="bg1"/>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fi-FI" sz="3000" dirty="0">
                <a:solidFill>
                  <a:schemeClr val="bg1"/>
                </a:solidFill>
                <a:effectLst/>
                <a:latin typeface="Calibri" panose="020F0502020204030204" pitchFamily="34" charset="0"/>
                <a:ea typeface="Times New Roman" panose="02020603050405020304" pitchFamily="18" charset="0"/>
              </a:rPr>
              <a:t>ääneen pohdiskelua</a:t>
            </a:r>
            <a:endParaRPr lang="fi-FI" sz="3000" dirty="0">
              <a:solidFill>
                <a:schemeClr val="bg1"/>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fi-FI" sz="3000" dirty="0">
                <a:solidFill>
                  <a:schemeClr val="bg1"/>
                </a:solidFill>
                <a:effectLst/>
                <a:latin typeface="Calibri" panose="020F0502020204030204" pitchFamily="34" charset="0"/>
                <a:ea typeface="Times New Roman" panose="02020603050405020304" pitchFamily="18" charset="0"/>
              </a:rPr>
              <a:t>vihjeiden seuraamista</a:t>
            </a:r>
            <a:endParaRPr lang="fi-FI" sz="3000" dirty="0">
              <a:solidFill>
                <a:schemeClr val="bg1"/>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fi-FI" sz="3000" dirty="0">
                <a:solidFill>
                  <a:schemeClr val="bg1"/>
                </a:solidFill>
                <a:effectLst/>
                <a:latin typeface="Calibri" panose="020F0502020204030204" pitchFamily="34" charset="0"/>
                <a:ea typeface="Times New Roman" panose="02020603050405020304" pitchFamily="18" charset="0"/>
              </a:rPr>
              <a:t>ongelmanratkaisua</a:t>
            </a:r>
            <a:endParaRPr lang="fi-FI" sz="3000" dirty="0"/>
          </a:p>
        </p:txBody>
      </p:sp>
      <p:sp>
        <p:nvSpPr>
          <p:cNvPr id="3" name="Tekstiruutu 2">
            <a:extLst>
              <a:ext uri="{FF2B5EF4-FFF2-40B4-BE49-F238E27FC236}">
                <a16:creationId xmlns:a16="http://schemas.microsoft.com/office/drawing/2014/main" id="{37FE3835-C5A7-4528-A482-307A5D7A41E7}"/>
              </a:ext>
            </a:extLst>
          </p:cNvPr>
          <p:cNvSpPr txBox="1"/>
          <p:nvPr/>
        </p:nvSpPr>
        <p:spPr>
          <a:xfrm>
            <a:off x="6924676" y="2028825"/>
            <a:ext cx="3924300" cy="1938992"/>
          </a:xfrm>
          <a:prstGeom prst="rect">
            <a:avLst/>
          </a:prstGeom>
          <a:noFill/>
        </p:spPr>
        <p:txBody>
          <a:bodyPr wrap="square" lIns="91440" tIns="45720" rIns="91440" bIns="45720" rtlCol="0" anchor="t">
            <a:spAutoFit/>
          </a:bodyPr>
          <a:lstStyle/>
          <a:p>
            <a:r>
              <a:rPr lang="fi-FI" sz="3000" dirty="0">
                <a:solidFill>
                  <a:schemeClr val="bg1"/>
                </a:solidFill>
                <a:effectLst/>
                <a:latin typeface="Calibri"/>
                <a:ea typeface="Calibri" panose="020F0502020204030204" pitchFamily="34" charset="0"/>
                <a:cs typeface="Calibri"/>
              </a:rPr>
              <a:t>Pakohuone </a:t>
            </a:r>
            <a:r>
              <a:rPr lang="fi-FI" sz="3000" b="1" dirty="0">
                <a:solidFill>
                  <a:schemeClr val="bg1"/>
                </a:solidFill>
                <a:effectLst/>
                <a:latin typeface="Calibri"/>
                <a:ea typeface="Calibri" panose="020F0502020204030204" pitchFamily="34" charset="0"/>
                <a:cs typeface="Calibri"/>
              </a:rPr>
              <a:t>ei</a:t>
            </a:r>
            <a:r>
              <a:rPr lang="fi-FI" sz="3000" dirty="0">
                <a:solidFill>
                  <a:schemeClr val="bg1"/>
                </a:solidFill>
                <a:effectLst/>
                <a:latin typeface="Calibri"/>
                <a:ea typeface="Calibri" panose="020F0502020204030204" pitchFamily="34" charset="0"/>
                <a:cs typeface="Calibri"/>
              </a:rPr>
              <a:t> ole:</a:t>
            </a:r>
          </a:p>
          <a:p>
            <a:pPr marL="342900" lvl="0" indent="-342900">
              <a:buFont typeface="Symbol" panose="05050102010706020507" pitchFamily="18" charset="2"/>
              <a:buChar char=""/>
            </a:pPr>
            <a:r>
              <a:rPr lang="fi-FI" sz="3000" dirty="0">
                <a:solidFill>
                  <a:schemeClr val="bg1"/>
                </a:solidFill>
                <a:effectLst/>
                <a:latin typeface="Calibri" panose="020F0502020204030204" pitchFamily="34" charset="0"/>
                <a:ea typeface="Times New Roman" panose="02020603050405020304" pitchFamily="18" charset="0"/>
              </a:rPr>
              <a:t>voimankäyttöä</a:t>
            </a:r>
            <a:endParaRPr lang="fi-FI" sz="3000" dirty="0">
              <a:solidFill>
                <a:schemeClr val="bg1"/>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fi-FI" sz="3000" dirty="0">
                <a:solidFill>
                  <a:schemeClr val="bg1"/>
                </a:solidFill>
                <a:effectLst/>
                <a:latin typeface="Calibri" panose="020F0502020204030204" pitchFamily="34" charset="0"/>
                <a:ea typeface="Times New Roman" panose="02020603050405020304" pitchFamily="18" charset="0"/>
              </a:rPr>
              <a:t>yksilötyöskentelyä</a:t>
            </a:r>
            <a:endParaRPr lang="fi-FI" sz="3000" dirty="0">
              <a:solidFill>
                <a:schemeClr val="bg1"/>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fi-FI" sz="3000" dirty="0">
                <a:solidFill>
                  <a:schemeClr val="bg1"/>
                </a:solidFill>
                <a:effectLst/>
                <a:latin typeface="Calibri" panose="020F0502020204030204" pitchFamily="34" charset="0"/>
                <a:ea typeface="Times New Roman" panose="02020603050405020304" pitchFamily="18" charset="0"/>
              </a:rPr>
              <a:t>arvailua</a:t>
            </a:r>
            <a:endParaRPr lang="fi-FI" sz="3000" dirty="0">
              <a:solidFill>
                <a:schemeClr val="bg1"/>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130048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a:extLst>
              <a:ext uri="{FF2B5EF4-FFF2-40B4-BE49-F238E27FC236}">
                <a16:creationId xmlns:a16="http://schemas.microsoft.com/office/drawing/2014/main" id="{464DE55D-99BC-4333-8E5A-D9F6272D23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80" y="-15081"/>
            <a:ext cx="12218812" cy="6873081"/>
          </a:xfrm>
        </p:spPr>
      </p:pic>
      <p:sp>
        <p:nvSpPr>
          <p:cNvPr id="7" name="Tekstiruutu 6">
            <a:extLst>
              <a:ext uri="{FF2B5EF4-FFF2-40B4-BE49-F238E27FC236}">
                <a16:creationId xmlns:a16="http://schemas.microsoft.com/office/drawing/2014/main" id="{C9292BE8-08BC-4A5E-84E1-B1E207B0216A}"/>
              </a:ext>
            </a:extLst>
          </p:cNvPr>
          <p:cNvSpPr txBox="1"/>
          <p:nvPr/>
        </p:nvSpPr>
        <p:spPr>
          <a:xfrm>
            <a:off x="1804987" y="646361"/>
            <a:ext cx="8582025" cy="3539430"/>
          </a:xfrm>
          <a:prstGeom prst="rect">
            <a:avLst/>
          </a:prstGeom>
          <a:noFill/>
        </p:spPr>
        <p:txBody>
          <a:bodyPr wrap="square" rtlCol="0">
            <a:spAutoFit/>
          </a:bodyPr>
          <a:lstStyle/>
          <a:p>
            <a:pPr algn="ctr"/>
            <a:r>
              <a:rPr lang="fi-FI" sz="4000" dirty="0">
                <a:solidFill>
                  <a:schemeClr val="bg1"/>
                </a:solidFill>
              </a:rPr>
              <a:t>Videolla on tietoa seuraavasta pakopelitehtävästä.</a:t>
            </a:r>
          </a:p>
          <a:p>
            <a:pPr algn="ctr"/>
            <a:endParaRPr lang="fi-FI" sz="4000" dirty="0">
              <a:solidFill>
                <a:schemeClr val="bg1"/>
              </a:solidFill>
            </a:endParaRPr>
          </a:p>
          <a:p>
            <a:pPr algn="ctr"/>
            <a:r>
              <a:rPr lang="fi-FI" sz="4000" dirty="0">
                <a:solidFill>
                  <a:schemeClr val="bg1"/>
                </a:solidFill>
                <a:hlinkClick r:id="rId3">
                  <a:extLst>
                    <a:ext uri="{A12FA001-AC4F-418D-AE19-62706E023703}">
                      <ahyp:hlinkClr xmlns:ahyp="http://schemas.microsoft.com/office/drawing/2018/hyperlinkcolor" val="tx"/>
                    </a:ext>
                  </a:extLst>
                </a:hlinkClick>
              </a:rPr>
              <a:t>https://youtu.be/0QYkDWCQO8k</a:t>
            </a:r>
            <a:endParaRPr lang="fi-FI" sz="4000" dirty="0">
              <a:solidFill>
                <a:schemeClr val="bg1"/>
              </a:solidFill>
            </a:endParaRPr>
          </a:p>
          <a:p>
            <a:pPr algn="ctr"/>
            <a:endParaRPr lang="fi-FI" sz="3200" dirty="0">
              <a:solidFill>
                <a:schemeClr val="bg1"/>
              </a:solidFill>
            </a:endParaRPr>
          </a:p>
          <a:p>
            <a:pPr algn="ctr"/>
            <a:endParaRPr lang="fi-FI" sz="3200" dirty="0">
              <a:solidFill>
                <a:schemeClr val="bg1"/>
              </a:solidFill>
            </a:endParaRPr>
          </a:p>
        </p:txBody>
      </p:sp>
      <p:sp>
        <p:nvSpPr>
          <p:cNvPr id="2" name="Tekstiruutu 1">
            <a:extLst>
              <a:ext uri="{FF2B5EF4-FFF2-40B4-BE49-F238E27FC236}">
                <a16:creationId xmlns:a16="http://schemas.microsoft.com/office/drawing/2014/main" id="{85DFF9D6-021A-451D-B62C-BC21F8899583}"/>
              </a:ext>
            </a:extLst>
          </p:cNvPr>
          <p:cNvSpPr txBox="1"/>
          <p:nvPr/>
        </p:nvSpPr>
        <p:spPr>
          <a:xfrm>
            <a:off x="1295901" y="4262458"/>
            <a:ext cx="9620250" cy="584775"/>
          </a:xfrm>
          <a:prstGeom prst="rect">
            <a:avLst/>
          </a:prstGeom>
          <a:noFill/>
        </p:spPr>
        <p:txBody>
          <a:bodyPr wrap="square" rtlCol="0">
            <a:spAutoFit/>
          </a:bodyPr>
          <a:lstStyle/>
          <a:p>
            <a:r>
              <a:rPr lang="fi-FI" sz="3200" dirty="0">
                <a:solidFill>
                  <a:schemeClr val="bg1"/>
                </a:solidFill>
              </a:rPr>
              <a:t>Palaattehan videon katselun jälkeen vielä </a:t>
            </a:r>
            <a:r>
              <a:rPr lang="fi-FI" sz="3200" dirty="0" err="1">
                <a:solidFill>
                  <a:schemeClr val="bg1"/>
                </a:solidFill>
              </a:rPr>
              <a:t>powerpointiin</a:t>
            </a:r>
            <a:r>
              <a:rPr lang="fi-FI" dirty="0"/>
              <a:t>.</a:t>
            </a:r>
          </a:p>
        </p:txBody>
      </p:sp>
    </p:spTree>
    <p:extLst>
      <p:ext uri="{BB962C8B-B14F-4D97-AF65-F5344CB8AC3E}">
        <p14:creationId xmlns:p14="http://schemas.microsoft.com/office/powerpoint/2010/main" val="3441812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a:extLst>
              <a:ext uri="{FF2B5EF4-FFF2-40B4-BE49-F238E27FC236}">
                <a16:creationId xmlns:a16="http://schemas.microsoft.com/office/drawing/2014/main" id="{464DE55D-99BC-4333-8E5A-D9F6272D23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80" y="0"/>
            <a:ext cx="12218812" cy="6873081"/>
          </a:xfrm>
        </p:spPr>
      </p:pic>
      <p:sp>
        <p:nvSpPr>
          <p:cNvPr id="7" name="Tekstiruutu 6">
            <a:extLst>
              <a:ext uri="{FF2B5EF4-FFF2-40B4-BE49-F238E27FC236}">
                <a16:creationId xmlns:a16="http://schemas.microsoft.com/office/drawing/2014/main" id="{C9292BE8-08BC-4A5E-84E1-B1E207B0216A}"/>
              </a:ext>
            </a:extLst>
          </p:cNvPr>
          <p:cNvSpPr txBox="1"/>
          <p:nvPr/>
        </p:nvSpPr>
        <p:spPr>
          <a:xfrm>
            <a:off x="404060" y="293047"/>
            <a:ext cx="11544299" cy="5016758"/>
          </a:xfrm>
          <a:prstGeom prst="rect">
            <a:avLst/>
          </a:prstGeom>
          <a:noFill/>
        </p:spPr>
        <p:txBody>
          <a:bodyPr wrap="square" lIns="91440" tIns="45720" rIns="91440" bIns="45720" rtlCol="0" anchor="t">
            <a:spAutoFit/>
          </a:bodyPr>
          <a:lstStyle/>
          <a:p>
            <a:pPr algn="ctr" rtl="0" fontAlgn="base"/>
            <a:r>
              <a:rPr lang="fi-FI" sz="4000" b="0" i="0" dirty="0">
                <a:solidFill>
                  <a:schemeClr val="bg1"/>
                </a:solidFill>
                <a:effectLst/>
                <a:latin typeface="Calibri"/>
                <a:cs typeface="Calibri"/>
              </a:rPr>
              <a:t>Koulunne on vaarassa. Avaruusolennot ovat tehneet pakkolaskun koulunne ylle. Koulun päälle on pian laskeutumassa magneettikenttä, jonka seurauksena kaikki tekniset laitteet ja internet lakkaavat toimimasta. Teillä on 30 minuuttia aikaa ratkaista, mitä avaruusolennot tarvitsevat avaruusalukseensa, jotta he pääsevät jatkamaan matkaansa. </a:t>
            </a:r>
          </a:p>
        </p:txBody>
      </p:sp>
    </p:spTree>
    <p:extLst>
      <p:ext uri="{BB962C8B-B14F-4D97-AF65-F5344CB8AC3E}">
        <p14:creationId xmlns:p14="http://schemas.microsoft.com/office/powerpoint/2010/main" val="2926500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a:extLst>
              <a:ext uri="{FF2B5EF4-FFF2-40B4-BE49-F238E27FC236}">
                <a16:creationId xmlns:a16="http://schemas.microsoft.com/office/drawing/2014/main" id="{464DE55D-99BC-4333-8E5A-D9F6272D23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67" y="0"/>
            <a:ext cx="12218812" cy="6873081"/>
          </a:xfrm>
        </p:spPr>
      </p:pic>
      <p:sp>
        <p:nvSpPr>
          <p:cNvPr id="7" name="Tekstiruutu 6">
            <a:extLst>
              <a:ext uri="{FF2B5EF4-FFF2-40B4-BE49-F238E27FC236}">
                <a16:creationId xmlns:a16="http://schemas.microsoft.com/office/drawing/2014/main" id="{C9292BE8-08BC-4A5E-84E1-B1E207B0216A}"/>
              </a:ext>
            </a:extLst>
          </p:cNvPr>
          <p:cNvSpPr txBox="1"/>
          <p:nvPr/>
        </p:nvSpPr>
        <p:spPr>
          <a:xfrm>
            <a:off x="152789" y="530272"/>
            <a:ext cx="11730912" cy="4862870"/>
          </a:xfrm>
          <a:prstGeom prst="rect">
            <a:avLst/>
          </a:prstGeom>
          <a:noFill/>
        </p:spPr>
        <p:txBody>
          <a:bodyPr wrap="square" lIns="91440" tIns="45720" rIns="91440" bIns="45720" rtlCol="0" anchor="t">
            <a:spAutoFit/>
          </a:bodyPr>
          <a:lstStyle/>
          <a:p>
            <a:pPr algn="ctr"/>
            <a:r>
              <a:rPr lang="fi-FI" sz="4000" dirty="0">
                <a:solidFill>
                  <a:schemeClr val="bg1"/>
                </a:solidFill>
                <a:latin typeface="Calibri"/>
                <a:ea typeface="+mn-lt"/>
                <a:cs typeface="Calibri"/>
              </a:rPr>
              <a:t>Tehtävänne on selvittää eri pisteissä olevat arvoitukset yksi piste kerrallaan, kunnes saatte ohjeen siirtyä eteenpäin. </a:t>
            </a:r>
            <a:r>
              <a:rPr lang="fi-FI" sz="4000" b="1" dirty="0">
                <a:solidFill>
                  <a:schemeClr val="bg1"/>
                </a:solidFill>
                <a:latin typeface="Calibri"/>
                <a:ea typeface="+mn-lt"/>
                <a:cs typeface="Calibri"/>
              </a:rPr>
              <a:t>Muistakaa kerätä pimeä energia mukaanne</a:t>
            </a:r>
            <a:r>
              <a:rPr lang="fi-FI" sz="4000" dirty="0">
                <a:solidFill>
                  <a:schemeClr val="bg1"/>
                </a:solidFill>
                <a:latin typeface="Calibri"/>
                <a:ea typeface="+mn-lt"/>
                <a:cs typeface="Calibri"/>
              </a:rPr>
              <a:t>, tulette tarvitsemaan sitä tehtävän lopussa. Apunanne voitte käyttää kännyköitänne vielä niin kauan kuin ne toimivat. Pelastakaa koulu ja kaikkien kännykät! </a:t>
            </a:r>
            <a:endParaRPr lang="fi-FI" sz="4000" dirty="0">
              <a:solidFill>
                <a:schemeClr val="bg1"/>
              </a:solidFill>
              <a:ea typeface="+mn-lt"/>
              <a:cs typeface="+mn-lt"/>
            </a:endParaRPr>
          </a:p>
          <a:p>
            <a:pPr algn="ctr"/>
            <a:endParaRPr lang="fi-FI" sz="3000" dirty="0">
              <a:ea typeface="+mn-lt"/>
              <a:cs typeface="+mn-lt"/>
            </a:endParaRPr>
          </a:p>
        </p:txBody>
      </p:sp>
    </p:spTree>
    <p:extLst>
      <p:ext uri="{BB962C8B-B14F-4D97-AF65-F5344CB8AC3E}">
        <p14:creationId xmlns:p14="http://schemas.microsoft.com/office/powerpoint/2010/main" val="456972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kstiruutu 6">
            <a:extLst>
              <a:ext uri="{FF2B5EF4-FFF2-40B4-BE49-F238E27FC236}">
                <a16:creationId xmlns:a16="http://schemas.microsoft.com/office/drawing/2014/main" id="{C9292BE8-08BC-4A5E-84E1-B1E207B0216A}"/>
              </a:ext>
            </a:extLst>
          </p:cNvPr>
          <p:cNvSpPr txBox="1"/>
          <p:nvPr/>
        </p:nvSpPr>
        <p:spPr>
          <a:xfrm>
            <a:off x="378125" y="426628"/>
            <a:ext cx="4606851" cy="5750334"/>
          </a:xfrm>
          <a:prstGeom prst="rect">
            <a:avLst/>
          </a:prstGeom>
        </p:spPr>
        <p:txBody>
          <a:bodyPr vert="horz" lIns="91440" tIns="45720" rIns="91440" bIns="45720" rtlCol="0" anchor="t">
            <a:noAutofit/>
          </a:bodyPr>
          <a:lstStyle/>
          <a:p>
            <a:pPr indent="-228600" algn="ctr">
              <a:lnSpc>
                <a:spcPct val="90000"/>
              </a:lnSpc>
              <a:spcAft>
                <a:spcPts val="600"/>
              </a:spcAft>
              <a:buFont typeface="Arial" panose="020B0604020202020204" pitchFamily="34" charset="0"/>
              <a:buChar char="•"/>
            </a:pPr>
            <a:r>
              <a:rPr lang="en-US" sz="2800" dirty="0"/>
              <a:t> </a:t>
            </a:r>
            <a:r>
              <a:rPr lang="en-US" sz="2800" err="1">
                <a:effectLst/>
              </a:rPr>
              <a:t>Saattaa</a:t>
            </a:r>
            <a:r>
              <a:rPr lang="en-US" sz="2800" dirty="0">
                <a:effectLst/>
              </a:rPr>
              <a:t> olla, </a:t>
            </a:r>
            <a:r>
              <a:rPr lang="en-US" sz="2800" err="1">
                <a:effectLst/>
              </a:rPr>
              <a:t>että</a:t>
            </a:r>
            <a:r>
              <a:rPr lang="en-US" sz="2800" dirty="0">
                <a:effectLst/>
              </a:rPr>
              <a:t> </a:t>
            </a:r>
            <a:r>
              <a:rPr lang="en-US" sz="2800" err="1">
                <a:effectLst/>
              </a:rPr>
              <a:t>teidän</a:t>
            </a:r>
            <a:r>
              <a:rPr lang="en-US" sz="2800" dirty="0">
                <a:effectLst/>
              </a:rPr>
              <a:t> </a:t>
            </a:r>
            <a:r>
              <a:rPr lang="en-US" sz="2800" err="1">
                <a:effectLst/>
              </a:rPr>
              <a:t>tarvitsee</a:t>
            </a:r>
            <a:r>
              <a:rPr lang="en-US" sz="2800" dirty="0">
                <a:effectLst/>
              </a:rPr>
              <a:t> </a:t>
            </a:r>
            <a:r>
              <a:rPr lang="en-US" sz="2800" err="1">
                <a:effectLst/>
              </a:rPr>
              <a:t>ladata</a:t>
            </a:r>
            <a:r>
              <a:rPr lang="en-US" sz="2800" dirty="0">
                <a:effectLst/>
              </a:rPr>
              <a:t> </a:t>
            </a:r>
            <a:r>
              <a:rPr lang="en-US" sz="2800" err="1">
                <a:effectLst/>
              </a:rPr>
              <a:t>muutama</a:t>
            </a:r>
            <a:r>
              <a:rPr lang="en-US" sz="2800" dirty="0">
                <a:effectLst/>
              </a:rPr>
              <a:t> </a:t>
            </a:r>
            <a:r>
              <a:rPr lang="en-US" sz="2800" err="1">
                <a:effectLst/>
              </a:rPr>
              <a:t>sovellus</a:t>
            </a:r>
            <a:r>
              <a:rPr lang="en-US" sz="2800" dirty="0">
                <a:effectLst/>
              </a:rPr>
              <a:t> </a:t>
            </a:r>
            <a:r>
              <a:rPr lang="en-US" sz="2800" err="1">
                <a:effectLst/>
              </a:rPr>
              <a:t>laitteillenne</a:t>
            </a:r>
            <a:r>
              <a:rPr lang="en-US" sz="2800" dirty="0">
                <a:effectLst/>
              </a:rPr>
              <a:t>. </a:t>
            </a:r>
            <a:r>
              <a:rPr lang="en-US" sz="2800" err="1">
                <a:effectLst/>
              </a:rPr>
              <a:t>Kaikilla</a:t>
            </a:r>
            <a:r>
              <a:rPr lang="en-US" sz="2800" dirty="0">
                <a:effectLst/>
              </a:rPr>
              <a:t> </a:t>
            </a:r>
            <a:r>
              <a:rPr lang="en-US" sz="2800" err="1">
                <a:effectLst/>
              </a:rPr>
              <a:t>ryhmäläisillä</a:t>
            </a:r>
            <a:r>
              <a:rPr lang="en-US" sz="2800" dirty="0">
                <a:effectLst/>
              </a:rPr>
              <a:t> </a:t>
            </a:r>
            <a:r>
              <a:rPr lang="en-US" sz="2800" err="1">
                <a:effectLst/>
              </a:rPr>
              <a:t>ei</a:t>
            </a:r>
            <a:r>
              <a:rPr lang="en-US" sz="2800" dirty="0">
                <a:effectLst/>
              </a:rPr>
              <a:t> </a:t>
            </a:r>
            <a:r>
              <a:rPr lang="en-US" sz="2800" err="1">
                <a:effectLst/>
              </a:rPr>
              <a:t>tarvitse</a:t>
            </a:r>
            <a:r>
              <a:rPr lang="en-US" sz="2800" dirty="0">
                <a:effectLst/>
              </a:rPr>
              <a:t> olla </a:t>
            </a:r>
            <a:r>
              <a:rPr lang="en-US" sz="2800" err="1">
                <a:effectLst/>
              </a:rPr>
              <a:t>sovellusta</a:t>
            </a:r>
            <a:r>
              <a:rPr lang="en-US" sz="2800" dirty="0">
                <a:effectLst/>
              </a:rPr>
              <a:t>. </a:t>
            </a:r>
            <a:r>
              <a:rPr lang="en-US" sz="2800" err="1">
                <a:effectLst/>
              </a:rPr>
              <a:t>Kilpailette</a:t>
            </a:r>
            <a:r>
              <a:rPr lang="en-US" sz="2800" dirty="0">
                <a:effectLst/>
              </a:rPr>
              <a:t> </a:t>
            </a:r>
            <a:r>
              <a:rPr lang="en-US" sz="2800" err="1">
                <a:effectLst/>
              </a:rPr>
              <a:t>aikaa</a:t>
            </a:r>
            <a:r>
              <a:rPr lang="en-US" sz="2800" dirty="0">
                <a:effectLst/>
              </a:rPr>
              <a:t> ja </a:t>
            </a:r>
            <a:r>
              <a:rPr lang="en-US" sz="2800" err="1">
                <a:effectLst/>
              </a:rPr>
              <a:t>toisianne</a:t>
            </a:r>
            <a:r>
              <a:rPr lang="en-US" sz="2800" dirty="0">
                <a:effectLst/>
              </a:rPr>
              <a:t> </a:t>
            </a:r>
            <a:r>
              <a:rPr lang="en-US" sz="2800" err="1">
                <a:effectLst/>
              </a:rPr>
              <a:t>vastaan</a:t>
            </a:r>
            <a:r>
              <a:rPr lang="en-US" sz="2800" dirty="0">
                <a:effectLst/>
              </a:rPr>
              <a:t>. </a:t>
            </a:r>
            <a:r>
              <a:rPr lang="en-US" sz="2800" err="1">
                <a:effectLst/>
              </a:rPr>
              <a:t>Olkaa</a:t>
            </a:r>
            <a:r>
              <a:rPr lang="en-US" sz="2800" dirty="0">
                <a:effectLst/>
              </a:rPr>
              <a:t> </a:t>
            </a:r>
            <a:r>
              <a:rPr lang="en-US" sz="2800" err="1">
                <a:effectLst/>
              </a:rPr>
              <a:t>luovia</a:t>
            </a:r>
            <a:r>
              <a:rPr lang="en-US" sz="2800" dirty="0">
                <a:effectLst/>
              </a:rPr>
              <a:t>, </a:t>
            </a:r>
            <a:r>
              <a:rPr lang="en-US" sz="2800" err="1">
                <a:effectLst/>
              </a:rPr>
              <a:t>nokkelia</a:t>
            </a:r>
            <a:r>
              <a:rPr lang="en-US" sz="2800" dirty="0">
                <a:effectLst/>
              </a:rPr>
              <a:t> ja </a:t>
            </a:r>
            <a:r>
              <a:rPr lang="en-US" sz="2800" err="1">
                <a:effectLst/>
              </a:rPr>
              <a:t>kriittisiä</a:t>
            </a:r>
            <a:r>
              <a:rPr lang="en-US" sz="2800" dirty="0">
                <a:effectLst/>
              </a:rPr>
              <a:t>, </a:t>
            </a:r>
            <a:r>
              <a:rPr lang="en-US" sz="2800" err="1">
                <a:effectLst/>
              </a:rPr>
              <a:t>mutta</a:t>
            </a:r>
            <a:r>
              <a:rPr lang="en-US" sz="2800" dirty="0">
                <a:effectLst/>
              </a:rPr>
              <a:t> </a:t>
            </a:r>
            <a:r>
              <a:rPr lang="en-US" sz="2800" err="1">
                <a:effectLst/>
              </a:rPr>
              <a:t>älkää</a:t>
            </a:r>
            <a:r>
              <a:rPr lang="en-US" sz="2800" dirty="0">
                <a:effectLst/>
              </a:rPr>
              <a:t> </a:t>
            </a:r>
            <a:r>
              <a:rPr lang="en-US" sz="2800" err="1">
                <a:effectLst/>
              </a:rPr>
              <a:t>käyttäkö</a:t>
            </a:r>
            <a:r>
              <a:rPr lang="en-US" sz="2800" dirty="0">
                <a:effectLst/>
              </a:rPr>
              <a:t> </a:t>
            </a:r>
            <a:r>
              <a:rPr lang="en-US" sz="2800" err="1">
                <a:effectLst/>
              </a:rPr>
              <a:t>voimaa</a:t>
            </a:r>
            <a:r>
              <a:rPr lang="en-US" sz="2800" dirty="0">
                <a:effectLst/>
              </a:rPr>
              <a:t>!</a:t>
            </a:r>
            <a:endParaRPr lang="en-US" sz="2800" dirty="0">
              <a:cs typeface="Calibri"/>
            </a:endParaRPr>
          </a:p>
          <a:p>
            <a:pPr indent="-228600" algn="ctr">
              <a:lnSpc>
                <a:spcPct val="90000"/>
              </a:lnSpc>
              <a:spcAft>
                <a:spcPts val="600"/>
              </a:spcAft>
              <a:buFont typeface="Arial" panose="020B0604020202020204" pitchFamily="34" charset="0"/>
              <a:buChar char="•"/>
            </a:pPr>
            <a:endParaRPr lang="en-US" sz="2800" dirty="0">
              <a:cs typeface="Calibri"/>
            </a:endParaRPr>
          </a:p>
          <a:p>
            <a:pPr indent="-228600" algn="ctr">
              <a:lnSpc>
                <a:spcPct val="90000"/>
              </a:lnSpc>
              <a:spcAft>
                <a:spcPts val="600"/>
              </a:spcAft>
              <a:buFont typeface="Arial" panose="020B0604020202020204" pitchFamily="34" charset="0"/>
              <a:buChar char="•"/>
            </a:pPr>
            <a:r>
              <a:rPr lang="en-US" sz="2800" dirty="0" err="1"/>
              <a:t>Tässä</a:t>
            </a:r>
            <a:r>
              <a:rPr lang="en-US" sz="2800" dirty="0"/>
              <a:t> </a:t>
            </a:r>
            <a:r>
              <a:rPr lang="en-US" sz="2800" dirty="0" err="1"/>
              <a:t>oikealla</a:t>
            </a:r>
            <a:r>
              <a:rPr lang="en-US" sz="2800" dirty="0"/>
              <a:t> </a:t>
            </a:r>
            <a:r>
              <a:rPr lang="en-US" sz="2800" dirty="0" err="1"/>
              <a:t>ensimmäinen</a:t>
            </a:r>
            <a:r>
              <a:rPr lang="en-US" sz="2800" dirty="0"/>
              <a:t> </a:t>
            </a:r>
            <a:r>
              <a:rPr lang="en-US" sz="2800" dirty="0" err="1"/>
              <a:t>vihjeenne</a:t>
            </a:r>
            <a:r>
              <a:rPr lang="en-US" sz="2800" dirty="0"/>
              <a:t>:</a:t>
            </a:r>
            <a:endParaRPr lang="en-US" sz="2800" dirty="0">
              <a:cs typeface="Calibri"/>
            </a:endParaRPr>
          </a:p>
          <a:p>
            <a:pPr indent="-228600" algn="ctr">
              <a:lnSpc>
                <a:spcPct val="90000"/>
              </a:lnSpc>
              <a:spcAft>
                <a:spcPts val="600"/>
              </a:spcAft>
              <a:buFont typeface="Arial" panose="020B0604020202020204" pitchFamily="34" charset="0"/>
              <a:buChar char="•"/>
            </a:pPr>
            <a:endParaRPr lang="en-US" sz="2800" dirty="0">
              <a:cs typeface="Calibri"/>
            </a:endParaRPr>
          </a:p>
          <a:p>
            <a:pPr indent="-228600" algn="ctr">
              <a:lnSpc>
                <a:spcPct val="90000"/>
              </a:lnSpc>
              <a:spcAft>
                <a:spcPts val="600"/>
              </a:spcAft>
              <a:buFont typeface="Arial" panose="020B0604020202020204" pitchFamily="34" charset="0"/>
              <a:buChar char="•"/>
            </a:pPr>
            <a:r>
              <a:rPr lang="en-US" sz="2800" dirty="0"/>
              <a:t> </a:t>
            </a:r>
            <a:r>
              <a:rPr lang="en-US" sz="2800" dirty="0">
                <a:effectLst/>
              </a:rPr>
              <a:t>Onnea </a:t>
            </a:r>
            <a:r>
              <a:rPr lang="en-US" sz="2800" dirty="0" err="1">
                <a:effectLst/>
              </a:rPr>
              <a:t>peliin</a:t>
            </a:r>
            <a:r>
              <a:rPr lang="en-US" sz="2800" dirty="0">
                <a:effectLst/>
              </a:rPr>
              <a:t>!</a:t>
            </a:r>
            <a:endParaRPr lang="en-US" sz="2800" dirty="0">
              <a:cs typeface="Calibri"/>
            </a:endParaRPr>
          </a:p>
        </p:txBody>
      </p:sp>
      <p:pic>
        <p:nvPicPr>
          <p:cNvPr id="3" name="Kuva 3" descr="Kuva, joka sisältää kohteen teksti&#10;&#10;Kuvaus luotu automaattisesti">
            <a:extLst>
              <a:ext uri="{FF2B5EF4-FFF2-40B4-BE49-F238E27FC236}">
                <a16:creationId xmlns:a16="http://schemas.microsoft.com/office/drawing/2014/main" id="{C8A9091B-040B-4B08-91A9-177564FBDD67}"/>
              </a:ext>
            </a:extLst>
          </p:cNvPr>
          <p:cNvPicPr>
            <a:picLocks noChangeAspect="1"/>
          </p:cNvPicPr>
          <p:nvPr/>
        </p:nvPicPr>
        <p:blipFill rotWithShape="1">
          <a:blip r:embed="rId2"/>
          <a:srcRect t="10128" b="9057"/>
          <a:stretch/>
        </p:blipFill>
        <p:spPr>
          <a:xfrm>
            <a:off x="4904316" y="2005259"/>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spTree>
    <p:extLst>
      <p:ext uri="{BB962C8B-B14F-4D97-AF65-F5344CB8AC3E}">
        <p14:creationId xmlns:p14="http://schemas.microsoft.com/office/powerpoint/2010/main" val="1142375586"/>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s_Collaboration_Space_Locked xmlns="f34bb423-6e4b-442b-aad7-bee13acab433" xsi:nil="true"/>
    <CultureName xmlns="f34bb423-6e4b-442b-aad7-bee13acab433" xsi:nil="true"/>
    <LMS_Mappings xmlns="f34bb423-6e4b-442b-aad7-bee13acab433" xsi:nil="true"/>
    <Invited_Members xmlns="f34bb423-6e4b-442b-aad7-bee13acab433" xsi:nil="true"/>
    <Templates xmlns="f34bb423-6e4b-442b-aad7-bee13acab433" xsi:nil="true"/>
    <Members xmlns="f34bb423-6e4b-442b-aad7-bee13acab433">
      <UserInfo>
        <DisplayName/>
        <AccountId xsi:nil="true"/>
        <AccountType/>
      </UserInfo>
    </Members>
    <Member_Groups xmlns="f34bb423-6e4b-442b-aad7-bee13acab433">
      <UserInfo>
        <DisplayName/>
        <AccountId xsi:nil="true"/>
        <AccountType/>
      </UserInfo>
    </Member_Groups>
    <Self_Registration_Enabled xmlns="f34bb423-6e4b-442b-aad7-bee13acab433" xsi:nil="true"/>
    <Has_Leaders_Only_SectionGroup xmlns="f34bb423-6e4b-442b-aad7-bee13acab433" xsi:nil="true"/>
    <Leaders xmlns="f34bb423-6e4b-442b-aad7-bee13acab433">
      <UserInfo>
        <DisplayName/>
        <AccountId xsi:nil="true"/>
        <AccountType/>
      </UserInfo>
    </Leaders>
    <Distribution_Groups xmlns="f34bb423-6e4b-442b-aad7-bee13acab433" xsi:nil="true"/>
    <TeamsChannelId xmlns="f34bb423-6e4b-442b-aad7-bee13acab433" xsi:nil="true"/>
    <Invited_Leaders xmlns="f34bb423-6e4b-442b-aad7-bee13acab433" xsi:nil="true"/>
    <DefaultSectionNames xmlns="f34bb423-6e4b-442b-aad7-bee13acab433" xsi:nil="true"/>
    <Math_Settings xmlns="f34bb423-6e4b-442b-aad7-bee13acab433" xsi:nil="true"/>
    <IsNotebookLocked xmlns="f34bb423-6e4b-442b-aad7-bee13acab433" xsi:nil="true"/>
    <FolderType xmlns="f34bb423-6e4b-442b-aad7-bee13acab433" xsi:nil="true"/>
    <Owner xmlns="f34bb423-6e4b-442b-aad7-bee13acab433">
      <UserInfo>
        <DisplayName/>
        <AccountId xsi:nil="true"/>
        <AccountType/>
      </UserInfo>
    </Owner>
    <AppVersion xmlns="f34bb423-6e4b-442b-aad7-bee13acab433" xsi:nil="true"/>
    <NotebookType xmlns="f34bb423-6e4b-442b-aad7-bee13acab43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799E865E14DA04439C0687486546BD3A" ma:contentTypeVersion="30" ma:contentTypeDescription="Luo uusi asiakirja." ma:contentTypeScope="" ma:versionID="ea78e4f5300aa627cd45737c8ced8df8">
  <xsd:schema xmlns:xsd="http://www.w3.org/2001/XMLSchema" xmlns:xs="http://www.w3.org/2001/XMLSchema" xmlns:p="http://schemas.microsoft.com/office/2006/metadata/properties" xmlns:ns2="f34bb423-6e4b-442b-aad7-bee13acab433" targetNamespace="http://schemas.microsoft.com/office/2006/metadata/properties" ma:root="true" ma:fieldsID="a95a6369f6c04a34cc39a31f0ce35d4b" ns2:_="">
    <xsd:import namespace="f34bb423-6e4b-442b-aad7-bee13acab433"/>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4bb423-6e4b-442b-aad7-bee13acab433"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Leaders" ma:index="1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Leaders" ma:index="22" nillable="true" ma:displayName="Invited Leaders" ma:internalName="Invited_Leaders">
      <xsd:simpleType>
        <xsd:restriction base="dms:Note">
          <xsd:maxLength value="255"/>
        </xsd:restriction>
      </xsd:simpleType>
    </xsd:element>
    <xsd:element name="Invited_Members" ma:index="23" nillable="true" ma:displayName="Invited Members" ma:internalName="Invited_Member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Leaders_Only_SectionGroup" ma:index="25" nillable="true" ma:displayName="Has Leaders Only SectionGroup" ma:internalName="Has_Leaders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AutoTags" ma:index="30" nillable="true" ma:displayName="Tags" ma:internalName="MediaServiceAutoTags" ma:readOnly="true">
      <xsd:simpleType>
        <xsd:restriction base="dms:Text"/>
      </xsd:simpleType>
    </xsd:element>
    <xsd:element name="MediaServiceOCR" ma:index="31" nillable="true" ma:displayName="Extracted Text" ma:internalName="MediaServiceOCR" ma:readOnly="true">
      <xsd:simpleType>
        <xsd:restriction base="dms:Note">
          <xsd:maxLength value="255"/>
        </xsd:restriction>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AutoKeyPoints" ma:index="34" nillable="true" ma:displayName="MediaServiceAutoKeyPoints" ma:hidden="true" ma:internalName="MediaServiceAutoKeyPoints" ma:readOnly="true">
      <xsd:simpleType>
        <xsd:restriction base="dms:Note"/>
      </xsd:simpleType>
    </xsd:element>
    <xsd:element name="MediaServiceKeyPoints" ma:index="35" nillable="true" ma:displayName="KeyPoints" ma:internalName="MediaServiceKeyPoints" ma:readOnly="true">
      <xsd:simpleType>
        <xsd:restriction base="dms:Note">
          <xsd:maxLength value="255"/>
        </xsd:restriction>
      </xsd:simpleType>
    </xsd:element>
    <xsd:element name="MediaServiceDateTaken" ma:index="36" nillable="true" ma:displayName="MediaServiceDateTaken" ma:hidden="true" ma:internalName="MediaServiceDateTaken" ma:readOnly="true">
      <xsd:simpleType>
        <xsd:restriction base="dms:Text"/>
      </xsd:simpleType>
    </xsd:element>
    <xsd:element name="MediaServiceLocation" ma:index="3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AC6B2C-723C-40DC-9EF3-BFBE5D5983D2}">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f34bb423-6e4b-442b-aad7-bee13acab433"/>
    <ds:schemaRef ds:uri="http://www.w3.org/XML/1998/namespace"/>
  </ds:schemaRefs>
</ds:datastoreItem>
</file>

<file path=customXml/itemProps2.xml><?xml version="1.0" encoding="utf-8"?>
<ds:datastoreItem xmlns:ds="http://schemas.openxmlformats.org/officeDocument/2006/customXml" ds:itemID="{532465A2-5814-4122-9D8B-E60D7A78017B}">
  <ds:schemaRefs>
    <ds:schemaRef ds:uri="http://schemas.microsoft.com/sharepoint/v3/contenttype/forms"/>
  </ds:schemaRefs>
</ds:datastoreItem>
</file>

<file path=customXml/itemProps3.xml><?xml version="1.0" encoding="utf-8"?>
<ds:datastoreItem xmlns:ds="http://schemas.openxmlformats.org/officeDocument/2006/customXml" ds:itemID="{64639CDC-8E84-421C-B559-25A50E2217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4bb423-6e4b-442b-aad7-bee13acab4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TotalTime>
  <Words>234</Words>
  <Application>Microsoft Office PowerPoint</Application>
  <PresentationFormat>Laajakuva</PresentationFormat>
  <Paragraphs>29</Paragraphs>
  <Slides>7</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7</vt:i4>
      </vt:variant>
    </vt:vector>
  </HeadingPairs>
  <TitlesOfParts>
    <vt:vector size="12" baseType="lpstr">
      <vt:lpstr>Arial</vt:lpstr>
      <vt:lpstr>Calibri</vt:lpstr>
      <vt:lpstr>Calibri Light</vt:lpstr>
      <vt:lpstr>Symbol</vt:lpstr>
      <vt:lpstr>Office-teema</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Rytkönen Silja</dc:creator>
  <cp:lastModifiedBy>Rytkönen Silja</cp:lastModifiedBy>
  <cp:revision>72</cp:revision>
  <dcterms:created xsi:type="dcterms:W3CDTF">2021-03-17T13:48:27Z</dcterms:created>
  <dcterms:modified xsi:type="dcterms:W3CDTF">2021-03-26T14:01:37Z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0x010100799E865E14DA04439C0687486546BD3A</vt:lpwstr>
  </property>
</Properties>
</file>