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8" r:id="rId2"/>
  </p:sldIdLst>
  <p:sldSz cx="7559675" cy="10691813"/>
  <p:notesSz cx="6858000" cy="9144000"/>
  <p:defaultTextStyle>
    <a:defPPr>
      <a:defRPr lang="fi-FI"/>
    </a:defPPr>
    <a:lvl1pPr marL="0" algn="l" defTabSz="995507" rtl="0" eaLnBrk="1" latinLnBrk="0" hangingPunct="1">
      <a:defRPr sz="1960" kern="1200">
        <a:solidFill>
          <a:schemeClr val="tx1"/>
        </a:solidFill>
        <a:latin typeface="+mn-lt"/>
        <a:ea typeface="+mn-ea"/>
        <a:cs typeface="+mn-cs"/>
      </a:defRPr>
    </a:lvl1pPr>
    <a:lvl2pPr marL="497754" algn="l" defTabSz="995507" rtl="0" eaLnBrk="1" latinLnBrk="0" hangingPunct="1">
      <a:defRPr sz="1960" kern="1200">
        <a:solidFill>
          <a:schemeClr val="tx1"/>
        </a:solidFill>
        <a:latin typeface="+mn-lt"/>
        <a:ea typeface="+mn-ea"/>
        <a:cs typeface="+mn-cs"/>
      </a:defRPr>
    </a:lvl2pPr>
    <a:lvl3pPr marL="995507" algn="l" defTabSz="995507" rtl="0" eaLnBrk="1" latinLnBrk="0" hangingPunct="1">
      <a:defRPr sz="1960" kern="1200">
        <a:solidFill>
          <a:schemeClr val="tx1"/>
        </a:solidFill>
        <a:latin typeface="+mn-lt"/>
        <a:ea typeface="+mn-ea"/>
        <a:cs typeface="+mn-cs"/>
      </a:defRPr>
    </a:lvl3pPr>
    <a:lvl4pPr marL="1493261" algn="l" defTabSz="995507" rtl="0" eaLnBrk="1" latinLnBrk="0" hangingPunct="1">
      <a:defRPr sz="1960" kern="1200">
        <a:solidFill>
          <a:schemeClr val="tx1"/>
        </a:solidFill>
        <a:latin typeface="+mn-lt"/>
        <a:ea typeface="+mn-ea"/>
        <a:cs typeface="+mn-cs"/>
      </a:defRPr>
    </a:lvl4pPr>
    <a:lvl5pPr marL="1991015" algn="l" defTabSz="995507" rtl="0" eaLnBrk="1" latinLnBrk="0" hangingPunct="1">
      <a:defRPr sz="1960" kern="1200">
        <a:solidFill>
          <a:schemeClr val="tx1"/>
        </a:solidFill>
        <a:latin typeface="+mn-lt"/>
        <a:ea typeface="+mn-ea"/>
        <a:cs typeface="+mn-cs"/>
      </a:defRPr>
    </a:lvl5pPr>
    <a:lvl6pPr marL="2488768" algn="l" defTabSz="995507" rtl="0" eaLnBrk="1" latinLnBrk="0" hangingPunct="1">
      <a:defRPr sz="1960" kern="1200">
        <a:solidFill>
          <a:schemeClr val="tx1"/>
        </a:solidFill>
        <a:latin typeface="+mn-lt"/>
        <a:ea typeface="+mn-ea"/>
        <a:cs typeface="+mn-cs"/>
      </a:defRPr>
    </a:lvl6pPr>
    <a:lvl7pPr marL="2986522" algn="l" defTabSz="995507" rtl="0" eaLnBrk="1" latinLnBrk="0" hangingPunct="1">
      <a:defRPr sz="1960" kern="1200">
        <a:solidFill>
          <a:schemeClr val="tx1"/>
        </a:solidFill>
        <a:latin typeface="+mn-lt"/>
        <a:ea typeface="+mn-ea"/>
        <a:cs typeface="+mn-cs"/>
      </a:defRPr>
    </a:lvl7pPr>
    <a:lvl8pPr marL="3484275" algn="l" defTabSz="995507" rtl="0" eaLnBrk="1" latinLnBrk="0" hangingPunct="1">
      <a:defRPr sz="1960" kern="1200">
        <a:solidFill>
          <a:schemeClr val="tx1"/>
        </a:solidFill>
        <a:latin typeface="+mn-lt"/>
        <a:ea typeface="+mn-ea"/>
        <a:cs typeface="+mn-cs"/>
      </a:defRPr>
    </a:lvl8pPr>
    <a:lvl9pPr marL="3982029" algn="l" defTabSz="995507"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0"/>
    <p:restoredTop sz="94656"/>
  </p:normalViewPr>
  <p:slideViewPr>
    <p:cSldViewPr snapToGrid="0" snapToObjects="1" showGuides="1">
      <p:cViewPr varScale="1">
        <p:scale>
          <a:sx n="70" d="100"/>
          <a:sy n="70" d="100"/>
        </p:scale>
        <p:origin x="3168" y="72"/>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176701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pic>
        <p:nvPicPr>
          <p:cNvPr id="12" name="Kuva 11">
            <a:extLst>
              <a:ext uri="{FF2B5EF4-FFF2-40B4-BE49-F238E27FC236}">
                <a16:creationId xmlns:a16="http://schemas.microsoft.com/office/drawing/2014/main" id="{B1953325-FA51-6D4C-B6D3-104CBBBA5630}"/>
              </a:ext>
            </a:extLst>
          </p:cNvPr>
          <p:cNvPicPr>
            <a:picLocks noChangeAspect="1"/>
          </p:cNvPicPr>
          <p:nvPr userDrawn="1"/>
        </p:nvPicPr>
        <p:blipFill>
          <a:blip r:embed="rId2"/>
          <a:stretch>
            <a:fillRect/>
          </a:stretch>
        </p:blipFill>
        <p:spPr>
          <a:xfrm>
            <a:off x="495014" y="-15518"/>
            <a:ext cx="1260814" cy="1364252"/>
          </a:xfrm>
          <a:prstGeom prst="rect">
            <a:avLst/>
          </a:prstGeom>
        </p:spPr>
      </p:pic>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3142529"/>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p:nvPr>
        </p:nvSpPr>
        <p:spPr>
          <a:xfrm>
            <a:off x="655322" y="3396195"/>
            <a:ext cx="3052390" cy="5035102"/>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534" y="1814424"/>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KUTSU</a:t>
            </a:r>
            <a:endParaRPr lang="en-US" dirty="0"/>
          </a:p>
        </p:txBody>
      </p:sp>
      <p:sp>
        <p:nvSpPr>
          <p:cNvPr id="17" name="Text Placeholder 2">
            <a:extLst>
              <a:ext uri="{FF2B5EF4-FFF2-40B4-BE49-F238E27FC236}">
                <a16:creationId xmlns:a16="http://schemas.microsoft.com/office/drawing/2014/main" id="{F19E5137-C444-1740-881C-33B78CEBF739}"/>
              </a:ext>
            </a:extLst>
          </p:cNvPr>
          <p:cNvSpPr>
            <a:spLocks noGrp="1"/>
          </p:cNvSpPr>
          <p:nvPr>
            <p:ph type="body" idx="16"/>
          </p:nvPr>
        </p:nvSpPr>
        <p:spPr>
          <a:xfrm>
            <a:off x="4670784" y="3142529"/>
            <a:ext cx="2238383"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8" name="Text Placeholder 3">
            <a:extLst>
              <a:ext uri="{FF2B5EF4-FFF2-40B4-BE49-F238E27FC236}">
                <a16:creationId xmlns:a16="http://schemas.microsoft.com/office/drawing/2014/main" id="{94F3E6B5-6FE2-574B-85B7-CCE8B713BDEC}"/>
              </a:ext>
            </a:extLst>
          </p:cNvPr>
          <p:cNvSpPr>
            <a:spLocks noGrp="1"/>
          </p:cNvSpPr>
          <p:nvPr>
            <p:ph type="body" sz="half" idx="17"/>
          </p:nvPr>
        </p:nvSpPr>
        <p:spPr>
          <a:xfrm>
            <a:off x="4670369" y="3396195"/>
            <a:ext cx="2238991" cy="490005"/>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a:t>
            </a:r>
            <a:endParaRPr lang="en-US" dirty="0"/>
          </a:p>
        </p:txBody>
      </p:sp>
      <p:cxnSp>
        <p:nvCxnSpPr>
          <p:cNvPr id="20" name="Suora yhdysviiva 19">
            <a:extLst>
              <a:ext uri="{FF2B5EF4-FFF2-40B4-BE49-F238E27FC236}">
                <a16:creationId xmlns:a16="http://schemas.microsoft.com/office/drawing/2014/main" id="{0E618036-52DB-5146-B2A1-93C517F5BEE7}"/>
              </a:ext>
            </a:extLst>
          </p:cNvPr>
          <p:cNvCxnSpPr>
            <a:cxnSpLocks/>
          </p:cNvCxnSpPr>
          <p:nvPr userDrawn="1"/>
        </p:nvCxnSpPr>
        <p:spPr>
          <a:xfrm>
            <a:off x="4505498" y="3208713"/>
            <a:ext cx="0" cy="4746567"/>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 Placeholder 2">
            <a:extLst>
              <a:ext uri="{FF2B5EF4-FFF2-40B4-BE49-F238E27FC236}">
                <a16:creationId xmlns:a16="http://schemas.microsoft.com/office/drawing/2014/main" id="{2D10CF4D-31E4-F841-B5F9-10ED5B623227}"/>
              </a:ext>
            </a:extLst>
          </p:cNvPr>
          <p:cNvSpPr>
            <a:spLocks noGrp="1"/>
          </p:cNvSpPr>
          <p:nvPr>
            <p:ph type="body" idx="18" hasCustomPrompt="1"/>
          </p:nvPr>
        </p:nvSpPr>
        <p:spPr>
          <a:xfrm>
            <a:off x="4670784" y="4006129"/>
            <a:ext cx="2238383" cy="253666"/>
          </a:xfrm>
        </p:spPr>
        <p:txBody>
          <a:bodyPr lIns="0" tIns="0" rIns="0" bIns="0" anchor="t">
            <a:normAutofit/>
          </a:bodyPr>
          <a:lstStyle>
            <a:lvl1pPr marL="0" indent="0">
              <a:buNone/>
              <a:defRPr sz="9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Linkin tyyli</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Kuva 30">
            <a:extLst>
              <a:ext uri="{FF2B5EF4-FFF2-40B4-BE49-F238E27FC236}">
                <a16:creationId xmlns:a16="http://schemas.microsoft.com/office/drawing/2014/main" id="{0F3AD973-8B12-054B-A987-4BEA06656F82}"/>
              </a:ext>
            </a:extLst>
          </p:cNvPr>
          <p:cNvPicPr>
            <a:picLocks noChangeAspect="1"/>
          </p:cNvPicPr>
          <p:nvPr userDrawn="1"/>
        </p:nvPicPr>
        <p:blipFill>
          <a:blip r:embed="rId3"/>
          <a:stretch>
            <a:fillRect/>
          </a:stretch>
        </p:blipFill>
        <p:spPr>
          <a:xfrm>
            <a:off x="5653339" y="616389"/>
            <a:ext cx="165100" cy="406400"/>
          </a:xfrm>
          <a:prstGeom prst="rect">
            <a:avLst/>
          </a:prstGeom>
        </p:spPr>
      </p:pic>
      <p:sp>
        <p:nvSpPr>
          <p:cNvPr id="33" name="Tekstiruutu 32">
            <a:extLst>
              <a:ext uri="{FF2B5EF4-FFF2-40B4-BE49-F238E27FC236}">
                <a16:creationId xmlns:a16="http://schemas.microsoft.com/office/drawing/2014/main" id="{DE105AC0-287C-FD42-B392-197D70E169A7}"/>
              </a:ext>
            </a:extLst>
          </p:cNvPr>
          <p:cNvSpPr txBox="1"/>
          <p:nvPr userDrawn="1"/>
        </p:nvSpPr>
        <p:spPr>
          <a:xfrm>
            <a:off x="5875758" y="63210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iruutu 33">
            <a:extLst>
              <a:ext uri="{FF2B5EF4-FFF2-40B4-BE49-F238E27FC236}">
                <a16:creationId xmlns:a16="http://schemas.microsoft.com/office/drawing/2014/main" id="{12C381C3-BE87-A842-A979-92564C5C1A41}"/>
              </a:ext>
            </a:extLst>
          </p:cNvPr>
          <p:cNvSpPr txBox="1"/>
          <p:nvPr userDrawn="1"/>
        </p:nvSpPr>
        <p:spPr>
          <a:xfrm>
            <a:off x="5875758" y="86705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pic>
        <p:nvPicPr>
          <p:cNvPr id="4" name="Kuva 3">
            <a:extLst>
              <a:ext uri="{FF2B5EF4-FFF2-40B4-BE49-F238E27FC236}">
                <a16:creationId xmlns:a16="http://schemas.microsoft.com/office/drawing/2014/main" id="{3376361B-F63D-F04D-876E-604E0D049FFA}"/>
              </a:ext>
            </a:extLst>
          </p:cNvPr>
          <p:cNvPicPr>
            <a:picLocks noChangeAspect="1"/>
          </p:cNvPicPr>
          <p:nvPr userDrawn="1"/>
        </p:nvPicPr>
        <p:blipFill>
          <a:blip r:embed="rId4"/>
          <a:stretch>
            <a:fillRect/>
          </a:stretch>
        </p:blipFill>
        <p:spPr>
          <a:xfrm>
            <a:off x="654908" y="2476673"/>
            <a:ext cx="228600" cy="330200"/>
          </a:xfrm>
          <a:prstGeom prst="rect">
            <a:avLst/>
          </a:prstGeom>
        </p:spPr>
      </p:pic>
      <p:sp>
        <p:nvSpPr>
          <p:cNvPr id="19" name="Text Placeholder 3">
            <a:extLst>
              <a:ext uri="{FF2B5EF4-FFF2-40B4-BE49-F238E27FC236}">
                <a16:creationId xmlns:a16="http://schemas.microsoft.com/office/drawing/2014/main" id="{DC148E7C-5D5B-8149-B488-FC7715D7BBA1}"/>
              </a:ext>
            </a:extLst>
          </p:cNvPr>
          <p:cNvSpPr>
            <a:spLocks noGrp="1"/>
          </p:cNvSpPr>
          <p:nvPr>
            <p:ph type="body" sz="half" idx="20" hasCustomPrompt="1"/>
          </p:nvPr>
        </p:nvSpPr>
        <p:spPr>
          <a:xfrm>
            <a:off x="995677" y="255320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sp>
        <p:nvSpPr>
          <p:cNvPr id="21" name="Picture Placeholder 2">
            <a:extLst>
              <a:ext uri="{FF2B5EF4-FFF2-40B4-BE49-F238E27FC236}">
                <a16:creationId xmlns:a16="http://schemas.microsoft.com/office/drawing/2014/main" id="{11A4AD74-F34F-AF40-9000-F2F26EB83184}"/>
              </a:ext>
            </a:extLst>
          </p:cNvPr>
          <p:cNvSpPr>
            <a:spLocks noGrp="1" noChangeAspect="1"/>
          </p:cNvSpPr>
          <p:nvPr>
            <p:ph type="pic" idx="19"/>
          </p:nvPr>
        </p:nvSpPr>
        <p:spPr>
          <a:xfrm>
            <a:off x="235356" y="7850505"/>
            <a:ext cx="7070879" cy="25826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9 w 21600"/>
              <a:gd name="connsiteY0" fmla="*/ 46693 h 46693"/>
              <a:gd name="connsiteX1" fmla="*/ 21600 w 21600"/>
              <a:gd name="connsiteY1" fmla="*/ 0 h 46693"/>
              <a:gd name="connsiteX2" fmla="*/ 21600 w 21600"/>
              <a:gd name="connsiteY2" fmla="*/ 17322 h 46693"/>
              <a:gd name="connsiteX3" fmla="*/ 0 w 21600"/>
              <a:gd name="connsiteY3" fmla="*/ 20172 h 46693"/>
              <a:gd name="connsiteX4" fmla="*/ 19 w 21600"/>
              <a:gd name="connsiteY4" fmla="*/ 46693 h 46693"/>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562 w 21638"/>
              <a:gd name="connsiteY2" fmla="*/ 17731 h 26521"/>
              <a:gd name="connsiteX3" fmla="*/ 0 w 21638"/>
              <a:gd name="connsiteY3" fmla="*/ 0 h 26521"/>
              <a:gd name="connsiteX4" fmla="*/ 19 w 21638"/>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 h="26521">
                <a:moveTo>
                  <a:pt x="19" y="26521"/>
                </a:moveTo>
                <a:lnTo>
                  <a:pt x="21638" y="26521"/>
                </a:lnTo>
                <a:cubicBezTo>
                  <a:pt x="21625" y="16731"/>
                  <a:pt x="21633" y="20492"/>
                  <a:pt x="21639" y="19596"/>
                </a:cubicBezTo>
                <a:cubicBezTo>
                  <a:pt x="15068" y="3582"/>
                  <a:pt x="3165" y="23753"/>
                  <a:pt x="0" y="0"/>
                </a:cubicBezTo>
                <a:cubicBezTo>
                  <a:pt x="6" y="8840"/>
                  <a:pt x="13" y="17681"/>
                  <a:pt x="19" y="26521"/>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3847269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176701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pic>
        <p:nvPicPr>
          <p:cNvPr id="12" name="Kuva 11">
            <a:extLst>
              <a:ext uri="{FF2B5EF4-FFF2-40B4-BE49-F238E27FC236}">
                <a16:creationId xmlns:a16="http://schemas.microsoft.com/office/drawing/2014/main" id="{B1953325-FA51-6D4C-B6D3-104CBBBA5630}"/>
              </a:ext>
            </a:extLst>
          </p:cNvPr>
          <p:cNvPicPr>
            <a:picLocks noChangeAspect="1"/>
          </p:cNvPicPr>
          <p:nvPr userDrawn="1"/>
        </p:nvPicPr>
        <p:blipFill>
          <a:blip r:embed="rId2"/>
          <a:stretch>
            <a:fillRect/>
          </a:stretch>
        </p:blipFill>
        <p:spPr>
          <a:xfrm>
            <a:off x="495014" y="-15518"/>
            <a:ext cx="1260814" cy="1364252"/>
          </a:xfrm>
          <a:prstGeom prst="rect">
            <a:avLst/>
          </a:prstGeom>
        </p:spPr>
      </p:pic>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3142529"/>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hasCustomPrompt="1"/>
          </p:nvPr>
        </p:nvSpPr>
        <p:spPr>
          <a:xfrm>
            <a:off x="655322" y="3396195"/>
            <a:ext cx="741678" cy="4354181"/>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534" y="1814424"/>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OHJELMA</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Kuva 30">
            <a:extLst>
              <a:ext uri="{FF2B5EF4-FFF2-40B4-BE49-F238E27FC236}">
                <a16:creationId xmlns:a16="http://schemas.microsoft.com/office/drawing/2014/main" id="{0F3AD973-8B12-054B-A987-4BEA06656F82}"/>
              </a:ext>
            </a:extLst>
          </p:cNvPr>
          <p:cNvPicPr>
            <a:picLocks noChangeAspect="1"/>
          </p:cNvPicPr>
          <p:nvPr userDrawn="1"/>
        </p:nvPicPr>
        <p:blipFill>
          <a:blip r:embed="rId3"/>
          <a:stretch>
            <a:fillRect/>
          </a:stretch>
        </p:blipFill>
        <p:spPr>
          <a:xfrm>
            <a:off x="5653339" y="616389"/>
            <a:ext cx="165100" cy="406400"/>
          </a:xfrm>
          <a:prstGeom prst="rect">
            <a:avLst/>
          </a:prstGeom>
        </p:spPr>
      </p:pic>
      <p:sp>
        <p:nvSpPr>
          <p:cNvPr id="33" name="Tekstiruutu 32">
            <a:extLst>
              <a:ext uri="{FF2B5EF4-FFF2-40B4-BE49-F238E27FC236}">
                <a16:creationId xmlns:a16="http://schemas.microsoft.com/office/drawing/2014/main" id="{DE105AC0-287C-FD42-B392-197D70E169A7}"/>
              </a:ext>
            </a:extLst>
          </p:cNvPr>
          <p:cNvSpPr txBox="1"/>
          <p:nvPr userDrawn="1"/>
        </p:nvSpPr>
        <p:spPr>
          <a:xfrm>
            <a:off x="5875758" y="63210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kstiruutu 33">
            <a:extLst>
              <a:ext uri="{FF2B5EF4-FFF2-40B4-BE49-F238E27FC236}">
                <a16:creationId xmlns:a16="http://schemas.microsoft.com/office/drawing/2014/main" id="{12C381C3-BE87-A842-A979-92564C5C1A41}"/>
              </a:ext>
            </a:extLst>
          </p:cNvPr>
          <p:cNvSpPr txBox="1"/>
          <p:nvPr userDrawn="1"/>
        </p:nvSpPr>
        <p:spPr>
          <a:xfrm>
            <a:off x="5875758" y="867057"/>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2" name="Text Placeholder 3">
            <a:extLst>
              <a:ext uri="{FF2B5EF4-FFF2-40B4-BE49-F238E27FC236}">
                <a16:creationId xmlns:a16="http://schemas.microsoft.com/office/drawing/2014/main" id="{9776A702-D325-184E-879F-560903CF26A9}"/>
              </a:ext>
            </a:extLst>
          </p:cNvPr>
          <p:cNvSpPr>
            <a:spLocks noGrp="1"/>
          </p:cNvSpPr>
          <p:nvPr>
            <p:ph type="body" sz="half" idx="22"/>
          </p:nvPr>
        </p:nvSpPr>
        <p:spPr>
          <a:xfrm>
            <a:off x="1418571" y="3396195"/>
            <a:ext cx="2288728"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26" name="Text Placeholder 2">
            <a:extLst>
              <a:ext uri="{FF2B5EF4-FFF2-40B4-BE49-F238E27FC236}">
                <a16:creationId xmlns:a16="http://schemas.microsoft.com/office/drawing/2014/main" id="{25BA22FD-C190-684F-8599-2725B2454617}"/>
              </a:ext>
            </a:extLst>
          </p:cNvPr>
          <p:cNvSpPr>
            <a:spLocks noGrp="1"/>
          </p:cNvSpPr>
          <p:nvPr>
            <p:ph type="body" idx="23"/>
          </p:nvPr>
        </p:nvSpPr>
        <p:spPr>
          <a:xfrm>
            <a:off x="3858710" y="3142529"/>
            <a:ext cx="3050345"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27" name="Text Placeholder 3">
            <a:extLst>
              <a:ext uri="{FF2B5EF4-FFF2-40B4-BE49-F238E27FC236}">
                <a16:creationId xmlns:a16="http://schemas.microsoft.com/office/drawing/2014/main" id="{F129EC7F-1B48-524B-B49A-04E3D8AD0F45}"/>
              </a:ext>
            </a:extLst>
          </p:cNvPr>
          <p:cNvSpPr>
            <a:spLocks noGrp="1"/>
          </p:cNvSpPr>
          <p:nvPr>
            <p:ph type="body" sz="half" idx="24" hasCustomPrompt="1"/>
          </p:nvPr>
        </p:nvSpPr>
        <p:spPr>
          <a:xfrm>
            <a:off x="3858295" y="3396195"/>
            <a:ext cx="741678" cy="4354181"/>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28" name="Text Placeholder 3">
            <a:extLst>
              <a:ext uri="{FF2B5EF4-FFF2-40B4-BE49-F238E27FC236}">
                <a16:creationId xmlns:a16="http://schemas.microsoft.com/office/drawing/2014/main" id="{13C9BE38-7162-2F47-8B6A-A4EC8BC86205}"/>
              </a:ext>
            </a:extLst>
          </p:cNvPr>
          <p:cNvSpPr>
            <a:spLocks noGrp="1"/>
          </p:cNvSpPr>
          <p:nvPr>
            <p:ph type="body" sz="half" idx="25"/>
          </p:nvPr>
        </p:nvSpPr>
        <p:spPr>
          <a:xfrm>
            <a:off x="4621544" y="3396195"/>
            <a:ext cx="2287816"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pic>
        <p:nvPicPr>
          <p:cNvPr id="29" name="Kuva 28">
            <a:extLst>
              <a:ext uri="{FF2B5EF4-FFF2-40B4-BE49-F238E27FC236}">
                <a16:creationId xmlns:a16="http://schemas.microsoft.com/office/drawing/2014/main" id="{0C751C69-D730-DF45-8331-EA84E0468004}"/>
              </a:ext>
            </a:extLst>
          </p:cNvPr>
          <p:cNvPicPr>
            <a:picLocks noChangeAspect="1"/>
          </p:cNvPicPr>
          <p:nvPr userDrawn="1"/>
        </p:nvPicPr>
        <p:blipFill>
          <a:blip r:embed="rId4"/>
          <a:stretch>
            <a:fillRect/>
          </a:stretch>
        </p:blipFill>
        <p:spPr>
          <a:xfrm>
            <a:off x="654908" y="2476673"/>
            <a:ext cx="228600" cy="330200"/>
          </a:xfrm>
          <a:prstGeom prst="rect">
            <a:avLst/>
          </a:prstGeom>
        </p:spPr>
      </p:pic>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255320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sp>
        <p:nvSpPr>
          <p:cNvPr id="18" name="Picture Placeholder 2">
            <a:extLst>
              <a:ext uri="{FF2B5EF4-FFF2-40B4-BE49-F238E27FC236}">
                <a16:creationId xmlns:a16="http://schemas.microsoft.com/office/drawing/2014/main" id="{2ADBBAAD-E1EE-AD46-877D-B2D489E9A597}"/>
              </a:ext>
            </a:extLst>
          </p:cNvPr>
          <p:cNvSpPr>
            <a:spLocks noGrp="1" noChangeAspect="1"/>
          </p:cNvSpPr>
          <p:nvPr>
            <p:ph type="pic" idx="19"/>
          </p:nvPr>
        </p:nvSpPr>
        <p:spPr>
          <a:xfrm>
            <a:off x="235356" y="7850505"/>
            <a:ext cx="7070879" cy="258262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9 w 21600"/>
              <a:gd name="connsiteY0" fmla="*/ 46693 h 46693"/>
              <a:gd name="connsiteX1" fmla="*/ 21600 w 21600"/>
              <a:gd name="connsiteY1" fmla="*/ 0 h 46693"/>
              <a:gd name="connsiteX2" fmla="*/ 21600 w 21600"/>
              <a:gd name="connsiteY2" fmla="*/ 17322 h 46693"/>
              <a:gd name="connsiteX3" fmla="*/ 0 w 21600"/>
              <a:gd name="connsiteY3" fmla="*/ 20172 h 46693"/>
              <a:gd name="connsiteX4" fmla="*/ 19 w 21600"/>
              <a:gd name="connsiteY4" fmla="*/ 46693 h 46693"/>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9371 h 29371"/>
              <a:gd name="connsiteX1" fmla="*/ 21638 w 21638"/>
              <a:gd name="connsiteY1" fmla="*/ 29371 h 29371"/>
              <a:gd name="connsiteX2" fmla="*/ 21600 w 21638"/>
              <a:gd name="connsiteY2" fmla="*/ 0 h 29371"/>
              <a:gd name="connsiteX3" fmla="*/ 0 w 21638"/>
              <a:gd name="connsiteY3" fmla="*/ 2850 h 29371"/>
              <a:gd name="connsiteX4" fmla="*/ 19 w 21638"/>
              <a:gd name="connsiteY4" fmla="*/ 29371 h 2937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428 w 21638"/>
              <a:gd name="connsiteY2" fmla="*/ 16123 h 26521"/>
              <a:gd name="connsiteX3" fmla="*/ 0 w 21638"/>
              <a:gd name="connsiteY3" fmla="*/ 0 h 26521"/>
              <a:gd name="connsiteX4" fmla="*/ 19 w 21638"/>
              <a:gd name="connsiteY4" fmla="*/ 26521 h 26521"/>
              <a:gd name="connsiteX0" fmla="*/ 19 w 21638"/>
              <a:gd name="connsiteY0" fmla="*/ 26521 h 26521"/>
              <a:gd name="connsiteX1" fmla="*/ 21638 w 21638"/>
              <a:gd name="connsiteY1" fmla="*/ 26521 h 26521"/>
              <a:gd name="connsiteX2" fmla="*/ 21562 w 21638"/>
              <a:gd name="connsiteY2" fmla="*/ 17731 h 26521"/>
              <a:gd name="connsiteX3" fmla="*/ 0 w 21638"/>
              <a:gd name="connsiteY3" fmla="*/ 0 h 26521"/>
              <a:gd name="connsiteX4" fmla="*/ 19 w 21638"/>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 name="connsiteX0" fmla="*/ 19 w 21639"/>
              <a:gd name="connsiteY0" fmla="*/ 26521 h 26521"/>
              <a:gd name="connsiteX1" fmla="*/ 21638 w 21639"/>
              <a:gd name="connsiteY1" fmla="*/ 26521 h 26521"/>
              <a:gd name="connsiteX2" fmla="*/ 21639 w 21639"/>
              <a:gd name="connsiteY2" fmla="*/ 19596 h 26521"/>
              <a:gd name="connsiteX3" fmla="*/ 0 w 21639"/>
              <a:gd name="connsiteY3" fmla="*/ 0 h 26521"/>
              <a:gd name="connsiteX4" fmla="*/ 19 w 21639"/>
              <a:gd name="connsiteY4" fmla="*/ 26521 h 26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9" h="26521">
                <a:moveTo>
                  <a:pt x="19" y="26521"/>
                </a:moveTo>
                <a:lnTo>
                  <a:pt x="21638" y="26521"/>
                </a:lnTo>
                <a:cubicBezTo>
                  <a:pt x="21625" y="16731"/>
                  <a:pt x="21633" y="20492"/>
                  <a:pt x="21639" y="19596"/>
                </a:cubicBezTo>
                <a:cubicBezTo>
                  <a:pt x="15068" y="3582"/>
                  <a:pt x="3165" y="23753"/>
                  <a:pt x="0" y="0"/>
                </a:cubicBezTo>
                <a:cubicBezTo>
                  <a:pt x="6" y="8840"/>
                  <a:pt x="13" y="17681"/>
                  <a:pt x="19" y="26521"/>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4184358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272167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sp>
        <p:nvSpPr>
          <p:cNvPr id="13" name="Text Placeholder 2">
            <a:extLst>
              <a:ext uri="{FF2B5EF4-FFF2-40B4-BE49-F238E27FC236}">
                <a16:creationId xmlns:a16="http://schemas.microsoft.com/office/drawing/2014/main" id="{485E1365-6244-FF4D-B6C7-1D420C5295BE}"/>
              </a:ext>
            </a:extLst>
          </p:cNvPr>
          <p:cNvSpPr>
            <a:spLocks noGrp="1"/>
          </p:cNvSpPr>
          <p:nvPr>
            <p:ph type="body" idx="13"/>
          </p:nvPr>
        </p:nvSpPr>
        <p:spPr>
          <a:xfrm>
            <a:off x="655737" y="4134401"/>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14" name="Text Placeholder 3">
            <a:extLst>
              <a:ext uri="{FF2B5EF4-FFF2-40B4-BE49-F238E27FC236}">
                <a16:creationId xmlns:a16="http://schemas.microsoft.com/office/drawing/2014/main" id="{33B19A8C-B988-D94F-8D2D-F9C8A779F180}"/>
              </a:ext>
            </a:extLst>
          </p:cNvPr>
          <p:cNvSpPr>
            <a:spLocks noGrp="1"/>
          </p:cNvSpPr>
          <p:nvPr>
            <p:ph type="body" sz="half" idx="14" hasCustomPrompt="1"/>
          </p:nvPr>
        </p:nvSpPr>
        <p:spPr>
          <a:xfrm>
            <a:off x="655736" y="4388067"/>
            <a:ext cx="741263" cy="4969566"/>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229" y="3507867"/>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KUTSU</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 Placeholder 3">
            <a:extLst>
              <a:ext uri="{FF2B5EF4-FFF2-40B4-BE49-F238E27FC236}">
                <a16:creationId xmlns:a16="http://schemas.microsoft.com/office/drawing/2014/main" id="{9776A702-D325-184E-879F-560903CF26A9}"/>
              </a:ext>
            </a:extLst>
          </p:cNvPr>
          <p:cNvSpPr>
            <a:spLocks noGrp="1"/>
          </p:cNvSpPr>
          <p:nvPr>
            <p:ph type="body" sz="half" idx="22"/>
          </p:nvPr>
        </p:nvSpPr>
        <p:spPr>
          <a:xfrm>
            <a:off x="1419851" y="4388067"/>
            <a:ext cx="2287447" cy="4969566"/>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26" name="Text Placeholder 2">
            <a:extLst>
              <a:ext uri="{FF2B5EF4-FFF2-40B4-BE49-F238E27FC236}">
                <a16:creationId xmlns:a16="http://schemas.microsoft.com/office/drawing/2014/main" id="{25BA22FD-C190-684F-8599-2725B2454617}"/>
              </a:ext>
            </a:extLst>
          </p:cNvPr>
          <p:cNvSpPr>
            <a:spLocks noGrp="1"/>
          </p:cNvSpPr>
          <p:nvPr>
            <p:ph type="body" idx="23"/>
          </p:nvPr>
        </p:nvSpPr>
        <p:spPr>
          <a:xfrm>
            <a:off x="3858710" y="4134401"/>
            <a:ext cx="3050345"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27" name="Text Placeholder 3">
            <a:extLst>
              <a:ext uri="{FF2B5EF4-FFF2-40B4-BE49-F238E27FC236}">
                <a16:creationId xmlns:a16="http://schemas.microsoft.com/office/drawing/2014/main" id="{F129EC7F-1B48-524B-B49A-04E3D8AD0F45}"/>
              </a:ext>
            </a:extLst>
          </p:cNvPr>
          <p:cNvSpPr>
            <a:spLocks noGrp="1"/>
          </p:cNvSpPr>
          <p:nvPr>
            <p:ph type="body" sz="half" idx="24" hasCustomPrompt="1"/>
          </p:nvPr>
        </p:nvSpPr>
        <p:spPr>
          <a:xfrm>
            <a:off x="3858709" y="4388067"/>
            <a:ext cx="741263" cy="4969566"/>
          </a:xfrm>
        </p:spPr>
        <p:txBody>
          <a:bodyPr lIns="0" tIns="0" rIns="0" bIns="0">
            <a:normAutofit/>
          </a:bodyPr>
          <a:lstStyle>
            <a:lvl1pPr marL="0" indent="0">
              <a:lnSpc>
                <a:spcPts val="1300"/>
              </a:lnSpc>
              <a:buNone/>
              <a:defRPr sz="9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aikataulut
toinen taso
kolmas taso
neljäs taso
viides taso</a:t>
            </a:r>
            <a:endParaRPr lang="en-US" dirty="0"/>
          </a:p>
        </p:txBody>
      </p:sp>
      <p:sp>
        <p:nvSpPr>
          <p:cNvPr id="28" name="Text Placeholder 3">
            <a:extLst>
              <a:ext uri="{FF2B5EF4-FFF2-40B4-BE49-F238E27FC236}">
                <a16:creationId xmlns:a16="http://schemas.microsoft.com/office/drawing/2014/main" id="{13C9BE38-7162-2F47-8B6A-A4EC8BC86205}"/>
              </a:ext>
            </a:extLst>
          </p:cNvPr>
          <p:cNvSpPr>
            <a:spLocks noGrp="1"/>
          </p:cNvSpPr>
          <p:nvPr>
            <p:ph type="body" sz="half" idx="25"/>
          </p:nvPr>
        </p:nvSpPr>
        <p:spPr>
          <a:xfrm>
            <a:off x="4622824" y="4388067"/>
            <a:ext cx="2286536" cy="4969566"/>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350786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pic>
        <p:nvPicPr>
          <p:cNvPr id="4" name="Kuva 3">
            <a:extLst>
              <a:ext uri="{FF2B5EF4-FFF2-40B4-BE49-F238E27FC236}">
                <a16:creationId xmlns:a16="http://schemas.microsoft.com/office/drawing/2014/main" id="{4F4BB7D4-657F-7442-BD12-947FA1AF3A62}"/>
              </a:ext>
            </a:extLst>
          </p:cNvPr>
          <p:cNvPicPr>
            <a:picLocks noChangeAspect="1"/>
          </p:cNvPicPr>
          <p:nvPr userDrawn="1"/>
        </p:nvPicPr>
        <p:blipFill>
          <a:blip r:embed="rId2"/>
          <a:stretch>
            <a:fillRect/>
          </a:stretch>
        </p:blipFill>
        <p:spPr>
          <a:xfrm>
            <a:off x="654908" y="9746022"/>
            <a:ext cx="1436926" cy="483034"/>
          </a:xfrm>
          <a:prstGeom prst="rect">
            <a:avLst/>
          </a:prstGeom>
        </p:spPr>
      </p:pic>
      <p:sp>
        <p:nvSpPr>
          <p:cNvPr id="20" name="Picture Placeholder 2">
            <a:extLst>
              <a:ext uri="{FF2B5EF4-FFF2-40B4-BE49-F238E27FC236}">
                <a16:creationId xmlns:a16="http://schemas.microsoft.com/office/drawing/2014/main" id="{EE668AFD-8800-034D-B778-D4B07466253C}"/>
              </a:ext>
            </a:extLst>
          </p:cNvPr>
          <p:cNvSpPr>
            <a:spLocks noGrp="1" noChangeAspect="1"/>
          </p:cNvSpPr>
          <p:nvPr>
            <p:ph type="pic" idx="26"/>
          </p:nvPr>
        </p:nvSpPr>
        <p:spPr>
          <a:xfrm>
            <a:off x="2884517"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1" name="Picture Placeholder 2">
            <a:extLst>
              <a:ext uri="{FF2B5EF4-FFF2-40B4-BE49-F238E27FC236}">
                <a16:creationId xmlns:a16="http://schemas.microsoft.com/office/drawing/2014/main" id="{22C1D73C-7D82-6141-B5EE-4FD5F8DF389F}"/>
              </a:ext>
            </a:extLst>
          </p:cNvPr>
          <p:cNvSpPr>
            <a:spLocks noGrp="1" noChangeAspect="1"/>
          </p:cNvSpPr>
          <p:nvPr>
            <p:ph type="pic" idx="27"/>
          </p:nvPr>
        </p:nvSpPr>
        <p:spPr>
          <a:xfrm>
            <a:off x="5303460"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32" name="Picture Placeholder 2">
            <a:extLst>
              <a:ext uri="{FF2B5EF4-FFF2-40B4-BE49-F238E27FC236}">
                <a16:creationId xmlns:a16="http://schemas.microsoft.com/office/drawing/2014/main" id="{46F2AC56-6149-6F4A-86F4-303ED1CD8610}"/>
              </a:ext>
            </a:extLst>
          </p:cNvPr>
          <p:cNvSpPr>
            <a:spLocks noGrp="1" noChangeAspect="1"/>
          </p:cNvSpPr>
          <p:nvPr>
            <p:ph type="pic" idx="28"/>
          </p:nvPr>
        </p:nvSpPr>
        <p:spPr>
          <a:xfrm>
            <a:off x="238801" y="229792"/>
            <a:ext cx="7075462" cy="26003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4 w 21614"/>
              <a:gd name="connsiteY0" fmla="*/ 0 h 24903"/>
              <a:gd name="connsiteX1" fmla="*/ 21614 w 21614"/>
              <a:gd name="connsiteY1" fmla="*/ 0 h 24903"/>
              <a:gd name="connsiteX2" fmla="*/ 21614 w 21614"/>
              <a:gd name="connsiteY2" fmla="*/ 17322 h 24903"/>
              <a:gd name="connsiteX3" fmla="*/ 0 w 21614"/>
              <a:gd name="connsiteY3" fmla="*/ 24096 h 24903"/>
              <a:gd name="connsiteX4" fmla="*/ 14 w 21614"/>
              <a:gd name="connsiteY4" fmla="*/ 0 h 24903"/>
              <a:gd name="connsiteX0" fmla="*/ 14 w 21614"/>
              <a:gd name="connsiteY0" fmla="*/ 0 h 24520"/>
              <a:gd name="connsiteX1" fmla="*/ 21614 w 21614"/>
              <a:gd name="connsiteY1" fmla="*/ 0 h 24520"/>
              <a:gd name="connsiteX2" fmla="*/ 21614 w 21614"/>
              <a:gd name="connsiteY2" fmla="*/ 5501 h 24520"/>
              <a:gd name="connsiteX3" fmla="*/ 0 w 21614"/>
              <a:gd name="connsiteY3" fmla="*/ 24096 h 24520"/>
              <a:gd name="connsiteX4" fmla="*/ 14 w 21614"/>
              <a:gd name="connsiteY4" fmla="*/ 0 h 24520"/>
              <a:gd name="connsiteX0" fmla="*/ 14 w 21614"/>
              <a:gd name="connsiteY0" fmla="*/ 0 h 24673"/>
              <a:gd name="connsiteX1" fmla="*/ 21614 w 21614"/>
              <a:gd name="connsiteY1" fmla="*/ 0 h 24673"/>
              <a:gd name="connsiteX2" fmla="*/ 21614 w 21614"/>
              <a:gd name="connsiteY2" fmla="*/ 5501 h 24673"/>
              <a:gd name="connsiteX3" fmla="*/ 0 w 21614"/>
              <a:gd name="connsiteY3" fmla="*/ 24096 h 24673"/>
              <a:gd name="connsiteX4" fmla="*/ 14 w 21614"/>
              <a:gd name="connsiteY4" fmla="*/ 0 h 24673"/>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4" h="24096">
                <a:moveTo>
                  <a:pt x="14" y="0"/>
                </a:moveTo>
                <a:lnTo>
                  <a:pt x="21614" y="0"/>
                </a:lnTo>
                <a:lnTo>
                  <a:pt x="21614" y="5501"/>
                </a:lnTo>
                <a:cubicBezTo>
                  <a:pt x="15384" y="19518"/>
                  <a:pt x="2886" y="857"/>
                  <a:pt x="0" y="24096"/>
                </a:cubicBezTo>
                <a:cubicBezTo>
                  <a:pt x="5" y="16064"/>
                  <a:pt x="9" y="8032"/>
                  <a:pt x="14" y="0"/>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Tree>
    <p:extLst>
      <p:ext uri="{BB962C8B-B14F-4D97-AF65-F5344CB8AC3E}">
        <p14:creationId xmlns:p14="http://schemas.microsoft.com/office/powerpoint/2010/main" val="2500214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Vertailu">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4908" y="2679376"/>
            <a:ext cx="6254452" cy="494270"/>
          </a:xfrm>
        </p:spPr>
        <p:txBody>
          <a:bodyPr lIns="0" tIns="0" rIns="0" bIns="0" anchor="t">
            <a:normAutofit/>
          </a:bodyPr>
          <a:lstStyle>
            <a:lvl1pPr>
              <a:defRPr sz="3200" b="1" i="0">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fi-FI" dirty="0" err="1"/>
              <a:t>Safety</a:t>
            </a:r>
            <a:r>
              <a:rPr lang="fi-FI" dirty="0"/>
              <a:t> </a:t>
            </a:r>
            <a:r>
              <a:rPr lang="fi-FI" dirty="0" err="1"/>
              <a:t>summit</a:t>
            </a:r>
            <a:r>
              <a:rPr lang="fi-FI" dirty="0"/>
              <a:t> 2019</a:t>
            </a:r>
            <a:endParaRPr lang="en-US" dirty="0"/>
          </a:p>
        </p:txBody>
      </p:sp>
      <p:sp>
        <p:nvSpPr>
          <p:cNvPr id="16" name="Text Placeholder 3">
            <a:extLst>
              <a:ext uri="{FF2B5EF4-FFF2-40B4-BE49-F238E27FC236}">
                <a16:creationId xmlns:a16="http://schemas.microsoft.com/office/drawing/2014/main" id="{AA24A9C6-06C1-4146-A7CE-992072CF5309}"/>
              </a:ext>
            </a:extLst>
          </p:cNvPr>
          <p:cNvSpPr>
            <a:spLocks noGrp="1"/>
          </p:cNvSpPr>
          <p:nvPr>
            <p:ph type="body" sz="half" idx="15" hasCustomPrompt="1"/>
          </p:nvPr>
        </p:nvSpPr>
        <p:spPr>
          <a:xfrm>
            <a:off x="5055229" y="2679376"/>
            <a:ext cx="1853826" cy="313634"/>
          </a:xfrm>
        </p:spPr>
        <p:txBody>
          <a:bodyPr lIns="0" tIns="0" rIns="0" bIns="0">
            <a:normAutofit/>
          </a:bodyPr>
          <a:lstStyle>
            <a:lvl1pPr marL="0" indent="0" algn="r">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OHJELMA</a:t>
            </a:r>
            <a:endParaRPr lang="en-US" dirty="0"/>
          </a:p>
        </p:txBody>
      </p:sp>
      <p:sp>
        <p:nvSpPr>
          <p:cNvPr id="24" name="Suorakulmio 23">
            <a:extLst>
              <a:ext uri="{FF2B5EF4-FFF2-40B4-BE49-F238E27FC236}">
                <a16:creationId xmlns:a16="http://schemas.microsoft.com/office/drawing/2014/main" id="{C293264E-297D-054C-8F16-D1F2B0766354}"/>
              </a:ext>
            </a:extLst>
          </p:cNvPr>
          <p:cNvSpPr/>
          <p:nvPr userDrawn="1"/>
        </p:nvSpPr>
        <p:spPr>
          <a:xfrm>
            <a:off x="63239" y="63063"/>
            <a:ext cx="7426586" cy="10563662"/>
          </a:xfrm>
          <a:prstGeom prst="rect">
            <a:avLst/>
          </a:prstGeom>
          <a:noFill/>
          <a:ln w="139700" cap="flat" cmpd="sng">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Kuva 28">
            <a:extLst>
              <a:ext uri="{FF2B5EF4-FFF2-40B4-BE49-F238E27FC236}">
                <a16:creationId xmlns:a16="http://schemas.microsoft.com/office/drawing/2014/main" id="{0C751C69-D730-DF45-8331-EA84E0468004}"/>
              </a:ext>
            </a:extLst>
          </p:cNvPr>
          <p:cNvPicPr>
            <a:picLocks noChangeAspect="1"/>
          </p:cNvPicPr>
          <p:nvPr userDrawn="1"/>
        </p:nvPicPr>
        <p:blipFill>
          <a:blip r:embed="rId2"/>
          <a:stretch>
            <a:fillRect/>
          </a:stretch>
        </p:blipFill>
        <p:spPr>
          <a:xfrm>
            <a:off x="654908" y="3389033"/>
            <a:ext cx="228600" cy="330200"/>
          </a:xfrm>
          <a:prstGeom prst="rect">
            <a:avLst/>
          </a:prstGeom>
        </p:spPr>
      </p:pic>
      <p:sp>
        <p:nvSpPr>
          <p:cNvPr id="30" name="Text Placeholder 3">
            <a:extLst>
              <a:ext uri="{FF2B5EF4-FFF2-40B4-BE49-F238E27FC236}">
                <a16:creationId xmlns:a16="http://schemas.microsoft.com/office/drawing/2014/main" id="{9533CEC9-595D-7D49-90BF-256C3C7A775B}"/>
              </a:ext>
            </a:extLst>
          </p:cNvPr>
          <p:cNvSpPr>
            <a:spLocks noGrp="1"/>
          </p:cNvSpPr>
          <p:nvPr>
            <p:ph type="body" sz="half" idx="20" hasCustomPrompt="1"/>
          </p:nvPr>
        </p:nvSpPr>
        <p:spPr>
          <a:xfrm>
            <a:off x="995677" y="3465567"/>
            <a:ext cx="2711621" cy="297401"/>
          </a:xfrm>
        </p:spPr>
        <p:txBody>
          <a:bodyPr lIns="0" tIns="0" rIns="0" bIns="0">
            <a:noAutofit/>
          </a:bodyPr>
          <a:lstStyle>
            <a:lvl1pPr marL="0" indent="0">
              <a:lnSpc>
                <a:spcPts val="1300"/>
              </a:lnSpc>
              <a:buNone/>
              <a:defRPr sz="1100" b="1" i="0">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Tapahtuma paikka
</a:t>
            </a:r>
            <a:endParaRPr lang="en-US" dirty="0"/>
          </a:p>
        </p:txBody>
      </p:sp>
      <p:pic>
        <p:nvPicPr>
          <p:cNvPr id="4" name="Kuva 3">
            <a:extLst>
              <a:ext uri="{FF2B5EF4-FFF2-40B4-BE49-F238E27FC236}">
                <a16:creationId xmlns:a16="http://schemas.microsoft.com/office/drawing/2014/main" id="{4F4BB7D4-657F-7442-BD12-947FA1AF3A62}"/>
              </a:ext>
            </a:extLst>
          </p:cNvPr>
          <p:cNvPicPr>
            <a:picLocks noChangeAspect="1"/>
          </p:cNvPicPr>
          <p:nvPr userDrawn="1"/>
        </p:nvPicPr>
        <p:blipFill>
          <a:blip r:embed="rId3"/>
          <a:stretch>
            <a:fillRect/>
          </a:stretch>
        </p:blipFill>
        <p:spPr>
          <a:xfrm>
            <a:off x="654908" y="9746022"/>
            <a:ext cx="1436926" cy="483034"/>
          </a:xfrm>
          <a:prstGeom prst="rect">
            <a:avLst/>
          </a:prstGeom>
        </p:spPr>
      </p:pic>
      <p:sp>
        <p:nvSpPr>
          <p:cNvPr id="20" name="Picture Placeholder 2">
            <a:extLst>
              <a:ext uri="{FF2B5EF4-FFF2-40B4-BE49-F238E27FC236}">
                <a16:creationId xmlns:a16="http://schemas.microsoft.com/office/drawing/2014/main" id="{EE668AFD-8800-034D-B778-D4B07466253C}"/>
              </a:ext>
            </a:extLst>
          </p:cNvPr>
          <p:cNvSpPr>
            <a:spLocks noGrp="1" noChangeAspect="1"/>
          </p:cNvSpPr>
          <p:nvPr>
            <p:ph type="pic" idx="26"/>
          </p:nvPr>
        </p:nvSpPr>
        <p:spPr>
          <a:xfrm>
            <a:off x="2884517"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1" name="Picture Placeholder 2">
            <a:extLst>
              <a:ext uri="{FF2B5EF4-FFF2-40B4-BE49-F238E27FC236}">
                <a16:creationId xmlns:a16="http://schemas.microsoft.com/office/drawing/2014/main" id="{22C1D73C-7D82-6141-B5EE-4FD5F8DF389F}"/>
              </a:ext>
            </a:extLst>
          </p:cNvPr>
          <p:cNvSpPr>
            <a:spLocks noGrp="1" noChangeAspect="1"/>
          </p:cNvSpPr>
          <p:nvPr>
            <p:ph type="pic" idx="27"/>
          </p:nvPr>
        </p:nvSpPr>
        <p:spPr>
          <a:xfrm>
            <a:off x="5303460" y="9873277"/>
            <a:ext cx="1626259" cy="355779"/>
          </a:xfr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sp>
        <p:nvSpPr>
          <p:cNvPr id="23" name="Text Placeholder 2">
            <a:extLst>
              <a:ext uri="{FF2B5EF4-FFF2-40B4-BE49-F238E27FC236}">
                <a16:creationId xmlns:a16="http://schemas.microsoft.com/office/drawing/2014/main" id="{B6B8B4AF-73AC-9F4D-852F-C3BA84A7CDA5}"/>
              </a:ext>
            </a:extLst>
          </p:cNvPr>
          <p:cNvSpPr>
            <a:spLocks noGrp="1"/>
          </p:cNvSpPr>
          <p:nvPr>
            <p:ph type="body" idx="13"/>
          </p:nvPr>
        </p:nvSpPr>
        <p:spPr>
          <a:xfrm>
            <a:off x="655323" y="4459481"/>
            <a:ext cx="3051561"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32" name="Text Placeholder 3">
            <a:extLst>
              <a:ext uri="{FF2B5EF4-FFF2-40B4-BE49-F238E27FC236}">
                <a16:creationId xmlns:a16="http://schemas.microsoft.com/office/drawing/2014/main" id="{A8E90639-3AAE-F642-92C4-6D6308411941}"/>
              </a:ext>
            </a:extLst>
          </p:cNvPr>
          <p:cNvSpPr>
            <a:spLocks noGrp="1"/>
          </p:cNvSpPr>
          <p:nvPr>
            <p:ph type="body" sz="half" idx="14"/>
          </p:nvPr>
        </p:nvSpPr>
        <p:spPr>
          <a:xfrm>
            <a:off x="654908" y="4713147"/>
            <a:ext cx="3052390" cy="4354181"/>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toinen taso
kolmas taso
neljäs taso
viides taso</a:t>
            </a:r>
            <a:endParaRPr lang="en-US" dirty="0"/>
          </a:p>
        </p:txBody>
      </p:sp>
      <p:sp>
        <p:nvSpPr>
          <p:cNvPr id="35" name="Text Placeholder 2">
            <a:extLst>
              <a:ext uri="{FF2B5EF4-FFF2-40B4-BE49-F238E27FC236}">
                <a16:creationId xmlns:a16="http://schemas.microsoft.com/office/drawing/2014/main" id="{DF14B7EF-6590-9D47-95BF-FF657148338C}"/>
              </a:ext>
            </a:extLst>
          </p:cNvPr>
          <p:cNvSpPr>
            <a:spLocks noGrp="1"/>
          </p:cNvSpPr>
          <p:nvPr>
            <p:ph type="body" idx="16"/>
          </p:nvPr>
        </p:nvSpPr>
        <p:spPr>
          <a:xfrm>
            <a:off x="4670370" y="4459481"/>
            <a:ext cx="2238383" cy="253666"/>
          </a:xfrm>
        </p:spPr>
        <p:txBody>
          <a:bodyPr lIns="0" tIns="0" rIns="0" bIns="0" anchor="t">
            <a:normAutofit/>
          </a:bodyPr>
          <a:lstStyle>
            <a:lvl1pPr marL="0" indent="0">
              <a:buNone/>
              <a:defRPr sz="1100" b="0" i="0">
                <a:solidFill>
                  <a:schemeClr val="accent1"/>
                </a:solidFill>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Muokkaa tekstin perustyylejä</a:t>
            </a:r>
            <a:endParaRPr lang="en-US" dirty="0"/>
          </a:p>
        </p:txBody>
      </p:sp>
      <p:sp>
        <p:nvSpPr>
          <p:cNvPr id="36" name="Text Placeholder 3">
            <a:extLst>
              <a:ext uri="{FF2B5EF4-FFF2-40B4-BE49-F238E27FC236}">
                <a16:creationId xmlns:a16="http://schemas.microsoft.com/office/drawing/2014/main" id="{E5B96D64-3357-AF4F-8223-95361F12C91C}"/>
              </a:ext>
            </a:extLst>
          </p:cNvPr>
          <p:cNvSpPr>
            <a:spLocks noGrp="1"/>
          </p:cNvSpPr>
          <p:nvPr>
            <p:ph type="body" sz="half" idx="17"/>
          </p:nvPr>
        </p:nvSpPr>
        <p:spPr>
          <a:xfrm>
            <a:off x="4669955" y="4713147"/>
            <a:ext cx="2238991" cy="490005"/>
          </a:xfrm>
        </p:spPr>
        <p:txBody>
          <a:bodyPr lIns="0" tIns="0" rIns="0" bIns="0">
            <a:normAutofit/>
          </a:bodyPr>
          <a:lstStyle>
            <a:lvl1pPr marL="0" indent="0">
              <a:lnSpc>
                <a:spcPts val="1300"/>
              </a:lnSpc>
              <a:buNone/>
              <a:defRPr sz="900" b="0" i="0">
                <a:latin typeface="Open Sans" panose="020B0606030504020204" pitchFamily="34" charset="0"/>
                <a:ea typeface="Open Sans" panose="020B0606030504020204" pitchFamily="34" charset="0"/>
                <a:cs typeface="Open Sans" panose="020B0606030504020204" pitchFamily="34" charset="0"/>
              </a:defRPr>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i-FI" dirty="0"/>
              <a:t>Muokkaa tekstin perustyylejä
</a:t>
            </a:r>
            <a:endParaRPr lang="en-US" dirty="0"/>
          </a:p>
        </p:txBody>
      </p:sp>
      <p:cxnSp>
        <p:nvCxnSpPr>
          <p:cNvPr id="37" name="Suora yhdysviiva 36">
            <a:extLst>
              <a:ext uri="{FF2B5EF4-FFF2-40B4-BE49-F238E27FC236}">
                <a16:creationId xmlns:a16="http://schemas.microsoft.com/office/drawing/2014/main" id="{7F014F24-4B8E-5946-9973-FBF67385529B}"/>
              </a:ext>
            </a:extLst>
          </p:cNvPr>
          <p:cNvCxnSpPr>
            <a:cxnSpLocks/>
          </p:cNvCxnSpPr>
          <p:nvPr userDrawn="1"/>
        </p:nvCxnSpPr>
        <p:spPr>
          <a:xfrm>
            <a:off x="4505084" y="4525665"/>
            <a:ext cx="0" cy="4746567"/>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 Placeholder 2">
            <a:extLst>
              <a:ext uri="{FF2B5EF4-FFF2-40B4-BE49-F238E27FC236}">
                <a16:creationId xmlns:a16="http://schemas.microsoft.com/office/drawing/2014/main" id="{7B3F2AD3-8E53-B74B-80A5-7FC2E0B82675}"/>
              </a:ext>
            </a:extLst>
          </p:cNvPr>
          <p:cNvSpPr>
            <a:spLocks noGrp="1"/>
          </p:cNvSpPr>
          <p:nvPr>
            <p:ph type="body" idx="18" hasCustomPrompt="1"/>
          </p:nvPr>
        </p:nvSpPr>
        <p:spPr>
          <a:xfrm>
            <a:off x="4670370" y="5323081"/>
            <a:ext cx="2238383" cy="253666"/>
          </a:xfrm>
        </p:spPr>
        <p:txBody>
          <a:bodyPr lIns="0" tIns="0" rIns="0" bIns="0" anchor="t">
            <a:normAutofit/>
          </a:bodyPr>
          <a:lstStyle>
            <a:lvl1pPr marL="0" indent="0">
              <a:buNone/>
              <a:defRPr sz="9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i-FI" dirty="0"/>
              <a:t>Linkin tyyli</a:t>
            </a:r>
            <a:endParaRPr lang="en-US" dirty="0"/>
          </a:p>
        </p:txBody>
      </p:sp>
      <p:sp>
        <p:nvSpPr>
          <p:cNvPr id="22" name="Picture Placeholder 2">
            <a:extLst>
              <a:ext uri="{FF2B5EF4-FFF2-40B4-BE49-F238E27FC236}">
                <a16:creationId xmlns:a16="http://schemas.microsoft.com/office/drawing/2014/main" id="{A0A362AF-0FC5-4C44-9D09-E7B787633878}"/>
              </a:ext>
            </a:extLst>
          </p:cNvPr>
          <p:cNvSpPr>
            <a:spLocks noGrp="1" noChangeAspect="1"/>
          </p:cNvSpPr>
          <p:nvPr>
            <p:ph type="pic" idx="28"/>
          </p:nvPr>
        </p:nvSpPr>
        <p:spPr>
          <a:xfrm>
            <a:off x="238801" y="229792"/>
            <a:ext cx="7075462" cy="2600302"/>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14 w 21614"/>
              <a:gd name="connsiteY0" fmla="*/ 0 h 24903"/>
              <a:gd name="connsiteX1" fmla="*/ 21614 w 21614"/>
              <a:gd name="connsiteY1" fmla="*/ 0 h 24903"/>
              <a:gd name="connsiteX2" fmla="*/ 21614 w 21614"/>
              <a:gd name="connsiteY2" fmla="*/ 17322 h 24903"/>
              <a:gd name="connsiteX3" fmla="*/ 0 w 21614"/>
              <a:gd name="connsiteY3" fmla="*/ 24096 h 24903"/>
              <a:gd name="connsiteX4" fmla="*/ 14 w 21614"/>
              <a:gd name="connsiteY4" fmla="*/ 0 h 24903"/>
              <a:gd name="connsiteX0" fmla="*/ 14 w 21614"/>
              <a:gd name="connsiteY0" fmla="*/ 0 h 24520"/>
              <a:gd name="connsiteX1" fmla="*/ 21614 w 21614"/>
              <a:gd name="connsiteY1" fmla="*/ 0 h 24520"/>
              <a:gd name="connsiteX2" fmla="*/ 21614 w 21614"/>
              <a:gd name="connsiteY2" fmla="*/ 5501 h 24520"/>
              <a:gd name="connsiteX3" fmla="*/ 0 w 21614"/>
              <a:gd name="connsiteY3" fmla="*/ 24096 h 24520"/>
              <a:gd name="connsiteX4" fmla="*/ 14 w 21614"/>
              <a:gd name="connsiteY4" fmla="*/ 0 h 24520"/>
              <a:gd name="connsiteX0" fmla="*/ 14 w 21614"/>
              <a:gd name="connsiteY0" fmla="*/ 0 h 24673"/>
              <a:gd name="connsiteX1" fmla="*/ 21614 w 21614"/>
              <a:gd name="connsiteY1" fmla="*/ 0 h 24673"/>
              <a:gd name="connsiteX2" fmla="*/ 21614 w 21614"/>
              <a:gd name="connsiteY2" fmla="*/ 5501 h 24673"/>
              <a:gd name="connsiteX3" fmla="*/ 0 w 21614"/>
              <a:gd name="connsiteY3" fmla="*/ 24096 h 24673"/>
              <a:gd name="connsiteX4" fmla="*/ 14 w 21614"/>
              <a:gd name="connsiteY4" fmla="*/ 0 h 24673"/>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 name="connsiteX0" fmla="*/ 14 w 21614"/>
              <a:gd name="connsiteY0" fmla="*/ 0 h 24096"/>
              <a:gd name="connsiteX1" fmla="*/ 21614 w 21614"/>
              <a:gd name="connsiteY1" fmla="*/ 0 h 24096"/>
              <a:gd name="connsiteX2" fmla="*/ 21614 w 21614"/>
              <a:gd name="connsiteY2" fmla="*/ 5501 h 24096"/>
              <a:gd name="connsiteX3" fmla="*/ 0 w 21614"/>
              <a:gd name="connsiteY3" fmla="*/ 24096 h 24096"/>
              <a:gd name="connsiteX4" fmla="*/ 14 w 21614"/>
              <a:gd name="connsiteY4" fmla="*/ 0 h 2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4" h="24096">
                <a:moveTo>
                  <a:pt x="14" y="0"/>
                </a:moveTo>
                <a:lnTo>
                  <a:pt x="21614" y="0"/>
                </a:lnTo>
                <a:lnTo>
                  <a:pt x="21614" y="5501"/>
                </a:lnTo>
                <a:cubicBezTo>
                  <a:pt x="15384" y="19518"/>
                  <a:pt x="2886" y="857"/>
                  <a:pt x="0" y="24096"/>
                </a:cubicBezTo>
                <a:cubicBezTo>
                  <a:pt x="5" y="16064"/>
                  <a:pt x="9" y="8032"/>
                  <a:pt x="14" y="0"/>
                </a:cubicBezTo>
                <a:close/>
              </a:path>
            </a:pathLst>
          </a:custGeom>
        </p:spPr>
        <p:txBody>
          <a:bodyPr anchor="b">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b="0" i="0">
                <a:latin typeface="Open Sans Light" panose="020B0306030504020204" pitchFamily="34" charset="0"/>
                <a:ea typeface="Open Sans Light" panose="020B0306030504020204" pitchFamily="34" charset="0"/>
                <a:cs typeface="Open Sans Light" panose="020B0306030504020204" pitchFamily="34" charset="0"/>
              </a:defRPr>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endParaRPr lang="en-US" dirty="0"/>
          </a:p>
        </p:txBody>
      </p:sp>
      <p:pic>
        <p:nvPicPr>
          <p:cNvPr id="26" name="Kuva 25">
            <a:extLst>
              <a:ext uri="{FF2B5EF4-FFF2-40B4-BE49-F238E27FC236}">
                <a16:creationId xmlns:a16="http://schemas.microsoft.com/office/drawing/2014/main" id="{CED9D196-735F-6F47-9E54-FE1A590C2956}"/>
              </a:ext>
            </a:extLst>
          </p:cNvPr>
          <p:cNvPicPr>
            <a:picLocks noChangeAspect="1"/>
          </p:cNvPicPr>
          <p:nvPr userDrawn="1"/>
        </p:nvPicPr>
        <p:blipFill>
          <a:blip r:embed="rId4"/>
          <a:stretch>
            <a:fillRect/>
          </a:stretch>
        </p:blipFill>
        <p:spPr>
          <a:xfrm>
            <a:off x="5621364" y="1581834"/>
            <a:ext cx="165100" cy="406400"/>
          </a:xfrm>
          <a:prstGeom prst="rect">
            <a:avLst/>
          </a:prstGeom>
        </p:spPr>
      </p:pic>
      <p:sp>
        <p:nvSpPr>
          <p:cNvPr id="27" name="Tekstiruutu 26">
            <a:extLst>
              <a:ext uri="{FF2B5EF4-FFF2-40B4-BE49-F238E27FC236}">
                <a16:creationId xmlns:a16="http://schemas.microsoft.com/office/drawing/2014/main" id="{B5DD34BE-0609-714A-99C9-D213A13AB89E}"/>
              </a:ext>
            </a:extLst>
          </p:cNvPr>
          <p:cNvSpPr txBox="1"/>
          <p:nvPr userDrawn="1"/>
        </p:nvSpPr>
        <p:spPr>
          <a:xfrm>
            <a:off x="5843783" y="1597552"/>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Hyvinkään</a:t>
            </a:r>
            <a:r>
              <a:rPr lang="en-GB" sz="900" b="0" i="0" dirty="0">
                <a:latin typeface="Open Sans" panose="020B0606030504020204" pitchFamily="34" charset="0"/>
                <a:ea typeface="Open Sans" panose="020B0606030504020204" pitchFamily="34" charset="0"/>
                <a:cs typeface="Open Sans" panose="020B0606030504020204" pitchFamily="34" charset="0"/>
              </a:rPr>
              <a:t> </a:t>
            </a:r>
            <a:r>
              <a:rPr lang="en-GB" sz="900" b="0" i="0" dirty="0" err="1">
                <a:latin typeface="Open Sans" panose="020B0606030504020204" pitchFamily="34" charset="0"/>
                <a:ea typeface="Open Sans" panose="020B0606030504020204" pitchFamily="34" charset="0"/>
                <a:cs typeface="Open Sans" panose="020B0606030504020204" pitchFamily="34" charset="0"/>
              </a:rPr>
              <a:t>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Tekstiruutu 27">
            <a:extLst>
              <a:ext uri="{FF2B5EF4-FFF2-40B4-BE49-F238E27FC236}">
                <a16:creationId xmlns:a16="http://schemas.microsoft.com/office/drawing/2014/main" id="{8862F2C1-A792-2B4A-9D6B-6A4B84F3C116}"/>
              </a:ext>
            </a:extLst>
          </p:cNvPr>
          <p:cNvSpPr txBox="1"/>
          <p:nvPr userDrawn="1"/>
        </p:nvSpPr>
        <p:spPr>
          <a:xfrm>
            <a:off x="5843783" y="1832502"/>
            <a:ext cx="1244600" cy="138499"/>
          </a:xfrm>
          <a:prstGeom prst="rect">
            <a:avLst/>
          </a:prstGeom>
          <a:noFill/>
        </p:spPr>
        <p:txBody>
          <a:bodyPr wrap="square" lIns="0" tIns="0" rIns="0" bIns="0" rtlCol="0">
            <a:spAutoFit/>
          </a:bodyPr>
          <a:lstStyle/>
          <a:p>
            <a:r>
              <a:rPr lang="en-GB" sz="900" b="0" i="0" dirty="0" err="1">
                <a:latin typeface="Open Sans" panose="020B0606030504020204" pitchFamily="34" charset="0"/>
                <a:ea typeface="Open Sans" panose="020B0606030504020204" pitchFamily="34" charset="0"/>
                <a:cs typeface="Open Sans" panose="020B0606030504020204" pitchFamily="34" charset="0"/>
              </a:rPr>
              <a:t>hyvinkaankaupunki</a:t>
            </a:r>
            <a:endParaRPr lang="en-GB" sz="900" b="0" i="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067460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fi-FI"/>
              <a:t>Muokkaa tekstin perustyylejä
toinen taso
kolmas taso
neljäs taso
viides taso</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A8F4227B-075C-E248-AEA6-47660FFB6902}" type="datetimeFigureOut">
              <a:rPr lang="en-GB" smtClean="0"/>
              <a:t>12/08/2021</a:t>
            </a:fld>
            <a:endParaRPr lang="en-GB"/>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AF5874E7-7406-0B48-BA25-0E0328C73879}" type="slidenum">
              <a:rPr lang="en-GB" smtClean="0"/>
              <a:t>‹#›</a:t>
            </a:fld>
            <a:endParaRPr lang="en-GB"/>
          </a:p>
        </p:txBody>
      </p:sp>
    </p:spTree>
    <p:extLst>
      <p:ext uri="{BB962C8B-B14F-4D97-AF65-F5344CB8AC3E}">
        <p14:creationId xmlns:p14="http://schemas.microsoft.com/office/powerpoint/2010/main" val="3185197462"/>
      </p:ext>
    </p:extLst>
  </p:cSld>
  <p:clrMap bg1="lt1" tx1="dk1" bg2="lt2" tx2="dk2" accent1="accent1" accent2="accent2" accent3="accent3" accent4="accent4" accent5="accent5" accent6="accent6" hlink="hlink" folHlink="folHlink"/>
  <p:sldLayoutIdLst>
    <p:sldLayoutId id="2147483677" r:id="rId1"/>
    <p:sldLayoutId id="2147483684" r:id="rId2"/>
    <p:sldLayoutId id="2147483686" r:id="rId3"/>
    <p:sldLayoutId id="2147483685" r:id="rId4"/>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mailto:koulukuljetukset@hyvinkaa.fi"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756D563-A06E-4660-AD8B-28889ECEB3C4}"/>
              </a:ext>
            </a:extLst>
          </p:cNvPr>
          <p:cNvSpPr>
            <a:spLocks noGrp="1"/>
          </p:cNvSpPr>
          <p:nvPr>
            <p:ph type="title"/>
          </p:nvPr>
        </p:nvSpPr>
        <p:spPr>
          <a:xfrm>
            <a:off x="580073" y="1633547"/>
            <a:ext cx="6254452" cy="494270"/>
          </a:xfrm>
        </p:spPr>
        <p:txBody>
          <a:bodyPr>
            <a:normAutofit fontScale="90000"/>
          </a:bodyPr>
          <a:lstStyle/>
          <a:p>
            <a:pPr algn="r"/>
            <a:r>
              <a:rPr lang="sv-FI" b="0" dirty="0"/>
              <a:t>Skoltransport för förskoleundervisning och grundläggande utbildning i Hyvinge stad</a:t>
            </a:r>
            <a:br>
              <a:rPr lang="sv-FI" b="0" dirty="0"/>
            </a:br>
            <a:br>
              <a:rPr lang="sv-FI" b="0" dirty="0"/>
            </a:br>
            <a:endParaRPr lang="sv-FI" b="0" dirty="0"/>
          </a:p>
        </p:txBody>
      </p:sp>
      <p:sp>
        <p:nvSpPr>
          <p:cNvPr id="51" name="Tekstin paikkamerkki 50">
            <a:extLst>
              <a:ext uri="{FF2B5EF4-FFF2-40B4-BE49-F238E27FC236}">
                <a16:creationId xmlns:a16="http://schemas.microsoft.com/office/drawing/2014/main" id="{50B52659-0630-456C-82D3-AE7ACDFB5887}"/>
              </a:ext>
            </a:extLst>
          </p:cNvPr>
          <p:cNvSpPr>
            <a:spLocks noGrp="1"/>
          </p:cNvSpPr>
          <p:nvPr>
            <p:ph type="body" idx="13"/>
          </p:nvPr>
        </p:nvSpPr>
        <p:spPr>
          <a:xfrm>
            <a:off x="580072" y="4912956"/>
            <a:ext cx="3051561" cy="374383"/>
          </a:xfrm>
        </p:spPr>
        <p:txBody>
          <a:bodyPr>
            <a:normAutofit fontScale="85000" lnSpcReduction="20000"/>
          </a:bodyPr>
          <a:lstStyle/>
          <a:p>
            <a:r>
              <a:rPr lang="sv-FI" sz="1900"/>
              <a:t>Resor med kollektivtrafik och beställningstransport</a:t>
            </a:r>
          </a:p>
          <a:p>
            <a:endParaRPr lang="fi-FI" dirty="0"/>
          </a:p>
        </p:txBody>
      </p:sp>
      <p:sp>
        <p:nvSpPr>
          <p:cNvPr id="55" name="Tekstin paikkamerkki 54">
            <a:extLst>
              <a:ext uri="{FF2B5EF4-FFF2-40B4-BE49-F238E27FC236}">
                <a16:creationId xmlns:a16="http://schemas.microsoft.com/office/drawing/2014/main" id="{091CC232-88DB-4AFA-84F2-6FE505C39B76}"/>
              </a:ext>
            </a:extLst>
          </p:cNvPr>
          <p:cNvSpPr>
            <a:spLocks noGrp="1"/>
          </p:cNvSpPr>
          <p:nvPr>
            <p:ph type="body" sz="half" idx="22"/>
          </p:nvPr>
        </p:nvSpPr>
        <p:spPr>
          <a:xfrm>
            <a:off x="617291" y="5612591"/>
            <a:ext cx="3015430" cy="4102909"/>
          </a:xfrm>
        </p:spPr>
        <p:txBody>
          <a:bodyPr>
            <a:normAutofit/>
          </a:bodyPr>
          <a:lstStyle/>
          <a:p>
            <a:pPr marL="171450" lvl="0" indent="-171450">
              <a:buFont typeface="Arial" panose="020B0604020202020204" pitchFamily="34" charset="0"/>
              <a:buChar char="•"/>
            </a:pPr>
            <a:r>
              <a:rPr lang="sv-FI" dirty="0"/>
              <a:t>Skolans ordningsregler gäller även under skolresan.</a:t>
            </a:r>
          </a:p>
          <a:p>
            <a:pPr marL="171450" lvl="0" indent="-171450">
              <a:buFont typeface="Arial" panose="020B0604020202020204" pitchFamily="34" charset="0"/>
              <a:buChar char="•"/>
            </a:pPr>
            <a:r>
              <a:rPr lang="sv-FI" dirty="0"/>
              <a:t>Trafiksäkerheten är det viktigaste under transporten. I en bil får man inte röra sig från en plats till en annan under transporten, och säkerhetsbältena ska vara på hela tiden.</a:t>
            </a:r>
          </a:p>
          <a:p>
            <a:pPr marL="171450" lvl="0" indent="-171450">
              <a:buFont typeface="Arial" panose="020B0604020202020204" pitchFamily="34" charset="0"/>
              <a:buChar char="•"/>
            </a:pPr>
            <a:r>
              <a:rPr lang="sv-FI" dirty="0"/>
              <a:t>På transporten får man endast ta med sig sådana sportartiklar eller andra extra föremål som enligt läsordningen behövs till exempel under gymnastiklektioner eller som man får ta med sig enligt en separat överenskommelse med skolan och trafikidkaren.</a:t>
            </a:r>
          </a:p>
          <a:p>
            <a:pPr marL="171450" lvl="0" indent="-171450">
              <a:buFont typeface="Arial" panose="020B0604020202020204" pitchFamily="34" charset="0"/>
              <a:buChar char="•"/>
            </a:pPr>
            <a:r>
              <a:rPr lang="sv-FI" dirty="0"/>
              <a:t>Man måste vara i tid vid den utsatta hållplatsen och ge ett klart och tydligt stopptecken när skjutsen kommer. På vintern syns man bättre med reflexer!</a:t>
            </a:r>
          </a:p>
          <a:p>
            <a:pPr marL="171450" lvl="0" indent="-171450">
              <a:buFont typeface="Arial" panose="020B0604020202020204" pitchFamily="34" charset="0"/>
              <a:buChar char="•"/>
            </a:pPr>
            <a:r>
              <a:rPr lang="sv-FI" dirty="0"/>
              <a:t>Körförhållanden kan påverka skjutstidtabellerna. Skjutsen är inte försenad om den kommer till hållplatsen inom 10 minuter efter den avtalade tiden.</a:t>
            </a:r>
          </a:p>
          <a:p>
            <a:pPr marL="171450" lvl="0" indent="-171450">
              <a:buFont typeface="Arial" panose="020B0604020202020204" pitchFamily="34" charset="0"/>
              <a:buChar char="•"/>
            </a:pPr>
            <a:r>
              <a:rPr lang="sv-FI" dirty="0"/>
              <a:t>Skjutsbilen får inte passera hållplatsen före den avtalade tiden om alla elever, som stiger ombord från hållplatsen, inte är med.</a:t>
            </a:r>
          </a:p>
          <a:p>
            <a:endParaRPr lang="fi-FI" dirty="0"/>
          </a:p>
        </p:txBody>
      </p:sp>
      <p:sp>
        <p:nvSpPr>
          <p:cNvPr id="56" name="Tekstin paikkamerkki 55">
            <a:extLst>
              <a:ext uri="{FF2B5EF4-FFF2-40B4-BE49-F238E27FC236}">
                <a16:creationId xmlns:a16="http://schemas.microsoft.com/office/drawing/2014/main" id="{4D4B9967-9870-4ABC-B7F9-BDC73A174FEA}"/>
              </a:ext>
            </a:extLst>
          </p:cNvPr>
          <p:cNvSpPr>
            <a:spLocks noGrp="1"/>
          </p:cNvSpPr>
          <p:nvPr>
            <p:ph type="body" idx="23"/>
          </p:nvPr>
        </p:nvSpPr>
        <p:spPr>
          <a:xfrm>
            <a:off x="3962902" y="4887100"/>
            <a:ext cx="3050345" cy="194425"/>
          </a:xfrm>
        </p:spPr>
        <p:txBody>
          <a:bodyPr>
            <a:noAutofit/>
          </a:bodyPr>
          <a:lstStyle/>
          <a:p>
            <a:r>
              <a:rPr lang="sv-FI" sz="1600"/>
              <a:t>Saker att beakta</a:t>
            </a:r>
          </a:p>
        </p:txBody>
      </p:sp>
      <p:sp>
        <p:nvSpPr>
          <p:cNvPr id="57" name="Tekstin paikkamerkki 56">
            <a:extLst>
              <a:ext uri="{FF2B5EF4-FFF2-40B4-BE49-F238E27FC236}">
                <a16:creationId xmlns:a16="http://schemas.microsoft.com/office/drawing/2014/main" id="{B3DF41EB-AB5E-45DC-AC33-2313D3EDB50C}"/>
              </a:ext>
            </a:extLst>
          </p:cNvPr>
          <p:cNvSpPr>
            <a:spLocks noGrp="1"/>
          </p:cNvSpPr>
          <p:nvPr>
            <p:ph type="body" sz="half" idx="24"/>
          </p:nvPr>
        </p:nvSpPr>
        <p:spPr>
          <a:xfrm>
            <a:off x="4108524" y="8853054"/>
            <a:ext cx="2759102" cy="889933"/>
          </a:xfrm>
        </p:spPr>
        <p:txBody>
          <a:bodyPr/>
          <a:lstStyle/>
          <a:p>
            <a:r>
              <a:rPr lang="sv-FI"/>
              <a:t>Mer information</a:t>
            </a:r>
            <a:br>
              <a:rPr lang="sv-FI"/>
            </a:br>
            <a:r>
              <a:rPr lang="sv-FI" b="0">
                <a:latin typeface="Open Sans" panose="020B0606030504020204" pitchFamily="34" charset="0"/>
                <a:ea typeface="Open Sans" panose="020B0606030504020204" pitchFamily="34" charset="0"/>
                <a:cs typeface="Open Sans" panose="020B0606030504020204" pitchFamily="34" charset="0"/>
              </a:rPr>
              <a:t>Per e-post </a:t>
            </a:r>
            <a:r>
              <a:rPr lang="sv-FI" b="0">
                <a:latin typeface="Open Sans" panose="020B0606030504020204" pitchFamily="34" charset="0"/>
                <a:ea typeface="Open Sans" panose="020B0606030504020204" pitchFamily="34" charset="0"/>
                <a:cs typeface="Open Sans" panose="020B0606030504020204" pitchFamily="34" charset="0"/>
                <a:hlinkClick r:id="rId2"/>
              </a:rPr>
              <a:t>koulukuljetukset@hyvinkaa.fi</a:t>
            </a:r>
          </a:p>
          <a:p>
            <a:r>
              <a:rPr lang="sv-FI" b="0">
                <a:latin typeface="Open Sans" panose="020B0606030504020204" pitchFamily="34" charset="0"/>
                <a:ea typeface="Open Sans" panose="020B0606030504020204" pitchFamily="34" charset="0"/>
                <a:cs typeface="Open Sans" panose="020B0606030504020204" pitchFamily="34" charset="0"/>
              </a:rPr>
              <a:t>I Wilma till mottagaren Koulukuljetukset</a:t>
            </a:r>
            <a:br>
              <a:rPr lang="sv-FI" b="0">
                <a:latin typeface="Open Sans" panose="020B0606030504020204" pitchFamily="34" charset="0"/>
                <a:ea typeface="Open Sans" panose="020B0606030504020204" pitchFamily="34" charset="0"/>
                <a:cs typeface="Open Sans" panose="020B0606030504020204" pitchFamily="34" charset="0"/>
              </a:rPr>
            </a:br>
            <a:r>
              <a:rPr lang="sv-FI" b="0">
                <a:latin typeface="Open Sans" panose="020B0606030504020204" pitchFamily="34" charset="0"/>
                <a:ea typeface="Open Sans" panose="020B0606030504020204" pitchFamily="34" charset="0"/>
                <a:cs typeface="Open Sans" panose="020B0606030504020204" pitchFamily="34" charset="0"/>
              </a:rPr>
              <a:t>Per telefon: 040 155 6420</a:t>
            </a:r>
          </a:p>
        </p:txBody>
      </p:sp>
      <p:sp>
        <p:nvSpPr>
          <p:cNvPr id="58" name="Tekstin paikkamerkki 57">
            <a:extLst>
              <a:ext uri="{FF2B5EF4-FFF2-40B4-BE49-F238E27FC236}">
                <a16:creationId xmlns:a16="http://schemas.microsoft.com/office/drawing/2014/main" id="{06312E80-FF4F-41EC-B03A-6148E8D37911}"/>
              </a:ext>
            </a:extLst>
          </p:cNvPr>
          <p:cNvSpPr>
            <a:spLocks noGrp="1"/>
          </p:cNvSpPr>
          <p:nvPr>
            <p:ph type="body" sz="half" idx="25"/>
          </p:nvPr>
        </p:nvSpPr>
        <p:spPr>
          <a:xfrm>
            <a:off x="3957387" y="5610287"/>
            <a:ext cx="2877138" cy="2776064"/>
          </a:xfrm>
        </p:spPr>
        <p:txBody>
          <a:bodyPr>
            <a:normAutofit/>
          </a:bodyPr>
          <a:lstStyle/>
          <a:p>
            <a:pPr marL="171450" indent="-171450">
              <a:buFont typeface="Arial" panose="020B0604020202020204" pitchFamily="34" charset="0"/>
              <a:buChar char="•"/>
            </a:pPr>
            <a:r>
              <a:rPr lang="sv-FI"/>
              <a:t>När en elev flyttar ska en ny transportansökan göras.</a:t>
            </a:r>
          </a:p>
          <a:p>
            <a:pPr marL="171450" indent="-171450">
              <a:buFont typeface="Arial" panose="020B0604020202020204" pitchFamily="34" charset="0"/>
              <a:buChar char="•"/>
            </a:pPr>
            <a:r>
              <a:rPr lang="sv-FI"/>
              <a:t>När ett busskort försvinner kan man skaffa ett nytt kort på antingen Matkahuoltos eller Hyvinkään Liikennes serviceställen. Mer information fås vid behov från skolsekreteraren i den egna skolan.</a:t>
            </a:r>
          </a:p>
          <a:p>
            <a:pPr marL="171450" indent="-171450">
              <a:buFont typeface="Arial" panose="020B0604020202020204" pitchFamily="34" charset="0"/>
              <a:buChar char="•"/>
            </a:pPr>
            <a:r>
              <a:rPr lang="sv-FI"/>
              <a:t>Eventuella ändringar i läsordningen ombeds att meddela i förväg. </a:t>
            </a:r>
          </a:p>
          <a:p>
            <a:pPr marL="171450" indent="-171450">
              <a:buFont typeface="Arial" panose="020B0604020202020204" pitchFamily="34" charset="0"/>
              <a:buChar char="•"/>
            </a:pPr>
            <a:r>
              <a:rPr lang="sv-FI"/>
              <a:t>Vårdnadshavaren ska meddela trafikidkaren eller skolskjutsarna om eleven blir sjuk eller av någon annan orsak inte behöver skolskjuts.</a:t>
            </a:r>
          </a:p>
          <a:p>
            <a:endParaRPr lang="fi-FI" dirty="0"/>
          </a:p>
        </p:txBody>
      </p:sp>
      <p:sp>
        <p:nvSpPr>
          <p:cNvPr id="54" name="Tekstin paikkamerkki 53">
            <a:extLst>
              <a:ext uri="{FF2B5EF4-FFF2-40B4-BE49-F238E27FC236}">
                <a16:creationId xmlns:a16="http://schemas.microsoft.com/office/drawing/2014/main" id="{E1B4D598-A4D0-4A6F-A222-1C5907400A9D}"/>
              </a:ext>
            </a:extLst>
          </p:cNvPr>
          <p:cNvSpPr>
            <a:spLocks noGrp="1"/>
          </p:cNvSpPr>
          <p:nvPr>
            <p:ph type="body" sz="half" idx="20"/>
          </p:nvPr>
        </p:nvSpPr>
        <p:spPr>
          <a:xfrm>
            <a:off x="827406" y="3403455"/>
            <a:ext cx="5898251" cy="1099253"/>
          </a:xfrm>
        </p:spPr>
        <p:txBody>
          <a:bodyPr/>
          <a:lstStyle/>
          <a:p>
            <a:r>
              <a:rPr lang="sv-FI" b="0" dirty="0">
                <a:latin typeface="Open Sans" panose="020B0606030504020204" pitchFamily="34" charset="0"/>
                <a:ea typeface="Open Sans" panose="020B0606030504020204" pitchFamily="34" charset="0"/>
                <a:cs typeface="Open Sans" panose="020B0606030504020204" pitchFamily="34" charset="0"/>
              </a:rPr>
              <a:t>I lagen om grundläggande utbildning fastställs de villkor under vilka staden ordnar skoltransporten för elever i förskoleundervisningen och den grundläggande utbildningen. I denna anvisning finns en sammanfattning av ordnandet av transport och spelreglerna för transport. Den grundläggande utbildningens transportguide finns tillgänglig i sin helhet på Hyvinkaa.fi/</a:t>
            </a:r>
            <a:r>
              <a:rPr lang="sv-FI" b="0" dirty="0" err="1">
                <a:latin typeface="Open Sans" panose="020B0606030504020204" pitchFamily="34" charset="0"/>
                <a:ea typeface="Open Sans" panose="020B0606030504020204" pitchFamily="34" charset="0"/>
                <a:cs typeface="Open Sans" panose="020B0606030504020204" pitchFamily="34" charset="0"/>
              </a:rPr>
              <a:t>koulukuljetukset</a:t>
            </a:r>
            <a:r>
              <a:rPr lang="sv-FI" b="0" dirty="0">
                <a:latin typeface="Open Sans" panose="020B0606030504020204" pitchFamily="34" charset="0"/>
                <a:ea typeface="Open Sans" panose="020B0606030504020204" pitchFamily="34" charset="0"/>
                <a:cs typeface="Open Sans" panose="020B0606030504020204" pitchFamily="34" charset="0"/>
              </a:rPr>
              <a:t>.</a:t>
            </a:r>
          </a:p>
          <a:p>
            <a:r>
              <a:rPr lang="sv-FI" b="0" dirty="0">
                <a:latin typeface="Open Sans" panose="020B0606030504020204" pitchFamily="34" charset="0"/>
                <a:ea typeface="Open Sans" panose="020B0606030504020204" pitchFamily="34" charset="0"/>
                <a:cs typeface="Open Sans" panose="020B0606030504020204" pitchFamily="34" charset="0"/>
              </a:rPr>
              <a:t>Vårdnadshavare är alltid i första hand skyldiga att lära sina barn hur man rör sig tryggt i trafiken.</a:t>
            </a: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a:p>
            <a:endParaRPr lang="fi-FI" b="0" dirty="0">
              <a:latin typeface="Open Sans" panose="020B0606030504020204" pitchFamily="34" charset="0"/>
              <a:ea typeface="Open Sans" panose="020B0606030504020204" pitchFamily="34" charset="0"/>
              <a:cs typeface="Open Sans" panose="020B0606030504020204" pitchFamily="34" charset="0"/>
            </a:endParaRPr>
          </a:p>
        </p:txBody>
      </p:sp>
      <p:pic>
        <p:nvPicPr>
          <p:cNvPr id="15" name="Kuvan paikkamerkki 14">
            <a:extLst>
              <a:ext uri="{FF2B5EF4-FFF2-40B4-BE49-F238E27FC236}">
                <a16:creationId xmlns:a16="http://schemas.microsoft.com/office/drawing/2014/main" id="{3D6FE9E3-436A-4058-ADB2-C5EFFE695EBC}"/>
              </a:ext>
            </a:extLst>
          </p:cNvPr>
          <p:cNvPicPr>
            <a:picLocks noGrp="1" noChangeAspect="1"/>
          </p:cNvPicPr>
          <p:nvPr>
            <p:ph type="pic" idx="28"/>
          </p:nvPr>
        </p:nvPicPr>
        <p:blipFill>
          <a:blip r:embed="rId3"/>
          <a:srcRect t="22456" b="22456"/>
          <a:stretch>
            <a:fillRect/>
          </a:stretch>
        </p:blipFill>
        <p:spPr/>
      </p:pic>
    </p:spTree>
    <p:extLst>
      <p:ext uri="{BB962C8B-B14F-4D97-AF65-F5344CB8AC3E}">
        <p14:creationId xmlns:p14="http://schemas.microsoft.com/office/powerpoint/2010/main" val="590580060"/>
      </p:ext>
    </p:extLst>
  </p:cSld>
  <p:clrMapOvr>
    <a:masterClrMapping/>
  </p:clrMapOvr>
</p:sld>
</file>

<file path=ppt/theme/theme1.xml><?xml version="1.0" encoding="utf-8"?>
<a:theme xmlns:a="http://schemas.openxmlformats.org/drawingml/2006/main" name="Office-teema">
  <a:themeElements>
    <a:clrScheme name="Hyvinkää 1">
      <a:dk1>
        <a:srgbClr val="000000"/>
      </a:dk1>
      <a:lt1>
        <a:srgbClr val="FFFFFF"/>
      </a:lt1>
      <a:dk2>
        <a:srgbClr val="53585F"/>
      </a:dk2>
      <a:lt2>
        <a:srgbClr val="DCDEE0"/>
      </a:lt2>
      <a:accent1>
        <a:srgbClr val="00BBDD"/>
      </a:accent1>
      <a:accent2>
        <a:srgbClr val="009FAA"/>
      </a:accent2>
      <a:accent3>
        <a:srgbClr val="4156B5"/>
      </a:accent3>
      <a:accent4>
        <a:srgbClr val="6BCF5A"/>
      </a:accent4>
      <a:accent5>
        <a:srgbClr val="E96A56"/>
      </a:accent5>
      <a:accent6>
        <a:srgbClr val="FEDA22"/>
      </a:accent6>
      <a:hlink>
        <a:srgbClr val="0000FF"/>
      </a:hlink>
      <a:folHlink>
        <a:srgbClr val="FF00FF"/>
      </a:folHlink>
    </a:clrScheme>
    <a:fontScheme name="Office-te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TotalTime>
  <Words>332</Words>
  <Application>Microsoft Office PowerPoint</Application>
  <PresentationFormat>Mukautettu</PresentationFormat>
  <Paragraphs>19</Paragraphs>
  <Slides>1</Slides>
  <Notes>0</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1</vt:i4>
      </vt:variant>
    </vt:vector>
  </HeadingPairs>
  <TitlesOfParts>
    <vt:vector size="8" baseType="lpstr">
      <vt:lpstr>Arial</vt:lpstr>
      <vt:lpstr>Calibri</vt:lpstr>
      <vt:lpstr>Calibri Light</vt:lpstr>
      <vt:lpstr>Open Sans</vt:lpstr>
      <vt:lpstr>Open Sans Light</vt:lpstr>
      <vt:lpstr>Open Sans Semibold</vt:lpstr>
      <vt:lpstr>Office-teema</vt:lpstr>
      <vt:lpstr>Skoltransport för förskoleundervisning och grundläggande utbildning i Hyvinge stad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Riikka Sutinen</dc:creator>
  <cp:lastModifiedBy>Niemonen Laura</cp:lastModifiedBy>
  <cp:revision>27</cp:revision>
  <dcterms:created xsi:type="dcterms:W3CDTF">2019-10-29T09:31:26Z</dcterms:created>
  <dcterms:modified xsi:type="dcterms:W3CDTF">2021-08-12T09:22:53Z</dcterms:modified>
</cp:coreProperties>
</file>