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7559675" cy="10691813"/>
  <p:notesSz cx="6858000" cy="9144000"/>
  <p:defaultTextStyle>
    <a:defPPr>
      <a:defRPr lang="fi-FI"/>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0"/>
    <p:restoredTop sz="94656"/>
  </p:normalViewPr>
  <p:slideViewPr>
    <p:cSldViewPr snapToGrid="0" snapToObjects="1" showGuides="1">
      <p:cViewPr varScale="1">
        <p:scale>
          <a:sx n="70" d="100"/>
          <a:sy n="70" d="100"/>
        </p:scale>
        <p:origin x="3168" y="72"/>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176701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pic>
        <p:nvPicPr>
          <p:cNvPr id="12" name="Kuva 11">
            <a:extLst>
              <a:ext uri="{FF2B5EF4-FFF2-40B4-BE49-F238E27FC236}">
                <a16:creationId xmlns:a16="http://schemas.microsoft.com/office/drawing/2014/main" id="{B1953325-FA51-6D4C-B6D3-104CBBBA5630}"/>
              </a:ext>
            </a:extLst>
          </p:cNvPr>
          <p:cNvPicPr>
            <a:picLocks noChangeAspect="1"/>
          </p:cNvPicPr>
          <p:nvPr userDrawn="1"/>
        </p:nvPicPr>
        <p:blipFill>
          <a:blip r:embed="rId2"/>
          <a:stretch>
            <a:fillRect/>
          </a:stretch>
        </p:blipFill>
        <p:spPr>
          <a:xfrm>
            <a:off x="495014" y="-15518"/>
            <a:ext cx="1260814" cy="1364252"/>
          </a:xfrm>
          <a:prstGeom prst="rect">
            <a:avLst/>
          </a:prstGeom>
        </p:spPr>
      </p:pic>
      <p:sp>
        <p:nvSpPr>
          <p:cNvPr id="13" name="Text Placeholder 2">
            <a:extLst>
              <a:ext uri="{FF2B5EF4-FFF2-40B4-BE49-F238E27FC236}">
                <a16:creationId xmlns:a16="http://schemas.microsoft.com/office/drawing/2014/main" id="{485E1365-6244-FF4D-B6C7-1D420C5295BE}"/>
              </a:ext>
            </a:extLst>
          </p:cNvPr>
          <p:cNvSpPr>
            <a:spLocks noGrp="1"/>
          </p:cNvSpPr>
          <p:nvPr>
            <p:ph type="body" idx="13"/>
          </p:nvPr>
        </p:nvSpPr>
        <p:spPr>
          <a:xfrm>
            <a:off x="655737" y="3142529"/>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4" name="Text Placeholder 3">
            <a:extLst>
              <a:ext uri="{FF2B5EF4-FFF2-40B4-BE49-F238E27FC236}">
                <a16:creationId xmlns:a16="http://schemas.microsoft.com/office/drawing/2014/main" id="{33B19A8C-B988-D94F-8D2D-F9C8A779F180}"/>
              </a:ext>
            </a:extLst>
          </p:cNvPr>
          <p:cNvSpPr>
            <a:spLocks noGrp="1"/>
          </p:cNvSpPr>
          <p:nvPr>
            <p:ph type="body" sz="half" idx="14"/>
          </p:nvPr>
        </p:nvSpPr>
        <p:spPr>
          <a:xfrm>
            <a:off x="655322" y="3396195"/>
            <a:ext cx="3052390" cy="5035102"/>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534" y="1814424"/>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KUTSU</a:t>
            </a:r>
            <a:endParaRPr lang="en-US" dirty="0"/>
          </a:p>
        </p:txBody>
      </p:sp>
      <p:sp>
        <p:nvSpPr>
          <p:cNvPr id="17" name="Text Placeholder 2">
            <a:extLst>
              <a:ext uri="{FF2B5EF4-FFF2-40B4-BE49-F238E27FC236}">
                <a16:creationId xmlns:a16="http://schemas.microsoft.com/office/drawing/2014/main" id="{F19E5137-C444-1740-881C-33B78CEBF739}"/>
              </a:ext>
            </a:extLst>
          </p:cNvPr>
          <p:cNvSpPr>
            <a:spLocks noGrp="1"/>
          </p:cNvSpPr>
          <p:nvPr>
            <p:ph type="body" idx="16"/>
          </p:nvPr>
        </p:nvSpPr>
        <p:spPr>
          <a:xfrm>
            <a:off x="4670784" y="3142529"/>
            <a:ext cx="2238383"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8" name="Text Placeholder 3">
            <a:extLst>
              <a:ext uri="{FF2B5EF4-FFF2-40B4-BE49-F238E27FC236}">
                <a16:creationId xmlns:a16="http://schemas.microsoft.com/office/drawing/2014/main" id="{94F3E6B5-6FE2-574B-85B7-CCE8B713BDEC}"/>
              </a:ext>
            </a:extLst>
          </p:cNvPr>
          <p:cNvSpPr>
            <a:spLocks noGrp="1"/>
          </p:cNvSpPr>
          <p:nvPr>
            <p:ph type="body" sz="half" idx="17"/>
          </p:nvPr>
        </p:nvSpPr>
        <p:spPr>
          <a:xfrm>
            <a:off x="4670369" y="3396195"/>
            <a:ext cx="2238991" cy="490005"/>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a:t>
            </a:r>
            <a:endParaRPr lang="en-US" dirty="0"/>
          </a:p>
        </p:txBody>
      </p:sp>
      <p:cxnSp>
        <p:nvCxnSpPr>
          <p:cNvPr id="20" name="Suora yhdysviiva 19">
            <a:extLst>
              <a:ext uri="{FF2B5EF4-FFF2-40B4-BE49-F238E27FC236}">
                <a16:creationId xmlns:a16="http://schemas.microsoft.com/office/drawing/2014/main" id="{0E618036-52DB-5146-B2A1-93C517F5BEE7}"/>
              </a:ext>
            </a:extLst>
          </p:cNvPr>
          <p:cNvCxnSpPr>
            <a:cxnSpLocks/>
          </p:cNvCxnSpPr>
          <p:nvPr userDrawn="1"/>
        </p:nvCxnSpPr>
        <p:spPr>
          <a:xfrm>
            <a:off x="4505498" y="3208713"/>
            <a:ext cx="0" cy="474656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2D10CF4D-31E4-F841-B5F9-10ED5B623227}"/>
              </a:ext>
            </a:extLst>
          </p:cNvPr>
          <p:cNvSpPr>
            <a:spLocks noGrp="1"/>
          </p:cNvSpPr>
          <p:nvPr>
            <p:ph type="body" idx="18" hasCustomPrompt="1"/>
          </p:nvPr>
        </p:nvSpPr>
        <p:spPr>
          <a:xfrm>
            <a:off x="4670784" y="4006129"/>
            <a:ext cx="2238383" cy="253666"/>
          </a:xfrm>
        </p:spPr>
        <p:txBody>
          <a:bodyPr lIns="0" tIns="0" rIns="0" bIns="0" anchor="t">
            <a:normAutofit/>
          </a:bodyPr>
          <a:lstStyle>
            <a:lvl1pPr marL="0" indent="0">
              <a:buNone/>
              <a:defRPr sz="9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Linkin tyyli</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Kuva 30">
            <a:extLst>
              <a:ext uri="{FF2B5EF4-FFF2-40B4-BE49-F238E27FC236}">
                <a16:creationId xmlns:a16="http://schemas.microsoft.com/office/drawing/2014/main" id="{0F3AD973-8B12-054B-A987-4BEA06656F82}"/>
              </a:ext>
            </a:extLst>
          </p:cNvPr>
          <p:cNvPicPr>
            <a:picLocks noChangeAspect="1"/>
          </p:cNvPicPr>
          <p:nvPr userDrawn="1"/>
        </p:nvPicPr>
        <p:blipFill>
          <a:blip r:embed="rId3"/>
          <a:stretch>
            <a:fillRect/>
          </a:stretch>
        </p:blipFill>
        <p:spPr>
          <a:xfrm>
            <a:off x="5653339" y="616389"/>
            <a:ext cx="165100" cy="406400"/>
          </a:xfrm>
          <a:prstGeom prst="rect">
            <a:avLst/>
          </a:prstGeom>
        </p:spPr>
      </p:pic>
      <p:sp>
        <p:nvSpPr>
          <p:cNvPr id="33" name="Tekstiruutu 32">
            <a:extLst>
              <a:ext uri="{FF2B5EF4-FFF2-40B4-BE49-F238E27FC236}">
                <a16:creationId xmlns:a16="http://schemas.microsoft.com/office/drawing/2014/main" id="{DE105AC0-287C-FD42-B392-197D70E169A7}"/>
              </a:ext>
            </a:extLst>
          </p:cNvPr>
          <p:cNvSpPr txBox="1"/>
          <p:nvPr userDrawn="1"/>
        </p:nvSpPr>
        <p:spPr>
          <a:xfrm>
            <a:off x="5875758" y="63210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Hyvinkään</a:t>
            </a:r>
            <a:r>
              <a:rPr lang="en-GB" sz="900" b="0" i="0" dirty="0">
                <a:latin typeface="Open Sans" panose="020B0606030504020204" pitchFamily="34" charset="0"/>
                <a:ea typeface="Open Sans" panose="020B0606030504020204" pitchFamily="34" charset="0"/>
                <a:cs typeface="Open Sans" panose="020B0606030504020204" pitchFamily="34" charset="0"/>
              </a:rPr>
              <a:t> </a:t>
            </a:r>
            <a:r>
              <a:rPr lang="en-GB" sz="900" b="0" i="0" dirty="0" err="1">
                <a:latin typeface="Open Sans" panose="020B0606030504020204" pitchFamily="34" charset="0"/>
                <a:ea typeface="Open Sans" panose="020B0606030504020204" pitchFamily="34" charset="0"/>
                <a:cs typeface="Open Sans" panose="020B0606030504020204" pitchFamily="34" charset="0"/>
              </a:rPr>
              <a:t>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iruutu 33">
            <a:extLst>
              <a:ext uri="{FF2B5EF4-FFF2-40B4-BE49-F238E27FC236}">
                <a16:creationId xmlns:a16="http://schemas.microsoft.com/office/drawing/2014/main" id="{12C381C3-BE87-A842-A979-92564C5C1A41}"/>
              </a:ext>
            </a:extLst>
          </p:cNvPr>
          <p:cNvSpPr txBox="1"/>
          <p:nvPr userDrawn="1"/>
        </p:nvSpPr>
        <p:spPr>
          <a:xfrm>
            <a:off x="5875758" y="86705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hyvinkaankaupunki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Kuva 3">
            <a:extLst>
              <a:ext uri="{FF2B5EF4-FFF2-40B4-BE49-F238E27FC236}">
                <a16:creationId xmlns:a16="http://schemas.microsoft.com/office/drawing/2014/main" id="{3376361B-F63D-F04D-876E-604E0D049FFA}"/>
              </a:ext>
            </a:extLst>
          </p:cNvPr>
          <p:cNvPicPr>
            <a:picLocks noChangeAspect="1"/>
          </p:cNvPicPr>
          <p:nvPr userDrawn="1"/>
        </p:nvPicPr>
        <p:blipFill>
          <a:blip r:embed="rId4"/>
          <a:stretch>
            <a:fillRect/>
          </a:stretch>
        </p:blipFill>
        <p:spPr>
          <a:xfrm>
            <a:off x="654908" y="2476673"/>
            <a:ext cx="228600" cy="330200"/>
          </a:xfrm>
          <a:prstGeom prst="rect">
            <a:avLst/>
          </a:prstGeom>
        </p:spPr>
      </p:pic>
      <p:sp>
        <p:nvSpPr>
          <p:cNvPr id="19" name="Text Placeholder 3">
            <a:extLst>
              <a:ext uri="{FF2B5EF4-FFF2-40B4-BE49-F238E27FC236}">
                <a16:creationId xmlns:a16="http://schemas.microsoft.com/office/drawing/2014/main" id="{DC148E7C-5D5B-8149-B488-FC7715D7BBA1}"/>
              </a:ext>
            </a:extLst>
          </p:cNvPr>
          <p:cNvSpPr>
            <a:spLocks noGrp="1"/>
          </p:cNvSpPr>
          <p:nvPr>
            <p:ph type="body" sz="half" idx="20" hasCustomPrompt="1"/>
          </p:nvPr>
        </p:nvSpPr>
        <p:spPr>
          <a:xfrm>
            <a:off x="995677" y="255320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sp>
        <p:nvSpPr>
          <p:cNvPr id="21" name="Picture Placeholder 2">
            <a:extLst>
              <a:ext uri="{FF2B5EF4-FFF2-40B4-BE49-F238E27FC236}">
                <a16:creationId xmlns:a16="http://schemas.microsoft.com/office/drawing/2014/main" id="{11A4AD74-F34F-AF40-9000-F2F26EB83184}"/>
              </a:ext>
            </a:extLst>
          </p:cNvPr>
          <p:cNvSpPr>
            <a:spLocks noGrp="1" noChangeAspect="1"/>
          </p:cNvSpPr>
          <p:nvPr>
            <p:ph type="pic" idx="19"/>
          </p:nvPr>
        </p:nvSpPr>
        <p:spPr>
          <a:xfrm>
            <a:off x="235356" y="7850505"/>
            <a:ext cx="7070879" cy="25826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9 w 21600"/>
              <a:gd name="connsiteY0" fmla="*/ 46693 h 46693"/>
              <a:gd name="connsiteX1" fmla="*/ 21600 w 21600"/>
              <a:gd name="connsiteY1" fmla="*/ 0 h 46693"/>
              <a:gd name="connsiteX2" fmla="*/ 21600 w 21600"/>
              <a:gd name="connsiteY2" fmla="*/ 17322 h 46693"/>
              <a:gd name="connsiteX3" fmla="*/ 0 w 21600"/>
              <a:gd name="connsiteY3" fmla="*/ 20172 h 46693"/>
              <a:gd name="connsiteX4" fmla="*/ 19 w 21600"/>
              <a:gd name="connsiteY4" fmla="*/ 46693 h 46693"/>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562 w 21638"/>
              <a:gd name="connsiteY2" fmla="*/ 17731 h 26521"/>
              <a:gd name="connsiteX3" fmla="*/ 0 w 21638"/>
              <a:gd name="connsiteY3" fmla="*/ 0 h 26521"/>
              <a:gd name="connsiteX4" fmla="*/ 19 w 21638"/>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 h="26521">
                <a:moveTo>
                  <a:pt x="19" y="26521"/>
                </a:moveTo>
                <a:lnTo>
                  <a:pt x="21638" y="26521"/>
                </a:lnTo>
                <a:cubicBezTo>
                  <a:pt x="21625" y="16731"/>
                  <a:pt x="21633" y="20492"/>
                  <a:pt x="21639" y="19596"/>
                </a:cubicBezTo>
                <a:cubicBezTo>
                  <a:pt x="15068" y="3582"/>
                  <a:pt x="3165" y="23753"/>
                  <a:pt x="0" y="0"/>
                </a:cubicBezTo>
                <a:cubicBezTo>
                  <a:pt x="6" y="8840"/>
                  <a:pt x="13" y="17681"/>
                  <a:pt x="19" y="26521"/>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Tree>
    <p:extLst>
      <p:ext uri="{BB962C8B-B14F-4D97-AF65-F5344CB8AC3E}">
        <p14:creationId xmlns:p14="http://schemas.microsoft.com/office/powerpoint/2010/main" val="384726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176701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pic>
        <p:nvPicPr>
          <p:cNvPr id="12" name="Kuva 11">
            <a:extLst>
              <a:ext uri="{FF2B5EF4-FFF2-40B4-BE49-F238E27FC236}">
                <a16:creationId xmlns:a16="http://schemas.microsoft.com/office/drawing/2014/main" id="{B1953325-FA51-6D4C-B6D3-104CBBBA5630}"/>
              </a:ext>
            </a:extLst>
          </p:cNvPr>
          <p:cNvPicPr>
            <a:picLocks noChangeAspect="1"/>
          </p:cNvPicPr>
          <p:nvPr userDrawn="1"/>
        </p:nvPicPr>
        <p:blipFill>
          <a:blip r:embed="rId2"/>
          <a:stretch>
            <a:fillRect/>
          </a:stretch>
        </p:blipFill>
        <p:spPr>
          <a:xfrm>
            <a:off x="495014" y="-15518"/>
            <a:ext cx="1260814" cy="1364252"/>
          </a:xfrm>
          <a:prstGeom prst="rect">
            <a:avLst/>
          </a:prstGeom>
        </p:spPr>
      </p:pic>
      <p:sp>
        <p:nvSpPr>
          <p:cNvPr id="13" name="Text Placeholder 2">
            <a:extLst>
              <a:ext uri="{FF2B5EF4-FFF2-40B4-BE49-F238E27FC236}">
                <a16:creationId xmlns:a16="http://schemas.microsoft.com/office/drawing/2014/main" id="{485E1365-6244-FF4D-B6C7-1D420C5295BE}"/>
              </a:ext>
            </a:extLst>
          </p:cNvPr>
          <p:cNvSpPr>
            <a:spLocks noGrp="1"/>
          </p:cNvSpPr>
          <p:nvPr>
            <p:ph type="body" idx="13"/>
          </p:nvPr>
        </p:nvSpPr>
        <p:spPr>
          <a:xfrm>
            <a:off x="655737" y="3142529"/>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4" name="Text Placeholder 3">
            <a:extLst>
              <a:ext uri="{FF2B5EF4-FFF2-40B4-BE49-F238E27FC236}">
                <a16:creationId xmlns:a16="http://schemas.microsoft.com/office/drawing/2014/main" id="{33B19A8C-B988-D94F-8D2D-F9C8A779F180}"/>
              </a:ext>
            </a:extLst>
          </p:cNvPr>
          <p:cNvSpPr>
            <a:spLocks noGrp="1"/>
          </p:cNvSpPr>
          <p:nvPr>
            <p:ph type="body" sz="half" idx="14" hasCustomPrompt="1"/>
          </p:nvPr>
        </p:nvSpPr>
        <p:spPr>
          <a:xfrm>
            <a:off x="655322" y="3396195"/>
            <a:ext cx="741678" cy="4354181"/>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534" y="1814424"/>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OHJELMA</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Kuva 30">
            <a:extLst>
              <a:ext uri="{FF2B5EF4-FFF2-40B4-BE49-F238E27FC236}">
                <a16:creationId xmlns:a16="http://schemas.microsoft.com/office/drawing/2014/main" id="{0F3AD973-8B12-054B-A987-4BEA06656F82}"/>
              </a:ext>
            </a:extLst>
          </p:cNvPr>
          <p:cNvPicPr>
            <a:picLocks noChangeAspect="1"/>
          </p:cNvPicPr>
          <p:nvPr userDrawn="1"/>
        </p:nvPicPr>
        <p:blipFill>
          <a:blip r:embed="rId3"/>
          <a:stretch>
            <a:fillRect/>
          </a:stretch>
        </p:blipFill>
        <p:spPr>
          <a:xfrm>
            <a:off x="5653339" y="616389"/>
            <a:ext cx="165100" cy="406400"/>
          </a:xfrm>
          <a:prstGeom prst="rect">
            <a:avLst/>
          </a:prstGeom>
        </p:spPr>
      </p:pic>
      <p:sp>
        <p:nvSpPr>
          <p:cNvPr id="33" name="Tekstiruutu 32">
            <a:extLst>
              <a:ext uri="{FF2B5EF4-FFF2-40B4-BE49-F238E27FC236}">
                <a16:creationId xmlns:a16="http://schemas.microsoft.com/office/drawing/2014/main" id="{DE105AC0-287C-FD42-B392-197D70E169A7}"/>
              </a:ext>
            </a:extLst>
          </p:cNvPr>
          <p:cNvSpPr txBox="1"/>
          <p:nvPr userDrawn="1"/>
        </p:nvSpPr>
        <p:spPr>
          <a:xfrm>
            <a:off x="5875758" y="63210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Hyvinkään</a:t>
            </a:r>
            <a:r>
              <a:rPr lang="en-GB" sz="900" b="0" i="0" dirty="0">
                <a:latin typeface="Open Sans" panose="020B0606030504020204" pitchFamily="34" charset="0"/>
                <a:ea typeface="Open Sans" panose="020B0606030504020204" pitchFamily="34" charset="0"/>
                <a:cs typeface="Open Sans" panose="020B0606030504020204" pitchFamily="34" charset="0"/>
              </a:rPr>
              <a:t> </a:t>
            </a:r>
            <a:r>
              <a:rPr lang="en-GB" sz="900" b="0" i="0" dirty="0" err="1">
                <a:latin typeface="Open Sans" panose="020B0606030504020204" pitchFamily="34" charset="0"/>
                <a:ea typeface="Open Sans" panose="020B0606030504020204" pitchFamily="34" charset="0"/>
                <a:cs typeface="Open Sans" panose="020B0606030504020204" pitchFamily="34" charset="0"/>
              </a:rPr>
              <a:t>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iruutu 33">
            <a:extLst>
              <a:ext uri="{FF2B5EF4-FFF2-40B4-BE49-F238E27FC236}">
                <a16:creationId xmlns:a16="http://schemas.microsoft.com/office/drawing/2014/main" id="{12C381C3-BE87-A842-A979-92564C5C1A41}"/>
              </a:ext>
            </a:extLst>
          </p:cNvPr>
          <p:cNvSpPr txBox="1"/>
          <p:nvPr userDrawn="1"/>
        </p:nvSpPr>
        <p:spPr>
          <a:xfrm>
            <a:off x="5875758" y="86705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hyvinkaankaupunki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Placeholder 3">
            <a:extLst>
              <a:ext uri="{FF2B5EF4-FFF2-40B4-BE49-F238E27FC236}">
                <a16:creationId xmlns:a16="http://schemas.microsoft.com/office/drawing/2014/main" id="{9776A702-D325-184E-879F-560903CF26A9}"/>
              </a:ext>
            </a:extLst>
          </p:cNvPr>
          <p:cNvSpPr>
            <a:spLocks noGrp="1"/>
          </p:cNvSpPr>
          <p:nvPr>
            <p:ph type="body" sz="half" idx="22"/>
          </p:nvPr>
        </p:nvSpPr>
        <p:spPr>
          <a:xfrm>
            <a:off x="1418571" y="3396195"/>
            <a:ext cx="2288728" cy="4354181"/>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26" name="Text Placeholder 2">
            <a:extLst>
              <a:ext uri="{FF2B5EF4-FFF2-40B4-BE49-F238E27FC236}">
                <a16:creationId xmlns:a16="http://schemas.microsoft.com/office/drawing/2014/main" id="{25BA22FD-C190-684F-8599-2725B2454617}"/>
              </a:ext>
            </a:extLst>
          </p:cNvPr>
          <p:cNvSpPr>
            <a:spLocks noGrp="1"/>
          </p:cNvSpPr>
          <p:nvPr>
            <p:ph type="body" idx="23"/>
          </p:nvPr>
        </p:nvSpPr>
        <p:spPr>
          <a:xfrm>
            <a:off x="3858710" y="3142529"/>
            <a:ext cx="3050345"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27" name="Text Placeholder 3">
            <a:extLst>
              <a:ext uri="{FF2B5EF4-FFF2-40B4-BE49-F238E27FC236}">
                <a16:creationId xmlns:a16="http://schemas.microsoft.com/office/drawing/2014/main" id="{F129EC7F-1B48-524B-B49A-04E3D8AD0F45}"/>
              </a:ext>
            </a:extLst>
          </p:cNvPr>
          <p:cNvSpPr>
            <a:spLocks noGrp="1"/>
          </p:cNvSpPr>
          <p:nvPr>
            <p:ph type="body" sz="half" idx="24" hasCustomPrompt="1"/>
          </p:nvPr>
        </p:nvSpPr>
        <p:spPr>
          <a:xfrm>
            <a:off x="3858295" y="3396195"/>
            <a:ext cx="741678" cy="4354181"/>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28" name="Text Placeholder 3">
            <a:extLst>
              <a:ext uri="{FF2B5EF4-FFF2-40B4-BE49-F238E27FC236}">
                <a16:creationId xmlns:a16="http://schemas.microsoft.com/office/drawing/2014/main" id="{13C9BE38-7162-2F47-8B6A-A4EC8BC86205}"/>
              </a:ext>
            </a:extLst>
          </p:cNvPr>
          <p:cNvSpPr>
            <a:spLocks noGrp="1"/>
          </p:cNvSpPr>
          <p:nvPr>
            <p:ph type="body" sz="half" idx="25"/>
          </p:nvPr>
        </p:nvSpPr>
        <p:spPr>
          <a:xfrm>
            <a:off x="4621544" y="3396195"/>
            <a:ext cx="2287816" cy="4354181"/>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pic>
        <p:nvPicPr>
          <p:cNvPr id="29" name="Kuva 28">
            <a:extLst>
              <a:ext uri="{FF2B5EF4-FFF2-40B4-BE49-F238E27FC236}">
                <a16:creationId xmlns:a16="http://schemas.microsoft.com/office/drawing/2014/main" id="{0C751C69-D730-DF45-8331-EA84E0468004}"/>
              </a:ext>
            </a:extLst>
          </p:cNvPr>
          <p:cNvPicPr>
            <a:picLocks noChangeAspect="1"/>
          </p:cNvPicPr>
          <p:nvPr userDrawn="1"/>
        </p:nvPicPr>
        <p:blipFill>
          <a:blip r:embed="rId4"/>
          <a:stretch>
            <a:fillRect/>
          </a:stretch>
        </p:blipFill>
        <p:spPr>
          <a:xfrm>
            <a:off x="654908" y="2476673"/>
            <a:ext cx="228600" cy="330200"/>
          </a:xfrm>
          <a:prstGeom prst="rect">
            <a:avLst/>
          </a:prstGeom>
        </p:spPr>
      </p:pic>
      <p:sp>
        <p:nvSpPr>
          <p:cNvPr id="30" name="Text Placeholder 3">
            <a:extLst>
              <a:ext uri="{FF2B5EF4-FFF2-40B4-BE49-F238E27FC236}">
                <a16:creationId xmlns:a16="http://schemas.microsoft.com/office/drawing/2014/main" id="{9533CEC9-595D-7D49-90BF-256C3C7A775B}"/>
              </a:ext>
            </a:extLst>
          </p:cNvPr>
          <p:cNvSpPr>
            <a:spLocks noGrp="1"/>
          </p:cNvSpPr>
          <p:nvPr>
            <p:ph type="body" sz="half" idx="20" hasCustomPrompt="1"/>
          </p:nvPr>
        </p:nvSpPr>
        <p:spPr>
          <a:xfrm>
            <a:off x="995677" y="255320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sp>
        <p:nvSpPr>
          <p:cNvPr id="18" name="Picture Placeholder 2">
            <a:extLst>
              <a:ext uri="{FF2B5EF4-FFF2-40B4-BE49-F238E27FC236}">
                <a16:creationId xmlns:a16="http://schemas.microsoft.com/office/drawing/2014/main" id="{2ADBBAAD-E1EE-AD46-877D-B2D489E9A597}"/>
              </a:ext>
            </a:extLst>
          </p:cNvPr>
          <p:cNvSpPr>
            <a:spLocks noGrp="1" noChangeAspect="1"/>
          </p:cNvSpPr>
          <p:nvPr>
            <p:ph type="pic" idx="19"/>
          </p:nvPr>
        </p:nvSpPr>
        <p:spPr>
          <a:xfrm>
            <a:off x="235356" y="7850505"/>
            <a:ext cx="7070879" cy="25826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9 w 21600"/>
              <a:gd name="connsiteY0" fmla="*/ 46693 h 46693"/>
              <a:gd name="connsiteX1" fmla="*/ 21600 w 21600"/>
              <a:gd name="connsiteY1" fmla="*/ 0 h 46693"/>
              <a:gd name="connsiteX2" fmla="*/ 21600 w 21600"/>
              <a:gd name="connsiteY2" fmla="*/ 17322 h 46693"/>
              <a:gd name="connsiteX3" fmla="*/ 0 w 21600"/>
              <a:gd name="connsiteY3" fmla="*/ 20172 h 46693"/>
              <a:gd name="connsiteX4" fmla="*/ 19 w 21600"/>
              <a:gd name="connsiteY4" fmla="*/ 46693 h 46693"/>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562 w 21638"/>
              <a:gd name="connsiteY2" fmla="*/ 17731 h 26521"/>
              <a:gd name="connsiteX3" fmla="*/ 0 w 21638"/>
              <a:gd name="connsiteY3" fmla="*/ 0 h 26521"/>
              <a:gd name="connsiteX4" fmla="*/ 19 w 21638"/>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 h="26521">
                <a:moveTo>
                  <a:pt x="19" y="26521"/>
                </a:moveTo>
                <a:lnTo>
                  <a:pt x="21638" y="26521"/>
                </a:lnTo>
                <a:cubicBezTo>
                  <a:pt x="21625" y="16731"/>
                  <a:pt x="21633" y="20492"/>
                  <a:pt x="21639" y="19596"/>
                </a:cubicBezTo>
                <a:cubicBezTo>
                  <a:pt x="15068" y="3582"/>
                  <a:pt x="3165" y="23753"/>
                  <a:pt x="0" y="0"/>
                </a:cubicBezTo>
                <a:cubicBezTo>
                  <a:pt x="6" y="8840"/>
                  <a:pt x="13" y="17681"/>
                  <a:pt x="19" y="26521"/>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Tree>
    <p:extLst>
      <p:ext uri="{BB962C8B-B14F-4D97-AF65-F5344CB8AC3E}">
        <p14:creationId xmlns:p14="http://schemas.microsoft.com/office/powerpoint/2010/main" val="418435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272167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sp>
        <p:nvSpPr>
          <p:cNvPr id="13" name="Text Placeholder 2">
            <a:extLst>
              <a:ext uri="{FF2B5EF4-FFF2-40B4-BE49-F238E27FC236}">
                <a16:creationId xmlns:a16="http://schemas.microsoft.com/office/drawing/2014/main" id="{485E1365-6244-FF4D-B6C7-1D420C5295BE}"/>
              </a:ext>
            </a:extLst>
          </p:cNvPr>
          <p:cNvSpPr>
            <a:spLocks noGrp="1"/>
          </p:cNvSpPr>
          <p:nvPr>
            <p:ph type="body" idx="13"/>
          </p:nvPr>
        </p:nvSpPr>
        <p:spPr>
          <a:xfrm>
            <a:off x="655737" y="4134401"/>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4" name="Text Placeholder 3">
            <a:extLst>
              <a:ext uri="{FF2B5EF4-FFF2-40B4-BE49-F238E27FC236}">
                <a16:creationId xmlns:a16="http://schemas.microsoft.com/office/drawing/2014/main" id="{33B19A8C-B988-D94F-8D2D-F9C8A779F180}"/>
              </a:ext>
            </a:extLst>
          </p:cNvPr>
          <p:cNvSpPr>
            <a:spLocks noGrp="1"/>
          </p:cNvSpPr>
          <p:nvPr>
            <p:ph type="body" sz="half" idx="14" hasCustomPrompt="1"/>
          </p:nvPr>
        </p:nvSpPr>
        <p:spPr>
          <a:xfrm>
            <a:off x="655736" y="4388067"/>
            <a:ext cx="741263" cy="4969566"/>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229" y="3507867"/>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KUTSU</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3">
            <a:extLst>
              <a:ext uri="{FF2B5EF4-FFF2-40B4-BE49-F238E27FC236}">
                <a16:creationId xmlns:a16="http://schemas.microsoft.com/office/drawing/2014/main" id="{9776A702-D325-184E-879F-560903CF26A9}"/>
              </a:ext>
            </a:extLst>
          </p:cNvPr>
          <p:cNvSpPr>
            <a:spLocks noGrp="1"/>
          </p:cNvSpPr>
          <p:nvPr>
            <p:ph type="body" sz="half" idx="22"/>
          </p:nvPr>
        </p:nvSpPr>
        <p:spPr>
          <a:xfrm>
            <a:off x="1419851" y="4388067"/>
            <a:ext cx="2287447" cy="4969566"/>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26" name="Text Placeholder 2">
            <a:extLst>
              <a:ext uri="{FF2B5EF4-FFF2-40B4-BE49-F238E27FC236}">
                <a16:creationId xmlns:a16="http://schemas.microsoft.com/office/drawing/2014/main" id="{25BA22FD-C190-684F-8599-2725B2454617}"/>
              </a:ext>
            </a:extLst>
          </p:cNvPr>
          <p:cNvSpPr>
            <a:spLocks noGrp="1"/>
          </p:cNvSpPr>
          <p:nvPr>
            <p:ph type="body" idx="23"/>
          </p:nvPr>
        </p:nvSpPr>
        <p:spPr>
          <a:xfrm>
            <a:off x="3858710" y="4134401"/>
            <a:ext cx="3050345"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27" name="Text Placeholder 3">
            <a:extLst>
              <a:ext uri="{FF2B5EF4-FFF2-40B4-BE49-F238E27FC236}">
                <a16:creationId xmlns:a16="http://schemas.microsoft.com/office/drawing/2014/main" id="{F129EC7F-1B48-524B-B49A-04E3D8AD0F45}"/>
              </a:ext>
            </a:extLst>
          </p:cNvPr>
          <p:cNvSpPr>
            <a:spLocks noGrp="1"/>
          </p:cNvSpPr>
          <p:nvPr>
            <p:ph type="body" sz="half" idx="24" hasCustomPrompt="1"/>
          </p:nvPr>
        </p:nvSpPr>
        <p:spPr>
          <a:xfrm>
            <a:off x="3858709" y="4388067"/>
            <a:ext cx="741263" cy="4969566"/>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28" name="Text Placeholder 3">
            <a:extLst>
              <a:ext uri="{FF2B5EF4-FFF2-40B4-BE49-F238E27FC236}">
                <a16:creationId xmlns:a16="http://schemas.microsoft.com/office/drawing/2014/main" id="{13C9BE38-7162-2F47-8B6A-A4EC8BC86205}"/>
              </a:ext>
            </a:extLst>
          </p:cNvPr>
          <p:cNvSpPr>
            <a:spLocks noGrp="1"/>
          </p:cNvSpPr>
          <p:nvPr>
            <p:ph type="body" sz="half" idx="25"/>
          </p:nvPr>
        </p:nvSpPr>
        <p:spPr>
          <a:xfrm>
            <a:off x="4622824" y="4388067"/>
            <a:ext cx="2286536" cy="4969566"/>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30" name="Text Placeholder 3">
            <a:extLst>
              <a:ext uri="{FF2B5EF4-FFF2-40B4-BE49-F238E27FC236}">
                <a16:creationId xmlns:a16="http://schemas.microsoft.com/office/drawing/2014/main" id="{9533CEC9-595D-7D49-90BF-256C3C7A775B}"/>
              </a:ext>
            </a:extLst>
          </p:cNvPr>
          <p:cNvSpPr>
            <a:spLocks noGrp="1"/>
          </p:cNvSpPr>
          <p:nvPr>
            <p:ph type="body" sz="half" idx="20" hasCustomPrompt="1"/>
          </p:nvPr>
        </p:nvSpPr>
        <p:spPr>
          <a:xfrm>
            <a:off x="995677" y="350786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pic>
        <p:nvPicPr>
          <p:cNvPr id="4" name="Kuva 3">
            <a:extLst>
              <a:ext uri="{FF2B5EF4-FFF2-40B4-BE49-F238E27FC236}">
                <a16:creationId xmlns:a16="http://schemas.microsoft.com/office/drawing/2014/main" id="{4F4BB7D4-657F-7442-BD12-947FA1AF3A62}"/>
              </a:ext>
            </a:extLst>
          </p:cNvPr>
          <p:cNvPicPr>
            <a:picLocks noChangeAspect="1"/>
          </p:cNvPicPr>
          <p:nvPr userDrawn="1"/>
        </p:nvPicPr>
        <p:blipFill>
          <a:blip r:embed="rId2"/>
          <a:stretch>
            <a:fillRect/>
          </a:stretch>
        </p:blipFill>
        <p:spPr>
          <a:xfrm>
            <a:off x="654908" y="9746022"/>
            <a:ext cx="1436926" cy="483034"/>
          </a:xfrm>
          <a:prstGeom prst="rect">
            <a:avLst/>
          </a:prstGeom>
        </p:spPr>
      </p:pic>
      <p:sp>
        <p:nvSpPr>
          <p:cNvPr id="20" name="Picture Placeholder 2">
            <a:extLst>
              <a:ext uri="{FF2B5EF4-FFF2-40B4-BE49-F238E27FC236}">
                <a16:creationId xmlns:a16="http://schemas.microsoft.com/office/drawing/2014/main" id="{EE668AFD-8800-034D-B778-D4B07466253C}"/>
              </a:ext>
            </a:extLst>
          </p:cNvPr>
          <p:cNvSpPr>
            <a:spLocks noGrp="1" noChangeAspect="1"/>
          </p:cNvSpPr>
          <p:nvPr>
            <p:ph type="pic" idx="26"/>
          </p:nvPr>
        </p:nvSpPr>
        <p:spPr>
          <a:xfrm>
            <a:off x="2884517"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21" name="Picture Placeholder 2">
            <a:extLst>
              <a:ext uri="{FF2B5EF4-FFF2-40B4-BE49-F238E27FC236}">
                <a16:creationId xmlns:a16="http://schemas.microsoft.com/office/drawing/2014/main" id="{22C1D73C-7D82-6141-B5EE-4FD5F8DF389F}"/>
              </a:ext>
            </a:extLst>
          </p:cNvPr>
          <p:cNvSpPr>
            <a:spLocks noGrp="1" noChangeAspect="1"/>
          </p:cNvSpPr>
          <p:nvPr>
            <p:ph type="pic" idx="27"/>
          </p:nvPr>
        </p:nvSpPr>
        <p:spPr>
          <a:xfrm>
            <a:off x="5303460"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32" name="Picture Placeholder 2">
            <a:extLst>
              <a:ext uri="{FF2B5EF4-FFF2-40B4-BE49-F238E27FC236}">
                <a16:creationId xmlns:a16="http://schemas.microsoft.com/office/drawing/2014/main" id="{46F2AC56-6149-6F4A-86F4-303ED1CD8610}"/>
              </a:ext>
            </a:extLst>
          </p:cNvPr>
          <p:cNvSpPr>
            <a:spLocks noGrp="1" noChangeAspect="1"/>
          </p:cNvSpPr>
          <p:nvPr>
            <p:ph type="pic" idx="28"/>
          </p:nvPr>
        </p:nvSpPr>
        <p:spPr>
          <a:xfrm>
            <a:off x="238801" y="229792"/>
            <a:ext cx="7075462" cy="26003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4 w 21614"/>
              <a:gd name="connsiteY0" fmla="*/ 0 h 24903"/>
              <a:gd name="connsiteX1" fmla="*/ 21614 w 21614"/>
              <a:gd name="connsiteY1" fmla="*/ 0 h 24903"/>
              <a:gd name="connsiteX2" fmla="*/ 21614 w 21614"/>
              <a:gd name="connsiteY2" fmla="*/ 17322 h 24903"/>
              <a:gd name="connsiteX3" fmla="*/ 0 w 21614"/>
              <a:gd name="connsiteY3" fmla="*/ 24096 h 24903"/>
              <a:gd name="connsiteX4" fmla="*/ 14 w 21614"/>
              <a:gd name="connsiteY4" fmla="*/ 0 h 24903"/>
              <a:gd name="connsiteX0" fmla="*/ 14 w 21614"/>
              <a:gd name="connsiteY0" fmla="*/ 0 h 24520"/>
              <a:gd name="connsiteX1" fmla="*/ 21614 w 21614"/>
              <a:gd name="connsiteY1" fmla="*/ 0 h 24520"/>
              <a:gd name="connsiteX2" fmla="*/ 21614 w 21614"/>
              <a:gd name="connsiteY2" fmla="*/ 5501 h 24520"/>
              <a:gd name="connsiteX3" fmla="*/ 0 w 21614"/>
              <a:gd name="connsiteY3" fmla="*/ 24096 h 24520"/>
              <a:gd name="connsiteX4" fmla="*/ 14 w 21614"/>
              <a:gd name="connsiteY4" fmla="*/ 0 h 24520"/>
              <a:gd name="connsiteX0" fmla="*/ 14 w 21614"/>
              <a:gd name="connsiteY0" fmla="*/ 0 h 24673"/>
              <a:gd name="connsiteX1" fmla="*/ 21614 w 21614"/>
              <a:gd name="connsiteY1" fmla="*/ 0 h 24673"/>
              <a:gd name="connsiteX2" fmla="*/ 21614 w 21614"/>
              <a:gd name="connsiteY2" fmla="*/ 5501 h 24673"/>
              <a:gd name="connsiteX3" fmla="*/ 0 w 21614"/>
              <a:gd name="connsiteY3" fmla="*/ 24096 h 24673"/>
              <a:gd name="connsiteX4" fmla="*/ 14 w 21614"/>
              <a:gd name="connsiteY4" fmla="*/ 0 h 24673"/>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4" h="24096">
                <a:moveTo>
                  <a:pt x="14" y="0"/>
                </a:moveTo>
                <a:lnTo>
                  <a:pt x="21614" y="0"/>
                </a:lnTo>
                <a:lnTo>
                  <a:pt x="21614" y="5501"/>
                </a:lnTo>
                <a:cubicBezTo>
                  <a:pt x="15384" y="19518"/>
                  <a:pt x="2886" y="857"/>
                  <a:pt x="0" y="24096"/>
                </a:cubicBezTo>
                <a:cubicBezTo>
                  <a:pt x="5" y="16064"/>
                  <a:pt x="9" y="8032"/>
                  <a:pt x="14" y="0"/>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Tree>
    <p:extLst>
      <p:ext uri="{BB962C8B-B14F-4D97-AF65-F5344CB8AC3E}">
        <p14:creationId xmlns:p14="http://schemas.microsoft.com/office/powerpoint/2010/main" val="25002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267937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229" y="2679376"/>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OHJELMA</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Kuva 28">
            <a:extLst>
              <a:ext uri="{FF2B5EF4-FFF2-40B4-BE49-F238E27FC236}">
                <a16:creationId xmlns:a16="http://schemas.microsoft.com/office/drawing/2014/main" id="{0C751C69-D730-DF45-8331-EA84E0468004}"/>
              </a:ext>
            </a:extLst>
          </p:cNvPr>
          <p:cNvPicPr>
            <a:picLocks noChangeAspect="1"/>
          </p:cNvPicPr>
          <p:nvPr userDrawn="1"/>
        </p:nvPicPr>
        <p:blipFill>
          <a:blip r:embed="rId2"/>
          <a:stretch>
            <a:fillRect/>
          </a:stretch>
        </p:blipFill>
        <p:spPr>
          <a:xfrm>
            <a:off x="654908" y="3389033"/>
            <a:ext cx="228600" cy="330200"/>
          </a:xfrm>
          <a:prstGeom prst="rect">
            <a:avLst/>
          </a:prstGeom>
        </p:spPr>
      </p:pic>
      <p:sp>
        <p:nvSpPr>
          <p:cNvPr id="30" name="Text Placeholder 3">
            <a:extLst>
              <a:ext uri="{FF2B5EF4-FFF2-40B4-BE49-F238E27FC236}">
                <a16:creationId xmlns:a16="http://schemas.microsoft.com/office/drawing/2014/main" id="{9533CEC9-595D-7D49-90BF-256C3C7A775B}"/>
              </a:ext>
            </a:extLst>
          </p:cNvPr>
          <p:cNvSpPr>
            <a:spLocks noGrp="1"/>
          </p:cNvSpPr>
          <p:nvPr>
            <p:ph type="body" sz="half" idx="20" hasCustomPrompt="1"/>
          </p:nvPr>
        </p:nvSpPr>
        <p:spPr>
          <a:xfrm>
            <a:off x="995677" y="346556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pic>
        <p:nvPicPr>
          <p:cNvPr id="4" name="Kuva 3">
            <a:extLst>
              <a:ext uri="{FF2B5EF4-FFF2-40B4-BE49-F238E27FC236}">
                <a16:creationId xmlns:a16="http://schemas.microsoft.com/office/drawing/2014/main" id="{4F4BB7D4-657F-7442-BD12-947FA1AF3A62}"/>
              </a:ext>
            </a:extLst>
          </p:cNvPr>
          <p:cNvPicPr>
            <a:picLocks noChangeAspect="1"/>
          </p:cNvPicPr>
          <p:nvPr userDrawn="1"/>
        </p:nvPicPr>
        <p:blipFill>
          <a:blip r:embed="rId3"/>
          <a:stretch>
            <a:fillRect/>
          </a:stretch>
        </p:blipFill>
        <p:spPr>
          <a:xfrm>
            <a:off x="654908" y="9746022"/>
            <a:ext cx="1436926" cy="483034"/>
          </a:xfrm>
          <a:prstGeom prst="rect">
            <a:avLst/>
          </a:prstGeom>
        </p:spPr>
      </p:pic>
      <p:sp>
        <p:nvSpPr>
          <p:cNvPr id="20" name="Picture Placeholder 2">
            <a:extLst>
              <a:ext uri="{FF2B5EF4-FFF2-40B4-BE49-F238E27FC236}">
                <a16:creationId xmlns:a16="http://schemas.microsoft.com/office/drawing/2014/main" id="{EE668AFD-8800-034D-B778-D4B07466253C}"/>
              </a:ext>
            </a:extLst>
          </p:cNvPr>
          <p:cNvSpPr>
            <a:spLocks noGrp="1" noChangeAspect="1"/>
          </p:cNvSpPr>
          <p:nvPr>
            <p:ph type="pic" idx="26"/>
          </p:nvPr>
        </p:nvSpPr>
        <p:spPr>
          <a:xfrm>
            <a:off x="2884517"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21" name="Picture Placeholder 2">
            <a:extLst>
              <a:ext uri="{FF2B5EF4-FFF2-40B4-BE49-F238E27FC236}">
                <a16:creationId xmlns:a16="http://schemas.microsoft.com/office/drawing/2014/main" id="{22C1D73C-7D82-6141-B5EE-4FD5F8DF389F}"/>
              </a:ext>
            </a:extLst>
          </p:cNvPr>
          <p:cNvSpPr>
            <a:spLocks noGrp="1" noChangeAspect="1"/>
          </p:cNvSpPr>
          <p:nvPr>
            <p:ph type="pic" idx="27"/>
          </p:nvPr>
        </p:nvSpPr>
        <p:spPr>
          <a:xfrm>
            <a:off x="5303460"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23" name="Text Placeholder 2">
            <a:extLst>
              <a:ext uri="{FF2B5EF4-FFF2-40B4-BE49-F238E27FC236}">
                <a16:creationId xmlns:a16="http://schemas.microsoft.com/office/drawing/2014/main" id="{B6B8B4AF-73AC-9F4D-852F-C3BA84A7CDA5}"/>
              </a:ext>
            </a:extLst>
          </p:cNvPr>
          <p:cNvSpPr>
            <a:spLocks noGrp="1"/>
          </p:cNvSpPr>
          <p:nvPr>
            <p:ph type="body" idx="13"/>
          </p:nvPr>
        </p:nvSpPr>
        <p:spPr>
          <a:xfrm>
            <a:off x="655323" y="4459481"/>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32" name="Text Placeholder 3">
            <a:extLst>
              <a:ext uri="{FF2B5EF4-FFF2-40B4-BE49-F238E27FC236}">
                <a16:creationId xmlns:a16="http://schemas.microsoft.com/office/drawing/2014/main" id="{A8E90639-3AAE-F642-92C4-6D6308411941}"/>
              </a:ext>
            </a:extLst>
          </p:cNvPr>
          <p:cNvSpPr>
            <a:spLocks noGrp="1"/>
          </p:cNvSpPr>
          <p:nvPr>
            <p:ph type="body" sz="half" idx="14"/>
          </p:nvPr>
        </p:nvSpPr>
        <p:spPr>
          <a:xfrm>
            <a:off x="654908" y="4713147"/>
            <a:ext cx="3052390" cy="4354181"/>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35" name="Text Placeholder 2">
            <a:extLst>
              <a:ext uri="{FF2B5EF4-FFF2-40B4-BE49-F238E27FC236}">
                <a16:creationId xmlns:a16="http://schemas.microsoft.com/office/drawing/2014/main" id="{DF14B7EF-6590-9D47-95BF-FF657148338C}"/>
              </a:ext>
            </a:extLst>
          </p:cNvPr>
          <p:cNvSpPr>
            <a:spLocks noGrp="1"/>
          </p:cNvSpPr>
          <p:nvPr>
            <p:ph type="body" idx="16"/>
          </p:nvPr>
        </p:nvSpPr>
        <p:spPr>
          <a:xfrm>
            <a:off x="4670370" y="4459481"/>
            <a:ext cx="2238383"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36" name="Text Placeholder 3">
            <a:extLst>
              <a:ext uri="{FF2B5EF4-FFF2-40B4-BE49-F238E27FC236}">
                <a16:creationId xmlns:a16="http://schemas.microsoft.com/office/drawing/2014/main" id="{E5B96D64-3357-AF4F-8223-95361F12C91C}"/>
              </a:ext>
            </a:extLst>
          </p:cNvPr>
          <p:cNvSpPr>
            <a:spLocks noGrp="1"/>
          </p:cNvSpPr>
          <p:nvPr>
            <p:ph type="body" sz="half" idx="17"/>
          </p:nvPr>
        </p:nvSpPr>
        <p:spPr>
          <a:xfrm>
            <a:off x="4669955" y="4713147"/>
            <a:ext cx="2238991" cy="490005"/>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a:t>
            </a:r>
            <a:endParaRPr lang="en-US" dirty="0"/>
          </a:p>
        </p:txBody>
      </p:sp>
      <p:cxnSp>
        <p:nvCxnSpPr>
          <p:cNvPr id="37" name="Suora yhdysviiva 36">
            <a:extLst>
              <a:ext uri="{FF2B5EF4-FFF2-40B4-BE49-F238E27FC236}">
                <a16:creationId xmlns:a16="http://schemas.microsoft.com/office/drawing/2014/main" id="{7F014F24-4B8E-5946-9973-FBF67385529B}"/>
              </a:ext>
            </a:extLst>
          </p:cNvPr>
          <p:cNvCxnSpPr>
            <a:cxnSpLocks/>
          </p:cNvCxnSpPr>
          <p:nvPr userDrawn="1"/>
        </p:nvCxnSpPr>
        <p:spPr>
          <a:xfrm>
            <a:off x="4505084" y="4525665"/>
            <a:ext cx="0" cy="474656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7B3F2AD3-8E53-B74B-80A5-7FC2E0B82675}"/>
              </a:ext>
            </a:extLst>
          </p:cNvPr>
          <p:cNvSpPr>
            <a:spLocks noGrp="1"/>
          </p:cNvSpPr>
          <p:nvPr>
            <p:ph type="body" idx="18" hasCustomPrompt="1"/>
          </p:nvPr>
        </p:nvSpPr>
        <p:spPr>
          <a:xfrm>
            <a:off x="4670370" y="5323081"/>
            <a:ext cx="2238383" cy="253666"/>
          </a:xfrm>
        </p:spPr>
        <p:txBody>
          <a:bodyPr lIns="0" tIns="0" rIns="0" bIns="0" anchor="t">
            <a:normAutofit/>
          </a:bodyPr>
          <a:lstStyle>
            <a:lvl1pPr marL="0" indent="0">
              <a:buNone/>
              <a:defRPr sz="9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Linkin tyyli</a:t>
            </a:r>
            <a:endParaRPr lang="en-US" dirty="0"/>
          </a:p>
        </p:txBody>
      </p:sp>
      <p:sp>
        <p:nvSpPr>
          <p:cNvPr id="22" name="Picture Placeholder 2">
            <a:extLst>
              <a:ext uri="{FF2B5EF4-FFF2-40B4-BE49-F238E27FC236}">
                <a16:creationId xmlns:a16="http://schemas.microsoft.com/office/drawing/2014/main" id="{A0A362AF-0FC5-4C44-9D09-E7B787633878}"/>
              </a:ext>
            </a:extLst>
          </p:cNvPr>
          <p:cNvSpPr>
            <a:spLocks noGrp="1" noChangeAspect="1"/>
          </p:cNvSpPr>
          <p:nvPr>
            <p:ph type="pic" idx="28"/>
          </p:nvPr>
        </p:nvSpPr>
        <p:spPr>
          <a:xfrm>
            <a:off x="238801" y="229792"/>
            <a:ext cx="7075462" cy="26003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4 w 21614"/>
              <a:gd name="connsiteY0" fmla="*/ 0 h 24903"/>
              <a:gd name="connsiteX1" fmla="*/ 21614 w 21614"/>
              <a:gd name="connsiteY1" fmla="*/ 0 h 24903"/>
              <a:gd name="connsiteX2" fmla="*/ 21614 w 21614"/>
              <a:gd name="connsiteY2" fmla="*/ 17322 h 24903"/>
              <a:gd name="connsiteX3" fmla="*/ 0 w 21614"/>
              <a:gd name="connsiteY3" fmla="*/ 24096 h 24903"/>
              <a:gd name="connsiteX4" fmla="*/ 14 w 21614"/>
              <a:gd name="connsiteY4" fmla="*/ 0 h 24903"/>
              <a:gd name="connsiteX0" fmla="*/ 14 w 21614"/>
              <a:gd name="connsiteY0" fmla="*/ 0 h 24520"/>
              <a:gd name="connsiteX1" fmla="*/ 21614 w 21614"/>
              <a:gd name="connsiteY1" fmla="*/ 0 h 24520"/>
              <a:gd name="connsiteX2" fmla="*/ 21614 w 21614"/>
              <a:gd name="connsiteY2" fmla="*/ 5501 h 24520"/>
              <a:gd name="connsiteX3" fmla="*/ 0 w 21614"/>
              <a:gd name="connsiteY3" fmla="*/ 24096 h 24520"/>
              <a:gd name="connsiteX4" fmla="*/ 14 w 21614"/>
              <a:gd name="connsiteY4" fmla="*/ 0 h 24520"/>
              <a:gd name="connsiteX0" fmla="*/ 14 w 21614"/>
              <a:gd name="connsiteY0" fmla="*/ 0 h 24673"/>
              <a:gd name="connsiteX1" fmla="*/ 21614 w 21614"/>
              <a:gd name="connsiteY1" fmla="*/ 0 h 24673"/>
              <a:gd name="connsiteX2" fmla="*/ 21614 w 21614"/>
              <a:gd name="connsiteY2" fmla="*/ 5501 h 24673"/>
              <a:gd name="connsiteX3" fmla="*/ 0 w 21614"/>
              <a:gd name="connsiteY3" fmla="*/ 24096 h 24673"/>
              <a:gd name="connsiteX4" fmla="*/ 14 w 21614"/>
              <a:gd name="connsiteY4" fmla="*/ 0 h 24673"/>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4" h="24096">
                <a:moveTo>
                  <a:pt x="14" y="0"/>
                </a:moveTo>
                <a:lnTo>
                  <a:pt x="21614" y="0"/>
                </a:lnTo>
                <a:lnTo>
                  <a:pt x="21614" y="5501"/>
                </a:lnTo>
                <a:cubicBezTo>
                  <a:pt x="15384" y="19518"/>
                  <a:pt x="2886" y="857"/>
                  <a:pt x="0" y="24096"/>
                </a:cubicBezTo>
                <a:cubicBezTo>
                  <a:pt x="5" y="16064"/>
                  <a:pt x="9" y="8032"/>
                  <a:pt x="14" y="0"/>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pic>
        <p:nvPicPr>
          <p:cNvPr id="26" name="Kuva 25">
            <a:extLst>
              <a:ext uri="{FF2B5EF4-FFF2-40B4-BE49-F238E27FC236}">
                <a16:creationId xmlns:a16="http://schemas.microsoft.com/office/drawing/2014/main" id="{CED9D196-735F-6F47-9E54-FE1A590C2956}"/>
              </a:ext>
            </a:extLst>
          </p:cNvPr>
          <p:cNvPicPr>
            <a:picLocks noChangeAspect="1"/>
          </p:cNvPicPr>
          <p:nvPr userDrawn="1"/>
        </p:nvPicPr>
        <p:blipFill>
          <a:blip r:embed="rId4"/>
          <a:stretch>
            <a:fillRect/>
          </a:stretch>
        </p:blipFill>
        <p:spPr>
          <a:xfrm>
            <a:off x="5621364" y="1581834"/>
            <a:ext cx="165100" cy="406400"/>
          </a:xfrm>
          <a:prstGeom prst="rect">
            <a:avLst/>
          </a:prstGeom>
        </p:spPr>
      </p:pic>
      <p:sp>
        <p:nvSpPr>
          <p:cNvPr id="27" name="Tekstiruutu 26">
            <a:extLst>
              <a:ext uri="{FF2B5EF4-FFF2-40B4-BE49-F238E27FC236}">
                <a16:creationId xmlns:a16="http://schemas.microsoft.com/office/drawing/2014/main" id="{B5DD34BE-0609-714A-99C9-D213A13AB89E}"/>
              </a:ext>
            </a:extLst>
          </p:cNvPr>
          <p:cNvSpPr txBox="1"/>
          <p:nvPr userDrawn="1"/>
        </p:nvSpPr>
        <p:spPr>
          <a:xfrm>
            <a:off x="5843783" y="1597552"/>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Hyvinkään</a:t>
            </a:r>
            <a:r>
              <a:rPr lang="en-GB" sz="900" b="0" i="0" dirty="0">
                <a:latin typeface="Open Sans" panose="020B0606030504020204" pitchFamily="34" charset="0"/>
                <a:ea typeface="Open Sans" panose="020B0606030504020204" pitchFamily="34" charset="0"/>
                <a:cs typeface="Open Sans" panose="020B0606030504020204" pitchFamily="34" charset="0"/>
              </a:rPr>
              <a:t> </a:t>
            </a:r>
            <a:r>
              <a:rPr lang="en-GB" sz="900" b="0" i="0" dirty="0" err="1">
                <a:latin typeface="Open Sans" panose="020B0606030504020204" pitchFamily="34" charset="0"/>
                <a:ea typeface="Open Sans" panose="020B0606030504020204" pitchFamily="34" charset="0"/>
                <a:cs typeface="Open Sans" panose="020B0606030504020204" pitchFamily="34" charset="0"/>
              </a:rPr>
              <a:t>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kstiruutu 27">
            <a:extLst>
              <a:ext uri="{FF2B5EF4-FFF2-40B4-BE49-F238E27FC236}">
                <a16:creationId xmlns:a16="http://schemas.microsoft.com/office/drawing/2014/main" id="{8862F2C1-A792-2B4A-9D6B-6A4B84F3C116}"/>
              </a:ext>
            </a:extLst>
          </p:cNvPr>
          <p:cNvSpPr txBox="1"/>
          <p:nvPr userDrawn="1"/>
        </p:nvSpPr>
        <p:spPr>
          <a:xfrm>
            <a:off x="5843783" y="1832502"/>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hyvinkaankaupunki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6746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8F4227B-075C-E248-AEA6-47660FFB6902}" type="datetimeFigureOut">
              <a:rPr lang="en-GB" smtClean="0"/>
              <a:t>12/08/2021</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F5874E7-7406-0B48-BA25-0E0328C73879}" type="slidenum">
              <a:rPr lang="en-GB" smtClean="0"/>
              <a:t>‹#›</a:t>
            </a:fld>
            <a:endParaRPr lang="en-GB"/>
          </a:p>
        </p:txBody>
      </p:sp>
    </p:spTree>
    <p:extLst>
      <p:ext uri="{BB962C8B-B14F-4D97-AF65-F5344CB8AC3E}">
        <p14:creationId xmlns:p14="http://schemas.microsoft.com/office/powerpoint/2010/main" val="3185197462"/>
      </p:ext>
    </p:extLst>
  </p:cSld>
  <p:clrMap bg1="lt1" tx1="dk1" bg2="lt2" tx2="dk2" accent1="accent1" accent2="accent2" accent3="accent3" accent4="accent4" accent5="accent5" accent6="accent6" hlink="hlink" folHlink="folHlink"/>
  <p:sldLayoutIdLst>
    <p:sldLayoutId id="2147483677" r:id="rId1"/>
    <p:sldLayoutId id="2147483684" r:id="rId2"/>
    <p:sldLayoutId id="2147483686" r:id="rId3"/>
    <p:sldLayoutId id="2147483685" r:id="rId4"/>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koulukuljetukset@hyvinkaa.fi"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56D563-A06E-4660-AD8B-28889ECEB3C4}"/>
              </a:ext>
            </a:extLst>
          </p:cNvPr>
          <p:cNvSpPr>
            <a:spLocks noGrp="1"/>
          </p:cNvSpPr>
          <p:nvPr>
            <p:ph type="title"/>
          </p:nvPr>
        </p:nvSpPr>
        <p:spPr>
          <a:xfrm>
            <a:off x="580072" y="2046437"/>
            <a:ext cx="6254452" cy="494270"/>
          </a:xfrm>
        </p:spPr>
        <p:txBody>
          <a:bodyPr>
            <a:normAutofit fontScale="90000"/>
          </a:bodyPr>
          <a:lstStyle/>
          <a:p>
            <a:pPr algn="r"/>
            <a:r>
              <a:rPr lang="en-GB" b="0" dirty="0"/>
              <a:t>School transport organised by the City of Hyvinkää for pre-primary and basic education pupils</a:t>
            </a:r>
            <a:br>
              <a:rPr lang="en-GB" b="0" dirty="0"/>
            </a:br>
            <a:br>
              <a:rPr lang="en-GB" b="0" dirty="0"/>
            </a:br>
            <a:endParaRPr lang="en-GB" b="0" dirty="0"/>
          </a:p>
        </p:txBody>
      </p:sp>
      <p:sp>
        <p:nvSpPr>
          <p:cNvPr id="51" name="Tekstin paikkamerkki 50">
            <a:extLst>
              <a:ext uri="{FF2B5EF4-FFF2-40B4-BE49-F238E27FC236}">
                <a16:creationId xmlns:a16="http://schemas.microsoft.com/office/drawing/2014/main" id="{50B52659-0630-456C-82D3-AE7ACDFB5887}"/>
              </a:ext>
            </a:extLst>
          </p:cNvPr>
          <p:cNvSpPr>
            <a:spLocks noGrp="1"/>
          </p:cNvSpPr>
          <p:nvPr>
            <p:ph type="body" idx="13"/>
          </p:nvPr>
        </p:nvSpPr>
        <p:spPr>
          <a:xfrm>
            <a:off x="580072" y="4912956"/>
            <a:ext cx="3051561" cy="374383"/>
          </a:xfrm>
        </p:spPr>
        <p:txBody>
          <a:bodyPr>
            <a:normAutofit fontScale="85000" lnSpcReduction="20000"/>
          </a:bodyPr>
          <a:lstStyle/>
          <a:p>
            <a:r>
              <a:rPr lang="en-GB" sz="1900"/>
              <a:t>Using public transport and school buses</a:t>
            </a:r>
          </a:p>
          <a:p>
            <a:endParaRPr lang="fi-FI" dirty="0"/>
          </a:p>
        </p:txBody>
      </p:sp>
      <p:sp>
        <p:nvSpPr>
          <p:cNvPr id="55" name="Tekstin paikkamerkki 54">
            <a:extLst>
              <a:ext uri="{FF2B5EF4-FFF2-40B4-BE49-F238E27FC236}">
                <a16:creationId xmlns:a16="http://schemas.microsoft.com/office/drawing/2014/main" id="{091CC232-88DB-4AFA-84F2-6FE505C39B76}"/>
              </a:ext>
            </a:extLst>
          </p:cNvPr>
          <p:cNvSpPr>
            <a:spLocks noGrp="1"/>
          </p:cNvSpPr>
          <p:nvPr>
            <p:ph type="body" sz="half" idx="22"/>
          </p:nvPr>
        </p:nvSpPr>
        <p:spPr>
          <a:xfrm>
            <a:off x="617291" y="5612591"/>
            <a:ext cx="3015430" cy="4102909"/>
          </a:xfrm>
        </p:spPr>
        <p:txBody>
          <a:bodyPr>
            <a:normAutofit/>
          </a:bodyPr>
          <a:lstStyle/>
          <a:p>
            <a:pPr marL="171450" lvl="0" indent="-171450">
              <a:buFont typeface="Arial" panose="020B0604020202020204" pitchFamily="34" charset="0"/>
              <a:buChar char="•"/>
            </a:pPr>
            <a:r>
              <a:rPr lang="en-GB"/>
              <a:t>The school’s ordinances are also valid during school commute.</a:t>
            </a:r>
          </a:p>
          <a:p>
            <a:pPr marL="171450" lvl="0" indent="-171450">
              <a:buFont typeface="Arial" panose="020B0604020202020204" pitchFamily="34" charset="0"/>
              <a:buChar char="•"/>
            </a:pPr>
            <a:r>
              <a:rPr lang="en-GB"/>
              <a:t>Traffic safety is always the priority during school transport. Moving from one place to another inside the vehicle during transport is not allowed and seat belts must be kept fastened at all times.</a:t>
            </a:r>
          </a:p>
          <a:p>
            <a:pPr marL="171450" lvl="0" indent="-171450">
              <a:buFont typeface="Arial" panose="020B0604020202020204" pitchFamily="34" charset="0"/>
              <a:buChar char="•"/>
            </a:pPr>
            <a:r>
              <a:rPr lang="en-GB"/>
              <a:t>Pupils may only bring with them on school transport sports equipment or other extra items that are needed according to their timetable, for example at gym glass, or the transport of which has been separately agreed upon between the school and the transporter.</a:t>
            </a:r>
          </a:p>
          <a:p>
            <a:pPr marL="171450" lvl="0" indent="-171450">
              <a:buFont typeface="Arial" panose="020B0604020202020204" pitchFamily="34" charset="0"/>
              <a:buChar char="•"/>
            </a:pPr>
            <a:r>
              <a:rPr lang="en-GB"/>
              <a:t>Pupils must be at the agreed stop on time and give the driver a clear stop signal by raising their hand. During the winter season, reflectors add to your child’s visibility!</a:t>
            </a:r>
          </a:p>
          <a:p>
            <a:pPr marL="171450" lvl="0" indent="-171450">
              <a:buFont typeface="Arial" panose="020B0604020202020204" pitchFamily="34" charset="0"/>
              <a:buChar char="•"/>
            </a:pPr>
            <a:r>
              <a:rPr lang="en-GB"/>
              <a:t>Driving conditions may affect transport schedules. Transport is not considered to be late if it arrives at the stop within 10 minutes of the agreed time.</a:t>
            </a:r>
          </a:p>
          <a:p>
            <a:pPr marL="171450" lvl="0" indent="-171450">
              <a:buFont typeface="Arial" panose="020B0604020202020204" pitchFamily="34" charset="0"/>
              <a:buChar char="•"/>
            </a:pPr>
            <a:r>
              <a:rPr lang="en-GB"/>
              <a:t>The transport vehicle may not pass the stop before the agreed time, unless all the pupils boarding from that stop are already on the bus.</a:t>
            </a:r>
          </a:p>
          <a:p>
            <a:endParaRPr lang="fi-FI" dirty="0"/>
          </a:p>
        </p:txBody>
      </p:sp>
      <p:sp>
        <p:nvSpPr>
          <p:cNvPr id="56" name="Tekstin paikkamerkki 55">
            <a:extLst>
              <a:ext uri="{FF2B5EF4-FFF2-40B4-BE49-F238E27FC236}">
                <a16:creationId xmlns:a16="http://schemas.microsoft.com/office/drawing/2014/main" id="{4D4B9967-9870-4ABC-B7F9-BDC73A174FEA}"/>
              </a:ext>
            </a:extLst>
          </p:cNvPr>
          <p:cNvSpPr>
            <a:spLocks noGrp="1"/>
          </p:cNvSpPr>
          <p:nvPr>
            <p:ph type="body" idx="23"/>
          </p:nvPr>
        </p:nvSpPr>
        <p:spPr>
          <a:xfrm>
            <a:off x="3962902" y="4887100"/>
            <a:ext cx="3050345" cy="194425"/>
          </a:xfrm>
        </p:spPr>
        <p:txBody>
          <a:bodyPr>
            <a:noAutofit/>
          </a:bodyPr>
          <a:lstStyle/>
          <a:p>
            <a:r>
              <a:rPr lang="en-GB" sz="1600"/>
              <a:t>Matters to be noted</a:t>
            </a:r>
          </a:p>
        </p:txBody>
      </p:sp>
      <p:sp>
        <p:nvSpPr>
          <p:cNvPr id="57" name="Tekstin paikkamerkki 56">
            <a:extLst>
              <a:ext uri="{FF2B5EF4-FFF2-40B4-BE49-F238E27FC236}">
                <a16:creationId xmlns:a16="http://schemas.microsoft.com/office/drawing/2014/main" id="{B3DF41EB-AB5E-45DC-AC33-2313D3EDB50C}"/>
              </a:ext>
            </a:extLst>
          </p:cNvPr>
          <p:cNvSpPr>
            <a:spLocks noGrp="1"/>
          </p:cNvSpPr>
          <p:nvPr>
            <p:ph type="body" sz="half" idx="24"/>
          </p:nvPr>
        </p:nvSpPr>
        <p:spPr>
          <a:xfrm>
            <a:off x="4108524" y="8853054"/>
            <a:ext cx="2759102" cy="889933"/>
          </a:xfrm>
        </p:spPr>
        <p:txBody>
          <a:bodyPr/>
          <a:lstStyle/>
          <a:p>
            <a:r>
              <a:rPr lang="en-GB"/>
              <a:t>Additional information</a:t>
            </a:r>
            <a:br>
              <a:rPr lang="en-GB"/>
            </a:br>
            <a:r>
              <a:rPr lang="en-GB" b="0">
                <a:latin typeface="Open Sans" panose="020B0606030504020204" pitchFamily="34" charset="0"/>
                <a:ea typeface="Open Sans" panose="020B0606030504020204" pitchFamily="34" charset="0"/>
                <a:cs typeface="Open Sans" panose="020B0606030504020204" pitchFamily="34" charset="0"/>
              </a:rPr>
              <a:t>E-mail: </a:t>
            </a:r>
            <a:r>
              <a:rPr lang="en-GB" b="0">
                <a:latin typeface="Open Sans" panose="020B0606030504020204" pitchFamily="34" charset="0"/>
                <a:ea typeface="Open Sans" panose="020B0606030504020204" pitchFamily="34" charset="0"/>
                <a:cs typeface="Open Sans" panose="020B0606030504020204" pitchFamily="34" charset="0"/>
                <a:hlinkClick r:id="rId2"/>
              </a:rPr>
              <a:t>koulukuljetukset@hyvinkaa.fi</a:t>
            </a:r>
          </a:p>
          <a:p>
            <a:r>
              <a:rPr lang="en-GB" b="0">
                <a:latin typeface="Open Sans" panose="020B0606030504020204" pitchFamily="34" charset="0"/>
                <a:ea typeface="Open Sans" panose="020B0606030504020204" pitchFamily="34" charset="0"/>
                <a:cs typeface="Open Sans" panose="020B0606030504020204" pitchFamily="34" charset="0"/>
              </a:rPr>
              <a:t>Wilma message to Koulukuljetukset (school transport)</a:t>
            </a:r>
            <a:br>
              <a:rPr lang="en-GB" b="0">
                <a:latin typeface="Open Sans" panose="020B0606030504020204" pitchFamily="34" charset="0"/>
                <a:ea typeface="Open Sans" panose="020B0606030504020204" pitchFamily="34" charset="0"/>
                <a:cs typeface="Open Sans" panose="020B0606030504020204" pitchFamily="34" charset="0"/>
              </a:rPr>
            </a:br>
            <a:r>
              <a:rPr lang="en-GB" b="0">
                <a:latin typeface="Open Sans" panose="020B0606030504020204" pitchFamily="34" charset="0"/>
                <a:ea typeface="Open Sans" panose="020B0606030504020204" pitchFamily="34" charset="0"/>
                <a:cs typeface="Open Sans" panose="020B0606030504020204" pitchFamily="34" charset="0"/>
              </a:rPr>
              <a:t>Telephone 040 155 6420</a:t>
            </a:r>
          </a:p>
        </p:txBody>
      </p:sp>
      <p:sp>
        <p:nvSpPr>
          <p:cNvPr id="58" name="Tekstin paikkamerkki 57">
            <a:extLst>
              <a:ext uri="{FF2B5EF4-FFF2-40B4-BE49-F238E27FC236}">
                <a16:creationId xmlns:a16="http://schemas.microsoft.com/office/drawing/2014/main" id="{06312E80-FF4F-41EC-B03A-6148E8D37911}"/>
              </a:ext>
            </a:extLst>
          </p:cNvPr>
          <p:cNvSpPr>
            <a:spLocks noGrp="1"/>
          </p:cNvSpPr>
          <p:nvPr>
            <p:ph type="body" sz="half" idx="25"/>
          </p:nvPr>
        </p:nvSpPr>
        <p:spPr>
          <a:xfrm>
            <a:off x="3957387" y="5610287"/>
            <a:ext cx="2877138" cy="2776064"/>
          </a:xfrm>
        </p:spPr>
        <p:txBody>
          <a:bodyPr>
            <a:normAutofit/>
          </a:bodyPr>
          <a:lstStyle/>
          <a:p>
            <a:pPr marL="171450" indent="-171450">
              <a:buFont typeface="Arial" panose="020B0604020202020204" pitchFamily="34" charset="0"/>
              <a:buChar char="•"/>
            </a:pPr>
            <a:r>
              <a:rPr lang="en-GB"/>
              <a:t>If you move house, you must submit a new transport application for your child.</a:t>
            </a:r>
          </a:p>
          <a:p>
            <a:pPr marL="171450" indent="-171450">
              <a:buFont typeface="Arial" panose="020B0604020202020204" pitchFamily="34" charset="0"/>
              <a:buChar char="•"/>
            </a:pPr>
            <a:r>
              <a:rPr lang="en-GB"/>
              <a:t>If your child loses their bus card, you can purchase a new one at a Matkahuolto or Hyvinkään Liikenne service point. Further information is available from your school secretary if necessary.</a:t>
            </a:r>
          </a:p>
          <a:p>
            <a:pPr marL="171450" indent="-171450">
              <a:buFont typeface="Arial" panose="020B0604020202020204" pitchFamily="34" charset="0"/>
              <a:buChar char="•"/>
            </a:pPr>
            <a:r>
              <a:rPr lang="en-GB"/>
              <a:t>We ask that all changes to pupils’ timetables be communicated in advance. </a:t>
            </a:r>
          </a:p>
          <a:p>
            <a:pPr marL="171450" indent="-171450">
              <a:buFont typeface="Arial" panose="020B0604020202020204" pitchFamily="34" charset="0"/>
              <a:buChar char="•"/>
            </a:pPr>
            <a:r>
              <a:rPr lang="en-GB"/>
              <a:t>The parent/guardian must notify the transporter or school transport service if their child is ill or does not need school transport for some other reason.</a:t>
            </a:r>
          </a:p>
          <a:p>
            <a:endParaRPr lang="fi-FI" dirty="0"/>
          </a:p>
        </p:txBody>
      </p:sp>
      <p:sp>
        <p:nvSpPr>
          <p:cNvPr id="54" name="Tekstin paikkamerkki 53">
            <a:extLst>
              <a:ext uri="{FF2B5EF4-FFF2-40B4-BE49-F238E27FC236}">
                <a16:creationId xmlns:a16="http://schemas.microsoft.com/office/drawing/2014/main" id="{E1B4D598-A4D0-4A6F-A222-1C5907400A9D}"/>
              </a:ext>
            </a:extLst>
          </p:cNvPr>
          <p:cNvSpPr>
            <a:spLocks noGrp="1"/>
          </p:cNvSpPr>
          <p:nvPr>
            <p:ph type="body" sz="half" idx="20"/>
          </p:nvPr>
        </p:nvSpPr>
        <p:spPr>
          <a:xfrm>
            <a:off x="827406" y="3403455"/>
            <a:ext cx="5898251" cy="1099253"/>
          </a:xfrm>
        </p:spPr>
        <p:txBody>
          <a:bodyPr/>
          <a:lstStyle/>
          <a:p>
            <a:r>
              <a:rPr lang="en-GB" b="0" dirty="0">
                <a:latin typeface="Open Sans" panose="020B0606030504020204" pitchFamily="34" charset="0"/>
                <a:ea typeface="Open Sans" panose="020B0606030504020204" pitchFamily="34" charset="0"/>
                <a:cs typeface="Open Sans" panose="020B0606030504020204" pitchFamily="34" charset="0"/>
              </a:rPr>
              <a:t>The Basic Education Act lays down conditions under which the city organises school transport for preschool and basic education pupils. This is a summary of the organisation and the rules of school transport. The full version of the basic education school transport guide is available at Hyvinkaa.fi/</a:t>
            </a:r>
            <a:r>
              <a:rPr lang="en-GB" b="0" dirty="0" err="1">
                <a:latin typeface="Open Sans" panose="020B0606030504020204" pitchFamily="34" charset="0"/>
                <a:ea typeface="Open Sans" panose="020B0606030504020204" pitchFamily="34" charset="0"/>
                <a:cs typeface="Open Sans" panose="020B0606030504020204" pitchFamily="34" charset="0"/>
              </a:rPr>
              <a:t>koulukuljetukset</a:t>
            </a:r>
            <a:r>
              <a:rPr lang="en-GB" b="0" dirty="0">
                <a:latin typeface="Open Sans" panose="020B0606030504020204" pitchFamily="34" charset="0"/>
                <a:ea typeface="Open Sans" panose="020B0606030504020204" pitchFamily="34" charset="0"/>
                <a:cs typeface="Open Sans" panose="020B0606030504020204" pitchFamily="34" charset="0"/>
              </a:rPr>
              <a:t>.</a:t>
            </a:r>
          </a:p>
          <a:p>
            <a:r>
              <a:rPr lang="en-GB" b="0">
                <a:latin typeface="Open Sans" panose="020B0606030504020204" pitchFamily="34" charset="0"/>
                <a:ea typeface="Open Sans" panose="020B0606030504020204" pitchFamily="34" charset="0"/>
                <a:cs typeface="Open Sans" panose="020B0606030504020204" pitchFamily="34" charset="0"/>
              </a:rPr>
              <a:t>Parents/Guardians are always primarily responsible for teaching their children how to operate safely in traffic.</a:t>
            </a:r>
          </a:p>
          <a:p>
            <a:endParaRPr lang="fi-FI" b="0" dirty="0">
              <a:latin typeface="Open Sans" panose="020B0606030504020204" pitchFamily="34" charset="0"/>
              <a:ea typeface="Open Sans" panose="020B0606030504020204" pitchFamily="34" charset="0"/>
              <a:cs typeface="Open Sans" panose="020B0606030504020204" pitchFamily="34" charset="0"/>
            </a:endParaRPr>
          </a:p>
          <a:p>
            <a:endParaRPr lang="fi-FI" b="0" dirty="0">
              <a:latin typeface="Open Sans" panose="020B0606030504020204" pitchFamily="34" charset="0"/>
              <a:ea typeface="Open Sans" panose="020B0606030504020204" pitchFamily="34" charset="0"/>
              <a:cs typeface="Open Sans" panose="020B0606030504020204" pitchFamily="34" charset="0"/>
            </a:endParaRPr>
          </a:p>
          <a:p>
            <a:endParaRPr lang="fi-FI" b="0" dirty="0">
              <a:latin typeface="Open Sans" panose="020B0606030504020204" pitchFamily="34" charset="0"/>
              <a:ea typeface="Open Sans" panose="020B0606030504020204" pitchFamily="34" charset="0"/>
              <a:cs typeface="Open Sans" panose="020B0606030504020204" pitchFamily="34" charset="0"/>
            </a:endParaRPr>
          </a:p>
          <a:p>
            <a:endParaRPr lang="fi-FI" b="0"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Kuvan paikkamerkki 14">
            <a:extLst>
              <a:ext uri="{FF2B5EF4-FFF2-40B4-BE49-F238E27FC236}">
                <a16:creationId xmlns:a16="http://schemas.microsoft.com/office/drawing/2014/main" id="{3D6FE9E3-436A-4058-ADB2-C5EFFE695EBC}"/>
              </a:ext>
            </a:extLst>
          </p:cNvPr>
          <p:cNvPicPr>
            <a:picLocks noGrp="1" noChangeAspect="1"/>
          </p:cNvPicPr>
          <p:nvPr>
            <p:ph type="pic" idx="28"/>
          </p:nvPr>
        </p:nvPicPr>
        <p:blipFill>
          <a:blip r:embed="rId3"/>
          <a:srcRect t="22456" b="22456"/>
          <a:stretch>
            <a:fillRect/>
          </a:stretch>
        </p:blipFill>
        <p:spPr/>
      </p:pic>
    </p:spTree>
    <p:extLst>
      <p:ext uri="{BB962C8B-B14F-4D97-AF65-F5344CB8AC3E}">
        <p14:creationId xmlns:p14="http://schemas.microsoft.com/office/powerpoint/2010/main" val="590580060"/>
      </p:ext>
    </p:extLst>
  </p:cSld>
  <p:clrMapOvr>
    <a:masterClrMapping/>
  </p:clrMapOvr>
</p:sld>
</file>

<file path=ppt/theme/theme1.xml><?xml version="1.0" encoding="utf-8"?>
<a:theme xmlns:a="http://schemas.openxmlformats.org/drawingml/2006/main" name="Office-teema">
  <a:themeElements>
    <a:clrScheme name="Hyvinkää 1">
      <a:dk1>
        <a:srgbClr val="000000"/>
      </a:dk1>
      <a:lt1>
        <a:srgbClr val="FFFFFF"/>
      </a:lt1>
      <a:dk2>
        <a:srgbClr val="53585F"/>
      </a:dk2>
      <a:lt2>
        <a:srgbClr val="DCDEE0"/>
      </a:lt2>
      <a:accent1>
        <a:srgbClr val="00BBDD"/>
      </a:accent1>
      <a:accent2>
        <a:srgbClr val="009FAA"/>
      </a:accent2>
      <a:accent3>
        <a:srgbClr val="4156B5"/>
      </a:accent3>
      <a:accent4>
        <a:srgbClr val="6BCF5A"/>
      </a:accent4>
      <a:accent5>
        <a:srgbClr val="E96A56"/>
      </a:accent5>
      <a:accent6>
        <a:srgbClr val="FEDA22"/>
      </a:accent6>
      <a:hlink>
        <a:srgbClr val="0000FF"/>
      </a:hlink>
      <a:folHlink>
        <a:srgbClr val="FF00FF"/>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393</Words>
  <Application>Microsoft Office PowerPoint</Application>
  <PresentationFormat>Mukautettu</PresentationFormat>
  <Paragraphs>19</Paragraphs>
  <Slides>1</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vt:i4>
      </vt:variant>
    </vt:vector>
  </HeadingPairs>
  <TitlesOfParts>
    <vt:vector size="8" baseType="lpstr">
      <vt:lpstr>Arial</vt:lpstr>
      <vt:lpstr>Calibri</vt:lpstr>
      <vt:lpstr>Calibri Light</vt:lpstr>
      <vt:lpstr>Open Sans</vt:lpstr>
      <vt:lpstr>Open Sans Light</vt:lpstr>
      <vt:lpstr>Open Sans Semibold</vt:lpstr>
      <vt:lpstr>Office-teema</vt:lpstr>
      <vt:lpstr>School transport organised by the City of Hyvinkää for pre-primary and basic education pupils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Riikka Sutinen</dc:creator>
  <cp:lastModifiedBy>Niemonen Laura</cp:lastModifiedBy>
  <cp:revision>27</cp:revision>
  <dcterms:created xsi:type="dcterms:W3CDTF">2019-10-29T09:31:26Z</dcterms:created>
  <dcterms:modified xsi:type="dcterms:W3CDTF">2021-08-12T09:23:14Z</dcterms:modified>
</cp:coreProperties>
</file>