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303" r:id="rId8"/>
    <p:sldId id="306" r:id="rId9"/>
    <p:sldId id="302" r:id="rId10"/>
    <p:sldId id="305" r:id="rId11"/>
    <p:sldId id="307" r:id="rId12"/>
    <p:sldId id="309" r:id="rId13"/>
    <p:sldId id="30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FAF33-81D3-42D6-872E-99E8B1B902EF}" v="92" dt="2026-03-11T10:11:03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ärki Henna" userId="28cef7de-a2fa-43bf-a350-0f0294c74069" providerId="ADAL" clId="{9A227502-23E9-47E3-B48E-D36403632A7F}"/>
    <pc:docChg chg="undo custSel addSld delSld modSld sldOrd">
      <pc:chgData name="Kärki Henna" userId="28cef7de-a2fa-43bf-a350-0f0294c74069" providerId="ADAL" clId="{9A227502-23E9-47E3-B48E-D36403632A7F}" dt="2026-03-11T10:11:42.087" v="3933" actId="113"/>
      <pc:docMkLst>
        <pc:docMk/>
      </pc:docMkLst>
      <pc:sldChg chg="modSp mod">
        <pc:chgData name="Kärki Henna" userId="28cef7de-a2fa-43bf-a350-0f0294c74069" providerId="ADAL" clId="{9A227502-23E9-47E3-B48E-D36403632A7F}" dt="2026-03-11T09:39:21.373" v="2584" actId="20577"/>
        <pc:sldMkLst>
          <pc:docMk/>
          <pc:sldMk cId="1398534338" sldId="256"/>
        </pc:sldMkLst>
        <pc:spChg chg="mod">
          <ac:chgData name="Kärki Henna" userId="28cef7de-a2fa-43bf-a350-0f0294c74069" providerId="ADAL" clId="{9A227502-23E9-47E3-B48E-D36403632A7F}" dt="2026-03-11T09:39:21.373" v="2584" actId="20577"/>
          <ac:spMkLst>
            <pc:docMk/>
            <pc:sldMk cId="1398534338" sldId="256"/>
            <ac:spMk id="2" creationId="{E68E4147-EB7D-2DE4-0A2D-DC352675426A}"/>
          </ac:spMkLst>
        </pc:spChg>
      </pc:sldChg>
      <pc:sldChg chg="addSp delSp modSp mod">
        <pc:chgData name="Kärki Henna" userId="28cef7de-a2fa-43bf-a350-0f0294c74069" providerId="ADAL" clId="{9A227502-23E9-47E3-B48E-D36403632A7F}" dt="2026-03-11T10:05:32.379" v="3751"/>
        <pc:sldMkLst>
          <pc:docMk/>
          <pc:sldMk cId="86802700" sldId="258"/>
        </pc:sldMkLst>
        <pc:spChg chg="del mod">
          <ac:chgData name="Kärki Henna" userId="28cef7de-a2fa-43bf-a350-0f0294c74069" providerId="ADAL" clId="{9A227502-23E9-47E3-B48E-D36403632A7F}" dt="2026-03-11T09:51:54.531" v="3291" actId="478"/>
          <ac:spMkLst>
            <pc:docMk/>
            <pc:sldMk cId="86802700" sldId="258"/>
            <ac:spMk id="2" creationId="{463A0E9E-26C6-DD8E-7599-4BCCB24D8BDC}"/>
          </ac:spMkLst>
        </pc:spChg>
        <pc:spChg chg="mod">
          <ac:chgData name="Kärki Henna" userId="28cef7de-a2fa-43bf-a350-0f0294c74069" providerId="ADAL" clId="{9A227502-23E9-47E3-B48E-D36403632A7F}" dt="2026-03-11T10:05:32.379" v="3751"/>
          <ac:spMkLst>
            <pc:docMk/>
            <pc:sldMk cId="86802700" sldId="258"/>
            <ac:spMk id="3" creationId="{98360F26-10EF-122F-A058-5AAFCE590CE8}"/>
          </ac:spMkLst>
        </pc:spChg>
        <pc:spChg chg="add del mod">
          <ac:chgData name="Kärki Henna" userId="28cef7de-a2fa-43bf-a350-0f0294c74069" providerId="ADAL" clId="{9A227502-23E9-47E3-B48E-D36403632A7F}" dt="2026-03-11T09:51:27.292" v="3284" actId="478"/>
          <ac:spMkLst>
            <pc:docMk/>
            <pc:sldMk cId="86802700" sldId="258"/>
            <ac:spMk id="5" creationId="{0BD863B9-7283-5C3B-056D-717A8483E189}"/>
          </ac:spMkLst>
        </pc:spChg>
        <pc:spChg chg="add mod">
          <ac:chgData name="Kärki Henna" userId="28cef7de-a2fa-43bf-a350-0f0294c74069" providerId="ADAL" clId="{9A227502-23E9-47E3-B48E-D36403632A7F}" dt="2026-03-11T09:54:13.637" v="3358" actId="1076"/>
          <ac:spMkLst>
            <pc:docMk/>
            <pc:sldMk cId="86802700" sldId="258"/>
            <ac:spMk id="7" creationId="{8C42BB66-B126-A347-1D2D-97D39CACA4F8}"/>
          </ac:spMkLst>
        </pc:spChg>
        <pc:picChg chg="mod">
          <ac:chgData name="Kärki Henna" userId="28cef7de-a2fa-43bf-a350-0f0294c74069" providerId="ADAL" clId="{9A227502-23E9-47E3-B48E-D36403632A7F}" dt="2026-03-11T09:54:03.502" v="3356"/>
          <ac:picMkLst>
            <pc:docMk/>
            <pc:sldMk cId="86802700" sldId="258"/>
            <ac:picMk id="1028" creationId="{020E3665-1D0E-BCE4-E696-7C4040B173F5}"/>
          </ac:picMkLst>
        </pc:picChg>
      </pc:sldChg>
      <pc:sldChg chg="modSp mod">
        <pc:chgData name="Kärki Henna" userId="28cef7de-a2fa-43bf-a350-0f0294c74069" providerId="ADAL" clId="{9A227502-23E9-47E3-B48E-D36403632A7F}" dt="2026-03-11T10:00:40.913" v="3516" actId="20577"/>
        <pc:sldMkLst>
          <pc:docMk/>
          <pc:sldMk cId="1150086319" sldId="259"/>
        </pc:sldMkLst>
        <pc:spChg chg="mod">
          <ac:chgData name="Kärki Henna" userId="28cef7de-a2fa-43bf-a350-0f0294c74069" providerId="ADAL" clId="{9A227502-23E9-47E3-B48E-D36403632A7F}" dt="2026-03-11T10:00:40.913" v="3516" actId="20577"/>
          <ac:spMkLst>
            <pc:docMk/>
            <pc:sldMk cId="1150086319" sldId="259"/>
            <ac:spMk id="3" creationId="{0D2B2D6F-CDE9-3C35-003C-9A758D1375B5}"/>
          </ac:spMkLst>
        </pc:spChg>
      </pc:sldChg>
      <pc:sldChg chg="modSp mod">
        <pc:chgData name="Kärki Henna" userId="28cef7de-a2fa-43bf-a350-0f0294c74069" providerId="ADAL" clId="{9A227502-23E9-47E3-B48E-D36403632A7F}" dt="2026-03-11T10:06:09.273" v="3758" actId="1076"/>
        <pc:sldMkLst>
          <pc:docMk/>
          <pc:sldMk cId="3277419774" sldId="260"/>
        </pc:sldMkLst>
        <pc:spChg chg="mod">
          <ac:chgData name="Kärki Henna" userId="28cef7de-a2fa-43bf-a350-0f0294c74069" providerId="ADAL" clId="{9A227502-23E9-47E3-B48E-D36403632A7F}" dt="2026-03-11T10:05:56.106" v="3756" actId="1076"/>
          <ac:spMkLst>
            <pc:docMk/>
            <pc:sldMk cId="3277419774" sldId="260"/>
            <ac:spMk id="3" creationId="{D8ED7936-83FF-01C4-2AE4-287D92C975C3}"/>
          </ac:spMkLst>
        </pc:spChg>
        <pc:spChg chg="mod">
          <ac:chgData name="Kärki Henna" userId="28cef7de-a2fa-43bf-a350-0f0294c74069" providerId="ADAL" clId="{9A227502-23E9-47E3-B48E-D36403632A7F}" dt="2026-03-11T10:06:09.273" v="3758" actId="1076"/>
          <ac:spMkLst>
            <pc:docMk/>
            <pc:sldMk cId="3277419774" sldId="260"/>
            <ac:spMk id="4" creationId="{AEF9118C-79D8-4853-17EC-E8B4AB197E82}"/>
          </ac:spMkLst>
        </pc:spChg>
        <pc:picChg chg="mod">
          <ac:chgData name="Kärki Henna" userId="28cef7de-a2fa-43bf-a350-0f0294c74069" providerId="ADAL" clId="{9A227502-23E9-47E3-B48E-D36403632A7F}" dt="2026-03-11T10:05:58.693" v="3757" actId="1076"/>
          <ac:picMkLst>
            <pc:docMk/>
            <pc:sldMk cId="3277419774" sldId="260"/>
            <ac:picMk id="1026" creationId="{4D8FC35A-368E-D16D-745C-AFD6CA8E8641}"/>
          </ac:picMkLst>
        </pc:picChg>
      </pc:sldChg>
      <pc:sldChg chg="addSp delSp modSp new mod">
        <pc:chgData name="Kärki Henna" userId="28cef7de-a2fa-43bf-a350-0f0294c74069" providerId="ADAL" clId="{9A227502-23E9-47E3-B48E-D36403632A7F}" dt="2026-03-11T07:58:08.624" v="413" actId="1076"/>
        <pc:sldMkLst>
          <pc:docMk/>
          <pc:sldMk cId="801937462" sldId="261"/>
        </pc:sldMkLst>
        <pc:spChg chg="add mod">
          <ac:chgData name="Kärki Henna" userId="28cef7de-a2fa-43bf-a350-0f0294c74069" providerId="ADAL" clId="{9A227502-23E9-47E3-B48E-D36403632A7F}" dt="2026-03-11T07:55:54.389" v="389" actId="478"/>
          <ac:spMkLst>
            <pc:docMk/>
            <pc:sldMk cId="801937462" sldId="261"/>
            <ac:spMk id="3" creationId="{5DFC8D62-C71C-0756-B0F2-5414EE06FECC}"/>
          </ac:spMkLst>
        </pc:spChg>
        <pc:picChg chg="add del mod ord">
          <ac:chgData name="Kärki Henna" userId="28cef7de-a2fa-43bf-a350-0f0294c74069" providerId="ADAL" clId="{9A227502-23E9-47E3-B48E-D36403632A7F}" dt="2026-03-11T07:55:54.389" v="389" actId="478"/>
          <ac:picMkLst>
            <pc:docMk/>
            <pc:sldMk cId="801937462" sldId="261"/>
            <ac:picMk id="5" creationId="{D8BCB411-FF70-85D7-C3FC-91124B9ABD3B}"/>
          </ac:picMkLst>
        </pc:picChg>
        <pc:picChg chg="add del mod">
          <ac:chgData name="Kärki Henna" userId="28cef7de-a2fa-43bf-a350-0f0294c74069" providerId="ADAL" clId="{9A227502-23E9-47E3-B48E-D36403632A7F}" dt="2026-03-11T07:57:34.144" v="398" actId="478"/>
          <ac:picMkLst>
            <pc:docMk/>
            <pc:sldMk cId="801937462" sldId="261"/>
            <ac:picMk id="6" creationId="{75DC3EF6-DEE5-BB1A-46C1-046295A15541}"/>
          </ac:picMkLst>
        </pc:picChg>
        <pc:picChg chg="add mod">
          <ac:chgData name="Kärki Henna" userId="28cef7de-a2fa-43bf-a350-0f0294c74069" providerId="ADAL" clId="{9A227502-23E9-47E3-B48E-D36403632A7F}" dt="2026-03-11T07:58:08.624" v="413" actId="1076"/>
          <ac:picMkLst>
            <pc:docMk/>
            <pc:sldMk cId="801937462" sldId="261"/>
            <ac:picMk id="8" creationId="{1AD21373-7954-90F1-6909-228C2D86857E}"/>
          </ac:picMkLst>
        </pc:picChg>
      </pc:sldChg>
      <pc:sldChg chg="addSp modSp new mod ord setBg">
        <pc:chgData name="Kärki Henna" userId="28cef7de-a2fa-43bf-a350-0f0294c74069" providerId="ADAL" clId="{9A227502-23E9-47E3-B48E-D36403632A7F}" dt="2026-03-11T10:06:35.108" v="3790" actId="27636"/>
        <pc:sldMkLst>
          <pc:docMk/>
          <pc:sldMk cId="4031755111" sldId="262"/>
        </pc:sldMkLst>
        <pc:spChg chg="mod">
          <ac:chgData name="Kärki Henna" userId="28cef7de-a2fa-43bf-a350-0f0294c74069" providerId="ADAL" clId="{9A227502-23E9-47E3-B48E-D36403632A7F}" dt="2026-03-11T10:06:16.193" v="3759" actId="1076"/>
          <ac:spMkLst>
            <pc:docMk/>
            <pc:sldMk cId="4031755111" sldId="262"/>
            <ac:spMk id="2" creationId="{9256BF77-BB3B-5C5B-6D85-67E59A953EC4}"/>
          </ac:spMkLst>
        </pc:spChg>
        <pc:spChg chg="mod">
          <ac:chgData name="Kärki Henna" userId="28cef7de-a2fa-43bf-a350-0f0294c74069" providerId="ADAL" clId="{9A227502-23E9-47E3-B48E-D36403632A7F}" dt="2026-03-11T10:06:35.108" v="3790" actId="27636"/>
          <ac:spMkLst>
            <pc:docMk/>
            <pc:sldMk cId="4031755111" sldId="262"/>
            <ac:spMk id="3" creationId="{8B7703F5-2C6B-D650-CB76-2E08B4AD0FF2}"/>
          </ac:spMkLst>
        </pc:spChg>
        <pc:spChg chg="add">
          <ac:chgData name="Kärki Henna" userId="28cef7de-a2fa-43bf-a350-0f0294c74069" providerId="ADAL" clId="{9A227502-23E9-47E3-B48E-D36403632A7F}" dt="2026-02-17T13:16:54.273" v="74" actId="26606"/>
          <ac:spMkLst>
            <pc:docMk/>
            <pc:sldMk cId="4031755111" sldId="262"/>
            <ac:spMk id="10" creationId="{3C54F4CE-85F0-46ED-80DA-9518C9251AD1}"/>
          </ac:spMkLst>
        </pc:spChg>
        <pc:spChg chg="add">
          <ac:chgData name="Kärki Henna" userId="28cef7de-a2fa-43bf-a350-0f0294c74069" providerId="ADAL" clId="{9A227502-23E9-47E3-B48E-D36403632A7F}" dt="2026-02-17T13:16:54.273" v="74" actId="26606"/>
          <ac:spMkLst>
            <pc:docMk/>
            <pc:sldMk cId="4031755111" sldId="262"/>
            <ac:spMk id="12" creationId="{DADD1FCA-8ACB-4958-81DD-4CDD6D3E1921}"/>
          </ac:spMkLst>
        </pc:spChg>
        <pc:picChg chg="add mod">
          <ac:chgData name="Kärki Henna" userId="28cef7de-a2fa-43bf-a350-0f0294c74069" providerId="ADAL" clId="{9A227502-23E9-47E3-B48E-D36403632A7F}" dt="2026-02-17T13:16:54.273" v="74" actId="26606"/>
          <ac:picMkLst>
            <pc:docMk/>
            <pc:sldMk cId="4031755111" sldId="262"/>
            <ac:picMk id="5" creationId="{633E55FD-CFAE-43FE-5C83-6CB2618631E6}"/>
          </ac:picMkLst>
        </pc:picChg>
      </pc:sldChg>
      <pc:sldChg chg="modSp add mod ord">
        <pc:chgData name="Kärki Henna" userId="28cef7de-a2fa-43bf-a350-0f0294c74069" providerId="ADAL" clId="{9A227502-23E9-47E3-B48E-D36403632A7F}" dt="2026-03-11T10:07:27.998" v="3798" actId="1076"/>
        <pc:sldMkLst>
          <pc:docMk/>
          <pc:sldMk cId="1965205060" sldId="302"/>
        </pc:sldMkLst>
        <pc:spChg chg="mod">
          <ac:chgData name="Kärki Henna" userId="28cef7de-a2fa-43bf-a350-0f0294c74069" providerId="ADAL" clId="{9A227502-23E9-47E3-B48E-D36403632A7F}" dt="2026-03-11T10:06:50.561" v="3791" actId="255"/>
          <ac:spMkLst>
            <pc:docMk/>
            <pc:sldMk cId="1965205060" sldId="302"/>
            <ac:spMk id="2" creationId="{00000000-0000-0000-0000-000000000000}"/>
          </ac:spMkLst>
        </pc:spChg>
        <pc:spChg chg="mod">
          <ac:chgData name="Kärki Henna" userId="28cef7de-a2fa-43bf-a350-0f0294c74069" providerId="ADAL" clId="{9A227502-23E9-47E3-B48E-D36403632A7F}" dt="2026-03-11T10:07:18.310" v="3795" actId="20577"/>
          <ac:spMkLst>
            <pc:docMk/>
            <pc:sldMk cId="1965205060" sldId="302"/>
            <ac:spMk id="9" creationId="{00000000-0000-0000-0000-000000000000}"/>
          </ac:spMkLst>
        </pc:spChg>
        <pc:picChg chg="mod">
          <ac:chgData name="Kärki Henna" userId="28cef7de-a2fa-43bf-a350-0f0294c74069" providerId="ADAL" clId="{9A227502-23E9-47E3-B48E-D36403632A7F}" dt="2026-03-11T10:07:25.286" v="3796" actId="1076"/>
          <ac:picMkLst>
            <pc:docMk/>
            <pc:sldMk cId="1965205060" sldId="302"/>
            <ac:picMk id="3" creationId="{00000000-0000-0000-0000-000000000000}"/>
          </ac:picMkLst>
        </pc:picChg>
        <pc:picChg chg="mod">
          <ac:chgData name="Kärki Henna" userId="28cef7de-a2fa-43bf-a350-0f0294c74069" providerId="ADAL" clId="{9A227502-23E9-47E3-B48E-D36403632A7F}" dt="2026-03-11T10:07:27.998" v="3798" actId="1076"/>
          <ac:picMkLst>
            <pc:docMk/>
            <pc:sldMk cId="1965205060" sldId="302"/>
            <ac:picMk id="5" creationId="{00000000-0000-0000-0000-000000000000}"/>
          </ac:picMkLst>
        </pc:picChg>
        <pc:picChg chg="mod">
          <ac:chgData name="Kärki Henna" userId="28cef7de-a2fa-43bf-a350-0f0294c74069" providerId="ADAL" clId="{9A227502-23E9-47E3-B48E-D36403632A7F}" dt="2026-03-11T10:07:26.766" v="3797" actId="1076"/>
          <ac:picMkLst>
            <pc:docMk/>
            <pc:sldMk cId="1965205060" sldId="302"/>
            <ac:picMk id="6" creationId="{00000000-0000-0000-0000-000000000000}"/>
          </ac:picMkLst>
        </pc:picChg>
      </pc:sldChg>
      <pc:sldChg chg="modSp add mod ord">
        <pc:chgData name="Kärki Henna" userId="28cef7de-a2fa-43bf-a350-0f0294c74069" providerId="ADAL" clId="{9A227502-23E9-47E3-B48E-D36403632A7F}" dt="2026-03-11T08:45:44.991" v="1133" actId="1076"/>
        <pc:sldMkLst>
          <pc:docMk/>
          <pc:sldMk cId="3073551006" sldId="303"/>
        </pc:sldMkLst>
        <pc:spChg chg="mod">
          <ac:chgData name="Kärki Henna" userId="28cef7de-a2fa-43bf-a350-0f0294c74069" providerId="ADAL" clId="{9A227502-23E9-47E3-B48E-D36403632A7F}" dt="2026-03-11T08:45:27.591" v="1126" actId="1076"/>
          <ac:spMkLst>
            <pc:docMk/>
            <pc:sldMk cId="3073551006" sldId="303"/>
            <ac:spMk id="2" creationId="{00000000-0000-0000-0000-000000000000}"/>
          </ac:spMkLst>
        </pc:spChg>
        <pc:spChg chg="mod">
          <ac:chgData name="Kärki Henna" userId="28cef7de-a2fa-43bf-a350-0f0294c74069" providerId="ADAL" clId="{9A227502-23E9-47E3-B48E-D36403632A7F}" dt="2026-03-11T08:45:34.872" v="1128" actId="1076"/>
          <ac:spMkLst>
            <pc:docMk/>
            <pc:sldMk cId="3073551006" sldId="303"/>
            <ac:spMk id="9" creationId="{00000000-0000-0000-0000-000000000000}"/>
          </ac:spMkLst>
        </pc:spChg>
        <pc:picChg chg="mod">
          <ac:chgData name="Kärki Henna" userId="28cef7de-a2fa-43bf-a350-0f0294c74069" providerId="ADAL" clId="{9A227502-23E9-47E3-B48E-D36403632A7F}" dt="2026-03-11T08:45:44.991" v="1133" actId="1076"/>
          <ac:picMkLst>
            <pc:docMk/>
            <pc:sldMk cId="3073551006" sldId="303"/>
            <ac:picMk id="4" creationId="{00000000-0000-0000-0000-000000000000}"/>
          </ac:picMkLst>
        </pc:picChg>
        <pc:picChg chg="mod">
          <ac:chgData name="Kärki Henna" userId="28cef7de-a2fa-43bf-a350-0f0294c74069" providerId="ADAL" clId="{9A227502-23E9-47E3-B48E-D36403632A7F}" dt="2026-03-11T08:45:40.628" v="1131" actId="1076"/>
          <ac:picMkLst>
            <pc:docMk/>
            <pc:sldMk cId="3073551006" sldId="303"/>
            <ac:picMk id="6" creationId="{00000000-0000-0000-0000-000000000000}"/>
          </ac:picMkLst>
        </pc:picChg>
      </pc:sldChg>
      <pc:sldChg chg="modSp add del mod">
        <pc:chgData name="Kärki Henna" userId="28cef7de-a2fa-43bf-a350-0f0294c74069" providerId="ADAL" clId="{9A227502-23E9-47E3-B48E-D36403632A7F}" dt="2026-03-11T08:52:09.443" v="1434" actId="47"/>
        <pc:sldMkLst>
          <pc:docMk/>
          <pc:sldMk cId="894783578" sldId="304"/>
        </pc:sldMkLst>
      </pc:sldChg>
      <pc:sldChg chg="modSp add mod ord">
        <pc:chgData name="Kärki Henna" userId="28cef7de-a2fa-43bf-a350-0f0294c74069" providerId="ADAL" clId="{9A227502-23E9-47E3-B48E-D36403632A7F}" dt="2026-03-11T10:07:35.821" v="3800" actId="14100"/>
        <pc:sldMkLst>
          <pc:docMk/>
          <pc:sldMk cId="601484444" sldId="305"/>
        </pc:sldMkLst>
        <pc:spChg chg="mod">
          <ac:chgData name="Kärki Henna" userId="28cef7de-a2fa-43bf-a350-0f0294c74069" providerId="ADAL" clId="{9A227502-23E9-47E3-B48E-D36403632A7F}" dt="2026-03-11T08:49:30.130" v="1276" actId="207"/>
          <ac:spMkLst>
            <pc:docMk/>
            <pc:sldMk cId="601484444" sldId="305"/>
            <ac:spMk id="2" creationId="{00000000-0000-0000-0000-000000000000}"/>
          </ac:spMkLst>
        </pc:spChg>
        <pc:spChg chg="mod">
          <ac:chgData name="Kärki Henna" userId="28cef7de-a2fa-43bf-a350-0f0294c74069" providerId="ADAL" clId="{9A227502-23E9-47E3-B48E-D36403632A7F}" dt="2026-03-11T08:51:59.612" v="1433" actId="5793"/>
          <ac:spMkLst>
            <pc:docMk/>
            <pc:sldMk cId="601484444" sldId="305"/>
            <ac:spMk id="9" creationId="{00000000-0000-0000-0000-000000000000}"/>
          </ac:spMkLst>
        </pc:spChg>
        <pc:picChg chg="mod">
          <ac:chgData name="Kärki Henna" userId="28cef7de-a2fa-43bf-a350-0f0294c74069" providerId="ADAL" clId="{9A227502-23E9-47E3-B48E-D36403632A7F}" dt="2026-03-11T10:07:35.821" v="3800" actId="14100"/>
          <ac:picMkLst>
            <pc:docMk/>
            <pc:sldMk cId="601484444" sldId="305"/>
            <ac:picMk id="6" creationId="{00000000-0000-0000-0000-000000000000}"/>
          </ac:picMkLst>
        </pc:picChg>
        <pc:picChg chg="mod">
          <ac:chgData name="Kärki Henna" userId="28cef7de-a2fa-43bf-a350-0f0294c74069" providerId="ADAL" clId="{9A227502-23E9-47E3-B48E-D36403632A7F}" dt="2026-03-11T10:07:33.342" v="3799" actId="14100"/>
          <ac:picMkLst>
            <pc:docMk/>
            <pc:sldMk cId="601484444" sldId="305"/>
            <ac:picMk id="2050" creationId="{00000000-0000-0000-0000-000000000000}"/>
          </ac:picMkLst>
        </pc:picChg>
      </pc:sldChg>
      <pc:sldChg chg="modSp add mod ord">
        <pc:chgData name="Kärki Henna" userId="28cef7de-a2fa-43bf-a350-0f0294c74069" providerId="ADAL" clId="{9A227502-23E9-47E3-B48E-D36403632A7F}" dt="2026-03-11T10:07:03.385" v="3792" actId="255"/>
        <pc:sldMkLst>
          <pc:docMk/>
          <pc:sldMk cId="3502206023" sldId="306"/>
        </pc:sldMkLst>
        <pc:spChg chg="mod">
          <ac:chgData name="Kärki Henna" userId="28cef7de-a2fa-43bf-a350-0f0294c74069" providerId="ADAL" clId="{9A227502-23E9-47E3-B48E-D36403632A7F}" dt="2026-03-11T10:07:03.385" v="3792" actId="255"/>
          <ac:spMkLst>
            <pc:docMk/>
            <pc:sldMk cId="3502206023" sldId="306"/>
            <ac:spMk id="2" creationId="{A31DE47D-D18D-9DED-CB00-1BDDA925404D}"/>
          </ac:spMkLst>
        </pc:spChg>
        <pc:spChg chg="mod">
          <ac:chgData name="Kärki Henna" userId="28cef7de-a2fa-43bf-a350-0f0294c74069" providerId="ADAL" clId="{9A227502-23E9-47E3-B48E-D36403632A7F}" dt="2026-03-11T08:45:57.621" v="1135" actId="1076"/>
          <ac:spMkLst>
            <pc:docMk/>
            <pc:sldMk cId="3502206023" sldId="306"/>
            <ac:spMk id="9" creationId="{7F2FEF6F-115F-D390-2530-EFE6FB0E179F}"/>
          </ac:spMkLst>
        </pc:spChg>
        <pc:picChg chg="mod">
          <ac:chgData name="Kärki Henna" userId="28cef7de-a2fa-43bf-a350-0f0294c74069" providerId="ADAL" clId="{9A227502-23E9-47E3-B48E-D36403632A7F}" dt="2026-03-11T08:43:42.187" v="1096" actId="14100"/>
          <ac:picMkLst>
            <pc:docMk/>
            <pc:sldMk cId="3502206023" sldId="306"/>
            <ac:picMk id="1026" creationId="{2BC896CB-92E2-2CC2-B46D-E5075F62BAB0}"/>
          </ac:picMkLst>
        </pc:picChg>
        <pc:picChg chg="mod">
          <ac:chgData name="Kärki Henna" userId="28cef7de-a2fa-43bf-a350-0f0294c74069" providerId="ADAL" clId="{9A227502-23E9-47E3-B48E-D36403632A7F}" dt="2026-03-11T08:43:36.437" v="1094" actId="1076"/>
          <ac:picMkLst>
            <pc:docMk/>
            <pc:sldMk cId="3502206023" sldId="306"/>
            <ac:picMk id="1028" creationId="{6F204D14-8D1D-3737-5784-46375BBF20CF}"/>
          </ac:picMkLst>
        </pc:picChg>
      </pc:sldChg>
      <pc:sldChg chg="modSp add del mod">
        <pc:chgData name="Kärki Henna" userId="28cef7de-a2fa-43bf-a350-0f0294c74069" providerId="ADAL" clId="{9A227502-23E9-47E3-B48E-D36403632A7F}" dt="2026-03-11T07:52:19.781" v="363" actId="2696"/>
        <pc:sldMkLst>
          <pc:docMk/>
          <pc:sldMk cId="166499316" sldId="307"/>
        </pc:sldMkLst>
        <pc:spChg chg="mod">
          <ac:chgData name="Kärki Henna" userId="28cef7de-a2fa-43bf-a350-0f0294c74069" providerId="ADAL" clId="{9A227502-23E9-47E3-B48E-D36403632A7F}" dt="2026-03-11T07:51:32.905" v="359" actId="20577"/>
          <ac:spMkLst>
            <pc:docMk/>
            <pc:sldMk cId="166499316" sldId="307"/>
            <ac:spMk id="2" creationId="{04C50046-A596-8BCC-27CB-BF4B42A4EA3A}"/>
          </ac:spMkLst>
        </pc:spChg>
        <pc:spChg chg="mod">
          <ac:chgData name="Kärki Henna" userId="28cef7de-a2fa-43bf-a350-0f0294c74069" providerId="ADAL" clId="{9A227502-23E9-47E3-B48E-D36403632A7F}" dt="2026-03-11T07:51:57.400" v="362" actId="20577"/>
          <ac:spMkLst>
            <pc:docMk/>
            <pc:sldMk cId="166499316" sldId="307"/>
            <ac:spMk id="3" creationId="{3C0CEA21-FEDB-C925-9A01-C671CCAE6EDB}"/>
          </ac:spMkLst>
        </pc:spChg>
      </pc:sldChg>
      <pc:sldChg chg="modSp add mod ord">
        <pc:chgData name="Kärki Henna" userId="28cef7de-a2fa-43bf-a350-0f0294c74069" providerId="ADAL" clId="{9A227502-23E9-47E3-B48E-D36403632A7F}" dt="2026-03-11T10:11:42.087" v="3933" actId="113"/>
        <pc:sldMkLst>
          <pc:docMk/>
          <pc:sldMk cId="2527836045" sldId="307"/>
        </pc:sldMkLst>
        <pc:spChg chg="mod">
          <ac:chgData name="Kärki Henna" userId="28cef7de-a2fa-43bf-a350-0f0294c74069" providerId="ADAL" clId="{9A227502-23E9-47E3-B48E-D36403632A7F}" dt="2026-03-11T09:55:38.056" v="3404" actId="1076"/>
          <ac:spMkLst>
            <pc:docMk/>
            <pc:sldMk cId="2527836045" sldId="307"/>
            <ac:spMk id="2" creationId="{F61647E2-E6E5-E64E-49DE-2A121A1140B7}"/>
          </ac:spMkLst>
        </pc:spChg>
        <pc:spChg chg="mod">
          <ac:chgData name="Kärki Henna" userId="28cef7de-a2fa-43bf-a350-0f0294c74069" providerId="ADAL" clId="{9A227502-23E9-47E3-B48E-D36403632A7F}" dt="2026-03-11T10:11:42.087" v="3933" actId="113"/>
          <ac:spMkLst>
            <pc:docMk/>
            <pc:sldMk cId="2527836045" sldId="307"/>
            <ac:spMk id="3" creationId="{2A2CDFC8-0B5F-B72C-1ABC-438382AFF571}"/>
          </ac:spMkLst>
        </pc:spChg>
      </pc:sldChg>
      <pc:sldChg chg="addSp delSp modSp add mod ord">
        <pc:chgData name="Kärki Henna" userId="28cef7de-a2fa-43bf-a350-0f0294c74069" providerId="ADAL" clId="{9A227502-23E9-47E3-B48E-D36403632A7F}" dt="2026-03-11T10:11:03.712" v="3931" actId="14100"/>
        <pc:sldMkLst>
          <pc:docMk/>
          <pc:sldMk cId="1573045853" sldId="308"/>
        </pc:sldMkLst>
        <pc:spChg chg="mod">
          <ac:chgData name="Kärki Henna" userId="28cef7de-a2fa-43bf-a350-0f0294c74069" providerId="ADAL" clId="{9A227502-23E9-47E3-B48E-D36403632A7F}" dt="2026-03-11T10:10:49.168" v="3930" actId="26606"/>
          <ac:spMkLst>
            <pc:docMk/>
            <pc:sldMk cId="1573045853" sldId="308"/>
            <ac:spMk id="2" creationId="{660A221E-94D7-DA51-8E15-D7F1837B56BA}"/>
          </ac:spMkLst>
        </pc:spChg>
        <pc:spChg chg="mod">
          <ac:chgData name="Kärki Henna" userId="28cef7de-a2fa-43bf-a350-0f0294c74069" providerId="ADAL" clId="{9A227502-23E9-47E3-B48E-D36403632A7F}" dt="2026-03-11T10:10:49.168" v="3930" actId="26606"/>
          <ac:spMkLst>
            <pc:docMk/>
            <pc:sldMk cId="1573045853" sldId="308"/>
            <ac:spMk id="3" creationId="{23647A65-0291-7AB5-6599-405CFA256D75}"/>
          </ac:spMkLst>
        </pc:spChg>
        <pc:spChg chg="del">
          <ac:chgData name="Kärki Henna" userId="28cef7de-a2fa-43bf-a350-0f0294c74069" providerId="ADAL" clId="{9A227502-23E9-47E3-B48E-D36403632A7F}" dt="2026-03-11T10:10:49.168" v="3930" actId="26606"/>
          <ac:spMkLst>
            <pc:docMk/>
            <pc:sldMk cId="1573045853" sldId="308"/>
            <ac:spMk id="10" creationId="{14880192-B25C-9676-53E1-93205731508B}"/>
          </ac:spMkLst>
        </pc:spChg>
        <pc:spChg chg="del">
          <ac:chgData name="Kärki Henna" userId="28cef7de-a2fa-43bf-a350-0f0294c74069" providerId="ADAL" clId="{9A227502-23E9-47E3-B48E-D36403632A7F}" dt="2026-03-11T10:10:49.168" v="3930" actId="26606"/>
          <ac:spMkLst>
            <pc:docMk/>
            <pc:sldMk cId="1573045853" sldId="308"/>
            <ac:spMk id="12" creationId="{2AFEBA5F-4B0B-D142-1505-F1A1DF6EF5C4}"/>
          </ac:spMkLst>
        </pc:spChg>
        <pc:spChg chg="add">
          <ac:chgData name="Kärki Henna" userId="28cef7de-a2fa-43bf-a350-0f0294c74069" providerId="ADAL" clId="{9A227502-23E9-47E3-B48E-D36403632A7F}" dt="2026-03-11T10:10:49.168" v="3930" actId="26606"/>
          <ac:spMkLst>
            <pc:docMk/>
            <pc:sldMk cId="1573045853" sldId="308"/>
            <ac:spMk id="1031" creationId="{04812C46-200A-4DEB-A05E-3ED6C68C2387}"/>
          </ac:spMkLst>
        </pc:spChg>
        <pc:spChg chg="add">
          <ac:chgData name="Kärki Henna" userId="28cef7de-a2fa-43bf-a350-0f0294c74069" providerId="ADAL" clId="{9A227502-23E9-47E3-B48E-D36403632A7F}" dt="2026-03-11T10:10:49.168" v="3930" actId="26606"/>
          <ac:spMkLst>
            <pc:docMk/>
            <pc:sldMk cId="1573045853" sldId="308"/>
            <ac:spMk id="1033" creationId="{D1EA859B-E555-4109-94F3-6700E046E008}"/>
          </ac:spMkLst>
        </pc:spChg>
        <pc:picChg chg="del">
          <ac:chgData name="Kärki Henna" userId="28cef7de-a2fa-43bf-a350-0f0294c74069" providerId="ADAL" clId="{9A227502-23E9-47E3-B48E-D36403632A7F}" dt="2026-03-11T10:08:49.648" v="3926" actId="478"/>
          <ac:picMkLst>
            <pc:docMk/>
            <pc:sldMk cId="1573045853" sldId="308"/>
            <ac:picMk id="5" creationId="{A939FDAB-AC97-A5AF-D0B6-A778BA59E66E}"/>
          </ac:picMkLst>
        </pc:picChg>
        <pc:picChg chg="add mod ord">
          <ac:chgData name="Kärki Henna" userId="28cef7de-a2fa-43bf-a350-0f0294c74069" providerId="ADAL" clId="{9A227502-23E9-47E3-B48E-D36403632A7F}" dt="2026-03-11T10:11:03.712" v="3931" actId="14100"/>
          <ac:picMkLst>
            <pc:docMk/>
            <pc:sldMk cId="1573045853" sldId="308"/>
            <ac:picMk id="1026" creationId="{335ECEA4-25A2-787B-937E-EB7F45F9BA22}"/>
          </ac:picMkLst>
        </pc:picChg>
      </pc:sldChg>
      <pc:sldChg chg="modSp add mod">
        <pc:chgData name="Kärki Henna" userId="28cef7de-a2fa-43bf-a350-0f0294c74069" providerId="ADAL" clId="{9A227502-23E9-47E3-B48E-D36403632A7F}" dt="2026-03-11T09:37:54.813" v="2569" actId="20577"/>
        <pc:sldMkLst>
          <pc:docMk/>
          <pc:sldMk cId="372243605" sldId="309"/>
        </pc:sldMkLst>
        <pc:spChg chg="mod">
          <ac:chgData name="Kärki Henna" userId="28cef7de-a2fa-43bf-a350-0f0294c74069" providerId="ADAL" clId="{9A227502-23E9-47E3-B48E-D36403632A7F}" dt="2026-03-11T09:01:09.853" v="2507" actId="20577"/>
          <ac:spMkLst>
            <pc:docMk/>
            <pc:sldMk cId="372243605" sldId="309"/>
            <ac:spMk id="2" creationId="{769FB791-D07A-EEFE-C0BE-5A89CDBBF55E}"/>
          </ac:spMkLst>
        </pc:spChg>
        <pc:spChg chg="mod">
          <ac:chgData name="Kärki Henna" userId="28cef7de-a2fa-43bf-a350-0f0294c74069" providerId="ADAL" clId="{9A227502-23E9-47E3-B48E-D36403632A7F}" dt="2026-03-11T09:37:54.813" v="2569" actId="20577"/>
          <ac:spMkLst>
            <pc:docMk/>
            <pc:sldMk cId="372243605" sldId="309"/>
            <ac:spMk id="3" creationId="{4C266522-6B6E-C9B7-0D89-DF36800397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520D6C-E28A-8BAA-7A87-86DAC4F21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EBD299-6D5A-E06A-4C14-CF4EB4516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DD8D85-2CBD-2AE8-1A2B-106D7BD9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B473F8-5CB5-4BEE-B991-A65B81E8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FC4BCA-70F5-B700-7C7B-299EF50A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93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F5961-AB18-7849-1B18-52FE2542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4E86CE8-1ECF-304F-BF71-A13538BF5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88B30D-5448-DDA1-7407-D224DE51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3B9685-EB53-4F7C-5F39-2EFA2B85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822828-D1CA-D1BD-351B-25F5CDCA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36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9095BB3-AFF1-0325-4979-E6269C7E9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36F7D2E-07FE-7B15-8DCB-66ECA2259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1ADF06-7E2F-520F-7440-4594828A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D74003-BBC7-2B59-4114-7F47A4C6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7391AD-C7B0-2229-FFB7-855516D6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1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BA8F74-015F-BDDA-1A36-63D14305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F6F15-13F6-BCB3-C0B8-B0C5BF91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810C89-0488-016D-4D18-093F48C8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89E229-EBB0-453B-C5E4-ABA14D5B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41137C-6F6F-4E90-4B2A-DD11B92A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2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E01221-27C6-334A-2788-EC113B02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281ECE-14B8-4734-A696-78A80DA04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DB94B9-7B25-43BC-DF1E-D0BECE7B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3D3421-5D60-90CD-B008-426364F1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169AEC-1333-DE17-6936-A1DB5DAC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1D581F-A260-E748-AED9-BEC862B8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A4B56-9653-5D1E-FC8A-A4A1FCE1C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91AB6E-7236-D1C8-346A-012E33269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EF10A3-20EF-58C3-F459-51FE28EB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9142F9-BD38-CAD6-CE9C-13B6C932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9774DE-D3D6-6B52-FEDA-722C64B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20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36C05-3E1E-C516-34EB-4750CBA3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F8E6BF-7980-B0ED-E4F5-1773784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FC38E1-D769-EA2C-0FC2-BF59F1322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BFAE8F-BFBF-DA6D-6127-B2D9B73F7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52B222-67B1-31A5-7F55-879739097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FF930A-6F56-8857-E71C-32CF8FB9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7474D42-2D49-978B-F8F0-3037E027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6C6FA10-4ADE-092E-BEB2-93C9FE10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33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3BBA4-A909-96ED-33C0-73916637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7C6663-40FF-2A1F-5D23-122AEF99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2ED5D5-EC0E-C0A7-1539-E5867F5B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C7E780-20C2-1CDB-C9AB-E5422E8B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79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105623B-C588-150A-2A38-DD8F1D19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3A4D22-7CC7-5AED-D1D6-429B470E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0C00E1-431E-134F-B2FF-FD4D79C3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79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5CCD80-974C-39A6-79D0-DCBBB50C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5EC52-4983-353D-90A8-2532884E1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146C4F3-2CC5-2F5D-0178-606147C41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C62FBB-7A4E-DD5B-6853-6D326BB0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D953DD-1E3A-B02F-65AF-67D848C5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587A00-BC0B-B31A-AF26-6975CA2D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1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2D4FFF-1968-0314-ADAF-A0E0FCAE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D42EF67-A27A-5493-CA09-5261B610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4FA67F-D0E5-9F56-147E-AC7B395D2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63B234-06A9-8082-42CD-CC0B2C66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76BA2C-09F5-165E-E33A-627C32B8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0950F0-FD55-A5DF-E367-DCBA9682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93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292833-E354-AA2E-DA61-7F402647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FAE673-3A02-F5B1-FAF2-BAEB6E1EF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BF94F6-AAAC-6169-7270-87802A5E9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EF2B82-D132-4CB8-9741-B9A28D597E04}" type="datetimeFigureOut">
              <a:rPr lang="fi-FI" smtClean="0"/>
              <a:t>11.3.2026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2F97CA-8A95-8592-26D6-B03D29CCE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AFF623-D94B-FEF9-12E1-80483B66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4A095-CA5B-4378-A25F-8BA6F43252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26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nna.karki@tuusula.fi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oka-apu.f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8E4147-EB7D-2DE4-0A2D-DC3526754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4" y="1257300"/>
            <a:ext cx="10544175" cy="2795588"/>
          </a:xfrm>
        </p:spPr>
        <p:txBody>
          <a:bodyPr>
            <a:normAutofit fontScale="90000"/>
          </a:bodyPr>
          <a:lstStyle/>
          <a:p>
            <a:r>
              <a:rPr lang="fi-FI" b="1"/>
              <a:t>Ruoka-aputoimintaa Hyvinkäällä</a:t>
            </a:r>
            <a:br>
              <a:rPr lang="fi-FI" b="1"/>
            </a:br>
            <a:br>
              <a:rPr lang="fi-FI" b="1"/>
            </a:br>
            <a:r>
              <a:rPr lang="fi-FI" sz="4000"/>
              <a:t>Mitä on ruoka-apu? Mistä löydän ruoka-apua?</a:t>
            </a:r>
            <a:br>
              <a:rPr lang="fi-FI" sz="4000"/>
            </a:br>
            <a:r>
              <a:rPr lang="fi-FI" sz="4000"/>
              <a:t>Ruoka-aputoiminta Hyvinkäällä</a:t>
            </a:r>
            <a:endParaRPr lang="fi-FI" sz="4000" b="1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93CBD8-C66D-0D49-BF57-FDA72D2D1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fi-FI"/>
          </a:p>
          <a:p>
            <a:r>
              <a:rPr lang="fi-FI"/>
              <a:t>Palvelumessut 12.3.2026</a:t>
            </a:r>
          </a:p>
          <a:p>
            <a:r>
              <a:rPr lang="fi-FI"/>
              <a:t>Henna Kärki</a:t>
            </a:r>
          </a:p>
          <a:p>
            <a:r>
              <a:rPr lang="fi-FI"/>
              <a:t>Ruoka-aputoimintaa yhteistyössä Keski-Uudellamaalla 2025-2026</a:t>
            </a:r>
          </a:p>
        </p:txBody>
      </p:sp>
    </p:spTree>
    <p:extLst>
      <p:ext uri="{BB962C8B-B14F-4D97-AF65-F5344CB8AC3E}">
        <p14:creationId xmlns:p14="http://schemas.microsoft.com/office/powerpoint/2010/main" val="139853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9164" y="554636"/>
            <a:ext cx="10742766" cy="708285"/>
          </a:xfrm>
        </p:spPr>
        <p:txBody>
          <a:bodyPr>
            <a:normAutofit/>
          </a:bodyPr>
          <a:lstStyle/>
          <a:p>
            <a:r>
              <a:rPr lang="fi-FI" sz="4400">
                <a:latin typeface="+mn-lt"/>
              </a:rPr>
              <a:t>Elintarvikejako</a:t>
            </a:r>
            <a:r>
              <a:rPr lang="fi-FI" sz="4400">
                <a:solidFill>
                  <a:schemeClr val="accent2"/>
                </a:solidFill>
                <a:latin typeface="+mn-lt"/>
              </a:rPr>
              <a:t> Hyvinkään </a:t>
            </a:r>
            <a:r>
              <a:rPr lang="fi-FI" sz="4400" dirty="0">
                <a:solidFill>
                  <a:schemeClr val="accent2"/>
                </a:solidFill>
                <a:latin typeface="+mn-lt"/>
              </a:rPr>
              <a:t>Vapaaseurakunta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523939" y="1663347"/>
            <a:ext cx="5151120" cy="442811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>
                <a:latin typeface="Raleway" pitchFamily="2" charset="0"/>
              </a:rPr>
              <a:t>Elintarvikkeiden jako joka toinen lauantai klo 14-15 </a:t>
            </a:r>
            <a:r>
              <a:rPr lang="fi-FI" sz="2000">
                <a:latin typeface="Raleway" pitchFamily="2" charset="0"/>
              </a:rPr>
              <a:t>Hyvinkään  Vapaaseurakunnalla Donnerinkadulla.</a:t>
            </a:r>
            <a:endParaRPr lang="fi-FI" sz="20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Raleway" pitchFamily="2" charset="0"/>
              </a:rPr>
              <a:t>Jaetaan </a:t>
            </a:r>
            <a:r>
              <a:rPr lang="fi-FI" sz="2000">
                <a:latin typeface="Raleway" pitchFamily="2" charset="0"/>
              </a:rPr>
              <a:t>lahjoituselintarvikkeita, joita riittää n. 30-50 hakijalle.</a:t>
            </a:r>
          </a:p>
          <a:p>
            <a:endParaRPr lang="fi-FI" sz="20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Raleway" pitchFamily="2" charset="0"/>
              </a:rPr>
              <a:t>Vapaaseurakunta toimii osana Yhdessä katettu –</a:t>
            </a:r>
            <a:r>
              <a:rPr lang="fi-FI" sz="2000">
                <a:latin typeface="Raleway" pitchFamily="2" charset="0"/>
              </a:rPr>
              <a:t>verkostoa ja saa lahjoitettavat elintarvikkeet sen kautta.</a:t>
            </a:r>
            <a:endParaRPr lang="fi-FI" sz="2000" dirty="0">
              <a:latin typeface="Raleway" pitchFamily="2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73" y="4513469"/>
            <a:ext cx="4835532" cy="1789895"/>
          </a:xfrm>
          <a:prstGeom prst="rect">
            <a:avLst/>
          </a:prstGeom>
        </p:spPr>
      </p:pic>
      <p:pic>
        <p:nvPicPr>
          <p:cNvPr id="2050" name="Picture 2" descr="dsf6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2" y="1663347"/>
            <a:ext cx="4835533" cy="27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8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A27CD-12E9-125C-F81C-6DAD33A60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A143E52-D8F5-2CF5-9771-969B6FC4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0B07BC-7211-950E-D74A-DC72B7756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1647E2-E6E5-E64E-49DE-2A121A11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68" y="232093"/>
            <a:ext cx="9392421" cy="848813"/>
          </a:xfrm>
        </p:spPr>
        <p:txBody>
          <a:bodyPr>
            <a:normAutofit fontScale="90000"/>
          </a:bodyPr>
          <a:lstStyle/>
          <a:p>
            <a:r>
              <a:rPr lang="fi-FI" b="1"/>
              <a:t>Ruoka-aputoimintaa yhteistyössä</a:t>
            </a:r>
            <a:br>
              <a:rPr lang="fi-FI" b="1"/>
            </a:br>
            <a:r>
              <a:rPr lang="fi-FI" b="1"/>
              <a:t>Keski-Uudellamaalla 2025-2026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2CDFC8-0B5F-B72C-1ABC-438382AFF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14" y="1312999"/>
            <a:ext cx="11979086" cy="5220708"/>
          </a:xfrm>
        </p:spPr>
        <p:txBody>
          <a:bodyPr>
            <a:noAutofit/>
          </a:bodyPr>
          <a:lstStyle/>
          <a:p>
            <a:r>
              <a:rPr lang="fi-FI"/>
              <a:t>Valtionavustushanke ruoka-aputoiminnan järjestämiseen, rahoittajana THL.</a:t>
            </a:r>
          </a:p>
          <a:p>
            <a:r>
              <a:rPr lang="fi-FI"/>
              <a:t>Keski-Uudenmaan alueen yhteishanke, jota toteuttaa </a:t>
            </a:r>
            <a:r>
              <a:rPr lang="fi-FI" b="1"/>
              <a:t>kuusi kuntaa ja hyvinvointialue Keusote sekä osatoteuttajana olevat ruoka-aputoimijat </a:t>
            </a:r>
            <a:r>
              <a:rPr lang="fi-FI"/>
              <a:t>verkostoineen.</a:t>
            </a:r>
          </a:p>
          <a:p>
            <a:r>
              <a:rPr lang="fi-FI"/>
              <a:t>Hankkeessa </a:t>
            </a:r>
            <a:r>
              <a:rPr lang="fi-FI" b="1"/>
              <a:t>koordinoidaan ruoka-avun yhteistyötä ja delegoidaan valtionrahoitusta ruoka-aputoiminnan järjestämisestä aiheutuviin kustannuksiin</a:t>
            </a:r>
            <a:r>
              <a:rPr lang="fi-FI"/>
              <a:t>.</a:t>
            </a:r>
          </a:p>
          <a:p>
            <a:r>
              <a:rPr lang="fi-FI" b="1"/>
              <a:t>Ruoka-apua järjestävät alueella toimivat järjsetöt ja seurakunnat</a:t>
            </a:r>
            <a:r>
              <a:rPr lang="fi-FI"/>
              <a:t>, joita on hankkeessa mukana 13 verkostoineen.</a:t>
            </a:r>
          </a:p>
          <a:p>
            <a:r>
              <a:rPr lang="fi-FI"/>
              <a:t>Rahoituksen ja koordinaation avulla tuetaan ruoka-aputoiminnan järjestämistä, edistetään resurssien järkevää käyttöä sekä alueen eri toimijoiden yhteistyötä yhteisten tavoitteiden mukaisesti.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8DAE4D3-342A-EA02-8A88-E2C9DC95A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3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1DBBB-B064-5568-036F-41AFE695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A90F772-82BE-D839-AE13-7823D8CF5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5061671-04F3-326C-732C-AD1FA296C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9FB791-D07A-EEFE-C0BE-5A89CDBB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68" y="175893"/>
            <a:ext cx="9392421" cy="848813"/>
          </a:xfrm>
        </p:spPr>
        <p:txBody>
          <a:bodyPr>
            <a:normAutofit fontScale="90000"/>
          </a:bodyPr>
          <a:lstStyle/>
          <a:p>
            <a:r>
              <a:rPr lang="fi-FI" b="1"/>
              <a:t>Ruoka-apuhankkeen tavoitteet 2025-2026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266522-6B6E-C9B7-0D89-DF368003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14" y="1312999"/>
            <a:ext cx="11979086" cy="52207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fi-FI" b="1"/>
              <a:t>1. 	Tukea ja mahdollistaa luotettavan ja saavutettavan ruoka-	aputoiminnan järjestämisen edellytyksiä sekä ruoka-avun 	yhteistyöverkostojen toimintoja Keski-Uudellamaalla. 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fi-FI" b="1"/>
              <a:t>2.	Vahvistaa yhteistyön rakenteita, jolla mahdollistetaan turvallisen, 	laadukkaan ja ammattimaisen ruoka-aputoiminnan toteuttamista. 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fi-FI" b="1"/>
              <a:t>3. 	Lisätä kuntien ja hyvinvointialueen sekä ruoka-aputoimijoiden 	yhteistyötä ja kiinnittää ruoka-aputoiminta entistä vahvemmin 	alueen hyvinvointityöhön. </a:t>
            </a:r>
            <a:endParaRPr lang="fi-FI" sz="2200"/>
          </a:p>
          <a:p>
            <a:pPr marL="0" indent="0" fontAlgn="base">
              <a:buNone/>
            </a:pPr>
            <a:r>
              <a:rPr lang="fi-FI" sz="2200"/>
              <a:t>Tavoitteiden avulla edistetään ruoka-avun jatkuvuutta ja vastuullisuutta, sekä ruoka-avussa asioivien hyvinvointia ja osallisuutta. </a:t>
            </a:r>
            <a:r>
              <a:rPr lang="en-US" sz="2200"/>
              <a:t>​</a:t>
            </a:r>
          </a:p>
          <a:p>
            <a:pPr marL="0" indent="0" fontAlgn="base">
              <a:buNone/>
            </a:pPr>
            <a:r>
              <a:rPr lang="fi-FI" sz="2200"/>
              <a:t>Hankkeessa tavoitellaan entistä kattavamman kokonaiskuvan muodostumista ruoka-apua tarvitsevien ihmisten tuen tarpeista ja heidän ympärillään olevien verkostojen mahdollisuuksista vastata niihin. </a:t>
            </a:r>
            <a:endParaRPr lang="en-US" sz="220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E732D31-B6D9-32DA-481E-56533C270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77B48-1D8D-09BE-8818-EF1E5D3A3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sf6018-1">
            <a:extLst>
              <a:ext uri="{FF2B5EF4-FFF2-40B4-BE49-F238E27FC236}">
                <a16:creationId xmlns:a16="http://schemas.microsoft.com/office/drawing/2014/main" id="{335ECEA4-25A2-787B-937E-EB7F45F9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 bwMode="auto">
          <a:xfrm>
            <a:off x="2840476" y="10"/>
            <a:ext cx="93515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0A221E-94D7-DA51-8E15-D7F1837B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>
                <a:latin typeface="+mj-lt"/>
                <a:ea typeface="+mj-ea"/>
                <a:cs typeface="+mj-cs"/>
              </a:rPr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647A65-0291-7AB5-6599-405CFA25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Lisätietoja:</a:t>
            </a:r>
          </a:p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Hankekoordinaattori</a:t>
            </a:r>
          </a:p>
          <a:p>
            <a:pPr marL="0" indent="0">
              <a:buNone/>
            </a:pPr>
            <a:r>
              <a:rPr lang="en-US" sz="2000"/>
              <a:t>Henna Kärki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h</a:t>
            </a:r>
            <a:r>
              <a:rPr lang="en-US" sz="2000" kern="1200">
                <a:hlinkClick r:id="rId3"/>
              </a:rPr>
              <a:t>enna.karki@tuusula.fi</a:t>
            </a:r>
            <a:endParaRPr lang="en-US" sz="2000" kern="120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000"/>
              <a:t>040 314 3080</a:t>
            </a:r>
            <a:endParaRPr lang="en-US" sz="2000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4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12AD2-9514-6271-4888-0A84379B4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11E8A15-6A18-4124-9C02-1E1EB6E6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1C5DA72-2F33-552E-F5E7-388A39AA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9C8A52-59E3-5121-2B0D-CBAC921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68" y="175893"/>
            <a:ext cx="9392421" cy="848813"/>
          </a:xfrm>
        </p:spPr>
        <p:txBody>
          <a:bodyPr>
            <a:normAutofit/>
          </a:bodyPr>
          <a:lstStyle/>
          <a:p>
            <a:r>
              <a:rPr lang="fi-FI" b="1"/>
              <a:t>Ruoka-aputoiminta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2B2D6F-CDE9-3C35-003C-9A758D137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0599"/>
            <a:ext cx="11906250" cy="5220708"/>
          </a:xfrm>
        </p:spPr>
        <p:txBody>
          <a:bodyPr>
            <a:noAutofit/>
          </a:bodyPr>
          <a:lstStyle/>
          <a:p>
            <a:r>
              <a:rPr lang="fi-FI" sz="2400"/>
              <a:t>Ruoka-aputoiminta on pääasiassa vapaaehtoisvoimin ja lahjoitusten varassa toimivaa avustustyötä, jossa ohjataan hävikki- tai ylijäämäruokaa ihmisille.</a:t>
            </a:r>
          </a:p>
          <a:p>
            <a:r>
              <a:rPr lang="fi-FI" sz="2400"/>
              <a:t>Ruoka-apua järjestää Suomessa päätoimisesti tai muun toiminnan ohessa yli 1000 yhdistystä, järjestöä, seurakuntaa ja muuta toimijaa. </a:t>
            </a:r>
          </a:p>
          <a:p>
            <a:r>
              <a:rPr lang="fi-FI" sz="2400"/>
              <a:t>Tunnetuin tapa järjestää ruoka-apua ovat erilaisen jakelutapahtumat, joissa kauppojen, tukkujen ja teollisuuden lahjoittamia elintarvikkeita jaetaan hakijoille joko valmiiksi pakatuissa ruokakasseissa tai niin, että kävijät itse valitsevat ja pakkaavat tuotteet.</a:t>
            </a:r>
          </a:p>
          <a:p>
            <a:r>
              <a:rPr lang="fi-FI" sz="2400"/>
              <a:t>Yhteisölliset ateriat, yhteisölounaat sekä erilaiset aamu- tai välipalatarjoilut ovat yleistyneet viimeisen kymmenen vuoden kuluessa ruoka-aputoiminnassa. Yhteisen ruoan äärellä on mahdollista keskustella, tutustua ja kokea merkityksellisiä hetkiä.</a:t>
            </a:r>
          </a:p>
          <a:p>
            <a:r>
              <a:rPr lang="fi-FI" sz="2400"/>
              <a:t>Koulujen ylijäämäruoan hyödyntäminen on lisääntynyt viimeisten vuosien aikana.</a:t>
            </a:r>
          </a:p>
          <a:p>
            <a:r>
              <a:rPr lang="fi-FI" sz="2400"/>
              <a:t>Ruoka-apuun turvautuu arvioiden mukaan noin 200 000 suomalaista vuosittain. </a:t>
            </a:r>
          </a:p>
          <a:p>
            <a:r>
              <a:rPr lang="fi-FI" sz="2400"/>
              <a:t>Ruoka-apua jaetaan Suomessa vuosittain noin 20 miljoonaa kiloa. (Luonnonvarakeskus 2020)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B1DCA747-533B-9DCA-6A84-866139DD8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_DSF6018">
            <a:extLst>
              <a:ext uri="{FF2B5EF4-FFF2-40B4-BE49-F238E27FC236}">
                <a16:creationId xmlns:a16="http://schemas.microsoft.com/office/drawing/2014/main" id="{020E3665-1D0E-BCE4-E696-7C4040B1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8573"/>
          <a:stretch>
            <a:fillRect/>
          </a:stretch>
        </p:blipFill>
        <p:spPr bwMode="auto">
          <a:xfrm>
            <a:off x="20" y="11"/>
            <a:ext cx="12191980" cy="328960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360F26-10EF-122F-A058-5AAFCE59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3429000"/>
            <a:ext cx="11649074" cy="29935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/>
              <a:t>Ruoka-aputoiminta on kehittynyt perinteisistä leipäjonoista laaja-alaiseksi yhteisölliseksi auttamistoiminnaksi, joka tukee avunsaajien kokonaisvaltaista hyvinvointia ja osallisuutta. </a:t>
            </a:r>
          </a:p>
          <a:p>
            <a:pPr marL="0" indent="0">
              <a:buNone/>
            </a:pPr>
            <a:r>
              <a:rPr lang="fi-FI" sz="2400"/>
              <a:t>Toiminnan ytimessä on hävikki- ja ylijäämäruoan hyödyntäminen, ihmisten kohtaaminen sekä verkostomainen ja yhteisöllinen toiminta.</a:t>
            </a:r>
          </a:p>
          <a:p>
            <a:pPr marL="0" indent="0">
              <a:buNone/>
            </a:pPr>
            <a:r>
              <a:rPr lang="fi-FI" sz="2400"/>
              <a:t>Vapaaehtoistyö, työllisyyttä edistävä toiminta, erilaiset ohjaus- ja neuvontapalvelut sekä muu yhteisöllinen toiminta ovat osa ruoka-avun arkea.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C42BB66-B126-A347-1D2D-97D39CACA4F8}"/>
              </a:ext>
            </a:extLst>
          </p:cNvPr>
          <p:cNvSpPr txBox="1"/>
          <p:nvPr/>
        </p:nvSpPr>
        <p:spPr>
          <a:xfrm>
            <a:off x="1366839" y="921536"/>
            <a:ext cx="9524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/>
              <a:t>Monimuotoinen ruoka-aputoiminta </a:t>
            </a:r>
            <a:br>
              <a:rPr lang="fi-FI" sz="4400" b="1"/>
            </a:br>
            <a:r>
              <a:rPr lang="fi-FI" sz="4400" b="1"/>
              <a:t>-enemmän kuin ruokaa! </a:t>
            </a:r>
            <a:endParaRPr lang="fi-FI" sz="4400"/>
          </a:p>
        </p:txBody>
      </p:sp>
    </p:spTree>
    <p:extLst>
      <p:ext uri="{BB962C8B-B14F-4D97-AF65-F5344CB8AC3E}">
        <p14:creationId xmlns:p14="http://schemas.microsoft.com/office/powerpoint/2010/main" val="8680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3FA64-0D30-0F96-6B3D-A65AE730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C0BB570-CA20-C948-39DC-8BEB7B272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E5F7938-3C60-ABF4-A230-15E30DC6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31266A-649A-76F3-E098-D3B38C0E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68" y="175893"/>
            <a:ext cx="9392421" cy="848813"/>
          </a:xfrm>
        </p:spPr>
        <p:txBody>
          <a:bodyPr>
            <a:normAutofit/>
          </a:bodyPr>
          <a:lstStyle/>
          <a:p>
            <a:r>
              <a:rPr lang="fi-FI" b="1"/>
              <a:t>Ruoka-apu.fi -palvelu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ED7936-83FF-01C4-2AE4-287D92C9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40" y="1316384"/>
            <a:ext cx="7671471" cy="4183578"/>
          </a:xfrm>
        </p:spPr>
        <p:txBody>
          <a:bodyPr>
            <a:noAutofit/>
          </a:bodyPr>
          <a:lstStyle/>
          <a:p>
            <a:r>
              <a:rPr lang="fi-FI" sz="2400"/>
              <a:t>Ruoka-apu.fi palvelee ruoka-apua etsiviä ja järjestäviä sekä elintarvikkeiden lahjoittajia.</a:t>
            </a:r>
          </a:p>
          <a:p>
            <a:r>
              <a:rPr lang="fi-FI" sz="2400"/>
              <a:t>Sivulta löydät ajantasaiset tiedot ruoka-aputapahtumista ja yhteisöllisistä ruokailuista valitsemallasi alueella.</a:t>
            </a:r>
          </a:p>
          <a:p>
            <a:r>
              <a:rPr lang="fi-FI" sz="2400"/>
              <a:t>Erilaisia ruoka-aputapahtumia ja yhteisöllisiä ruokailuja järjestävät sadat eri toimijat ympäri Suomen.</a:t>
            </a:r>
          </a:p>
          <a:p>
            <a:r>
              <a:rPr lang="fi-FI" sz="2400"/>
              <a:t>Sivuston tapahtumien ilmoittajia ovat rekisteröityneet toimijat, kuten yhdistykset, seurakunnat ja kunnalliset toimijat. </a:t>
            </a:r>
          </a:p>
          <a:p>
            <a:r>
              <a:rPr lang="fi-FI" sz="2400"/>
              <a:t>Kunkin tapahtuman tarkemmat tiedot sekä yhteyshenkilöt löydät tapahtumailmoituksesta. </a:t>
            </a:r>
          </a:p>
        </p:txBody>
      </p:sp>
      <p:pic>
        <p:nvPicPr>
          <p:cNvPr id="1026" name="Picture 2" descr="löydälähimmät">
            <a:extLst>
              <a:ext uri="{FF2B5EF4-FFF2-40B4-BE49-F238E27FC236}">
                <a16:creationId xmlns:a16="http://schemas.microsoft.com/office/drawing/2014/main" id="{4D8FC35A-368E-D16D-745C-AFD6CA8E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611" y="1636785"/>
            <a:ext cx="3831565" cy="226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516AEFB-C662-FD49-4691-A0E9DE7F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EF9118C-79D8-4853-17EC-E8B4AB197E82}"/>
              </a:ext>
            </a:extLst>
          </p:cNvPr>
          <p:cNvSpPr txBox="1"/>
          <p:nvPr/>
        </p:nvSpPr>
        <p:spPr>
          <a:xfrm>
            <a:off x="8704213" y="4941451"/>
            <a:ext cx="271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solidFill>
                  <a:schemeClr val="accent1"/>
                </a:solidFill>
                <a:hlinkClick r:id="rId3"/>
              </a:rPr>
              <a:t>www.ruoka-apu.fi</a:t>
            </a:r>
            <a:endParaRPr lang="fi-FI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1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56BF77-BB3B-5C5B-6D85-67E59A95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83" y="506319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Ruoka-aputoimintaa Hyvinkäällä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703F5-2C6B-D650-CB76-2E08B4AD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9" y="3556522"/>
            <a:ext cx="4628408" cy="231110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Hyvinkäällä ruoka-apua ja muuta kohtaamistoimintaa ruoan äärellä järjestetään eri puolella kaupunkia. </a:t>
            </a:r>
          </a:p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Ajankohtaiset tiedot löydät </a:t>
            </a:r>
          </a:p>
          <a:p>
            <a:pPr marL="0" indent="0" algn="ctr">
              <a:buNone/>
            </a:pPr>
            <a:r>
              <a:rPr lang="en-US" sz="2400"/>
              <a:t>www.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ruoka-apu.fi -&gt; Hyvinkää</a:t>
            </a:r>
          </a:p>
        </p:txBody>
      </p:sp>
      <p:pic>
        <p:nvPicPr>
          <p:cNvPr id="5" name="Kuva 4" descr="Kuva, joka sisältää kohteen kartta, atlas, teksti&#10;&#10;Tekoälyllä luotu sisältö voi olla virheellistä.">
            <a:extLst>
              <a:ext uri="{FF2B5EF4-FFF2-40B4-BE49-F238E27FC236}">
                <a16:creationId xmlns:a16="http://schemas.microsoft.com/office/drawing/2014/main" id="{633E55FD-CFAE-43FE-5C83-6CB26186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1144825"/>
            <a:ext cx="5708649" cy="45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5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FC8D62-C71C-0756-B0F2-5414EE06F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teksti, kuvakaappaus, ohjelmisto, Verkkosivusto&#10;&#10;Tekoälyllä luotu sisältö voi olla virheellistä.">
            <a:extLst>
              <a:ext uri="{FF2B5EF4-FFF2-40B4-BE49-F238E27FC236}">
                <a16:creationId xmlns:a16="http://schemas.microsoft.com/office/drawing/2014/main" id="{1AD21373-7954-90F1-6909-228C2D86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30" y="26819"/>
            <a:ext cx="11358740" cy="68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6609" y="840474"/>
            <a:ext cx="11551447" cy="708285"/>
          </a:xfrm>
        </p:spPr>
        <p:txBody>
          <a:bodyPr>
            <a:normAutofit fontScale="90000"/>
          </a:bodyPr>
          <a:lstStyle/>
          <a:p>
            <a:br>
              <a:rPr lang="fi-FI" sz="4400">
                <a:latin typeface="Raleway"/>
              </a:rPr>
            </a:br>
            <a:r>
              <a:rPr lang="fi-FI" sz="4900">
                <a:latin typeface="+mn-lt"/>
              </a:rPr>
              <a:t>Elintarvikkeiden jako </a:t>
            </a:r>
            <a:br>
              <a:rPr lang="fi-FI" sz="4900">
                <a:solidFill>
                  <a:schemeClr val="accent2"/>
                </a:solidFill>
                <a:latin typeface="+mn-lt"/>
              </a:rPr>
            </a:br>
            <a:r>
              <a:rPr lang="fi-FI" sz="4900">
                <a:solidFill>
                  <a:schemeClr val="accent2"/>
                </a:solidFill>
                <a:latin typeface="+mn-lt"/>
              </a:rPr>
              <a:t>Rusakot </a:t>
            </a:r>
            <a:r>
              <a:rPr lang="fi-FI" sz="4900" dirty="0">
                <a:solidFill>
                  <a:schemeClr val="accent2"/>
                </a:solidFill>
                <a:latin typeface="+mn-lt"/>
              </a:rPr>
              <a:t>puskassa –kansalaistoimijoiden tuki ry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406609" y="1962147"/>
            <a:ext cx="6702552" cy="450272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>
                <a:latin typeface="Raleway" pitchFamily="2" charset="0"/>
              </a:rPr>
              <a:t>Ruokajako maanantaisin klo 14 alkaen </a:t>
            </a:r>
            <a:r>
              <a:rPr lang="fi-FI" sz="2000">
                <a:latin typeface="Raleway" pitchFamily="2" charset="0"/>
              </a:rPr>
              <a:t>yhteisötalo Onnissa Paavolassa (ent. Jussilankadun päiväkoti).</a:t>
            </a:r>
            <a:endParaRPr lang="fi-FI" sz="20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Jonotus </a:t>
            </a:r>
            <a:r>
              <a:rPr lang="fi-FI" sz="2000" dirty="0">
                <a:latin typeface="Raleway" pitchFamily="2" charset="0"/>
              </a:rPr>
              <a:t>ja </a:t>
            </a:r>
            <a:r>
              <a:rPr lang="fi-FI" sz="2000">
                <a:latin typeface="Raleway" pitchFamily="2" charset="0"/>
              </a:rPr>
              <a:t>jako tapahtuu vuoronumeroiden mukaisessa järjestyksessä. Vuoronumeroita </a:t>
            </a:r>
            <a:r>
              <a:rPr lang="fi-FI" sz="2000" dirty="0">
                <a:latin typeface="Raleway" pitchFamily="2" charset="0"/>
              </a:rPr>
              <a:t>jaetaan </a:t>
            </a:r>
            <a:r>
              <a:rPr lang="fi-FI" sz="2000">
                <a:latin typeface="Raleway" pitchFamily="2" charset="0"/>
              </a:rPr>
              <a:t>klo 13 alkaen jaon alkuun asti.</a:t>
            </a:r>
          </a:p>
          <a:p>
            <a:endParaRPr lang="fi-FI" sz="20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Ruokajaossa asioi n. 120-200 henkilöä viikoittain.</a:t>
            </a:r>
            <a:endParaRPr lang="fi-FI" sz="20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Lahjoituksia saadaan mm</a:t>
            </a:r>
            <a:r>
              <a:rPr lang="fi-FI" sz="2000" dirty="0">
                <a:latin typeface="Raleway" pitchFamily="2" charset="0"/>
              </a:rPr>
              <a:t>. Lidlistä ja Arla Ingmanista sekä </a:t>
            </a:r>
            <a:r>
              <a:rPr lang="fi-FI" sz="2000">
                <a:latin typeface="Raleway" pitchFamily="2" charset="0"/>
              </a:rPr>
              <a:t>paikallisilta lahjoittajilta, sekä Yhdessä katettu –verkoston kautta.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Ruokajakoa toteuttaa laaja joukko aktiivisia vapaaehtoisia.</a:t>
            </a:r>
            <a:endParaRPr lang="fi-FI" sz="2000" dirty="0">
              <a:latin typeface="Raleway" pitchFamily="2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69" y="1757008"/>
            <a:ext cx="3741116" cy="245650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69" y="4213511"/>
            <a:ext cx="3741116" cy="23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9563-73D8-8AAE-8AFF-EA831423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1DE47D-D18D-9DED-CB00-1BDDA925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83" y="780096"/>
            <a:ext cx="10742766" cy="708285"/>
          </a:xfrm>
        </p:spPr>
        <p:txBody>
          <a:bodyPr>
            <a:normAutofit fontScale="90000"/>
          </a:bodyPr>
          <a:lstStyle/>
          <a:p>
            <a:br>
              <a:rPr lang="fi-FI" sz="4400">
                <a:solidFill>
                  <a:schemeClr val="accent2"/>
                </a:solidFill>
                <a:latin typeface="+mn-lt"/>
              </a:rPr>
            </a:br>
            <a:r>
              <a:rPr lang="fi-FI" sz="4900">
                <a:latin typeface="+mn-lt"/>
              </a:rPr>
              <a:t>Kaiken kansan kammari, ruokailu ja kahvila</a:t>
            </a:r>
            <a:br>
              <a:rPr lang="fi-FI" sz="4900">
                <a:solidFill>
                  <a:schemeClr val="accent2"/>
                </a:solidFill>
                <a:latin typeface="+mn-lt"/>
              </a:rPr>
            </a:br>
            <a:r>
              <a:rPr lang="fi-FI" sz="4900">
                <a:solidFill>
                  <a:schemeClr val="accent2"/>
                </a:solidFill>
              </a:rPr>
              <a:t>Hyvinkään seurakunta</a:t>
            </a:r>
            <a:endParaRPr lang="fi-FI" sz="4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F2FEF6F-115F-D390-2530-EFE6FB0E1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583" y="1754822"/>
            <a:ext cx="6883586" cy="441500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>
                <a:latin typeface="Raleway" pitchFamily="2" charset="0"/>
              </a:rPr>
              <a:t>Kohtaamispaikkatoimintaa</a:t>
            </a:r>
            <a:r>
              <a:rPr lang="fi-FI" sz="2000">
                <a:latin typeface="Raleway" pitchFamily="2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Kaiken kansan </a:t>
            </a:r>
            <a:r>
              <a:rPr lang="fi-FI" sz="2000" b="1">
                <a:latin typeface="Raleway" pitchFamily="2" charset="0"/>
              </a:rPr>
              <a:t>kammari</a:t>
            </a:r>
            <a:r>
              <a:rPr lang="fi-FI" sz="2000">
                <a:latin typeface="Raleway" pitchFamily="2" charset="0"/>
              </a:rPr>
              <a:t> </a:t>
            </a:r>
            <a:r>
              <a:rPr lang="fi-FI" sz="2000" b="1">
                <a:latin typeface="Raleway" pitchFamily="2" charset="0"/>
              </a:rPr>
              <a:t>maanantaisin klo 10-14 </a:t>
            </a:r>
            <a:r>
              <a:rPr lang="fi-FI" sz="2000">
                <a:latin typeface="Raleway" pitchFamily="2" charset="0"/>
              </a:rPr>
              <a:t>ja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Kaiken kansan </a:t>
            </a:r>
            <a:r>
              <a:rPr lang="fi-FI" sz="2000" b="1">
                <a:latin typeface="Raleway" pitchFamily="2" charset="0"/>
              </a:rPr>
              <a:t>ruokailu</a:t>
            </a:r>
            <a:r>
              <a:rPr lang="fi-FI" sz="2000">
                <a:latin typeface="Raleway" pitchFamily="2" charset="0"/>
              </a:rPr>
              <a:t> </a:t>
            </a:r>
            <a:r>
              <a:rPr lang="fi-FI" sz="2000" b="1">
                <a:latin typeface="Raleway" pitchFamily="2" charset="0"/>
              </a:rPr>
              <a:t>tiistaisin klo 12.30-13.30 </a:t>
            </a:r>
            <a:r>
              <a:rPr lang="fi-FI" sz="2000">
                <a:latin typeface="Raleway" pitchFamily="2" charset="0"/>
              </a:rPr>
              <a:t>Vehkojan srk-keskuksessa.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Kaiken kansan </a:t>
            </a:r>
            <a:r>
              <a:rPr lang="fi-FI" sz="2000" b="1">
                <a:latin typeface="Raleway" pitchFamily="2" charset="0"/>
              </a:rPr>
              <a:t>kahvila perjantaisin klo 9-12 </a:t>
            </a:r>
            <a:r>
              <a:rPr lang="fi-FI" sz="2000">
                <a:latin typeface="Raleway" pitchFamily="2" charset="0"/>
              </a:rPr>
              <a:t>Vanhan kirkon sivusalissa</a:t>
            </a:r>
            <a:r>
              <a:rPr lang="fi-FI" sz="2000" dirty="0">
                <a:latin typeface="Raleway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Raleway" pitchFamily="2" charset="0"/>
              </a:rPr>
              <a:t>Maanantaisin ja perjantaisin tarjolla puuroa, kahvia ja pientä purtavaa</a:t>
            </a:r>
            <a:r>
              <a:rPr lang="fi-FI" sz="2000">
                <a:latin typeface="Raleway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Tiistaisin </a:t>
            </a:r>
            <a:r>
              <a:rPr lang="fi-FI" sz="2000" dirty="0">
                <a:latin typeface="Raleway" pitchFamily="2" charset="0"/>
              </a:rPr>
              <a:t>lounasruokailu ja kahvit, joista vapaaehtoinen maksu.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Raleway" pitchFamily="2" charset="0"/>
              </a:rPr>
              <a:t>Kammaritoimintaan </a:t>
            </a:r>
            <a:r>
              <a:rPr lang="fi-FI" sz="2000" b="1" dirty="0">
                <a:latin typeface="Raleway" pitchFamily="2" charset="0"/>
              </a:rPr>
              <a:t>ei liity </a:t>
            </a:r>
            <a:r>
              <a:rPr lang="fi-FI" sz="2000" b="1">
                <a:latin typeface="Raleway" pitchFamily="2" charset="0"/>
              </a:rPr>
              <a:t>ruokajakelua</a:t>
            </a:r>
            <a:r>
              <a:rPr lang="fi-FI" sz="2000">
                <a:latin typeface="Raleway" pitchFamily="2" charset="0"/>
              </a:rPr>
              <a:t>.</a:t>
            </a:r>
            <a:endParaRPr lang="fi-FI" sz="2000" dirty="0">
              <a:latin typeface="Raleway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896CB-92E2-2CC2-B46D-E5075F62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21" y="1534639"/>
            <a:ext cx="3725354" cy="24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204D14-8D1D-3737-5784-46375BBF2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21" y="3962325"/>
            <a:ext cx="3796866" cy="2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0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477" y="391503"/>
            <a:ext cx="10742766" cy="708285"/>
          </a:xfrm>
        </p:spPr>
        <p:txBody>
          <a:bodyPr>
            <a:normAutofit fontScale="90000"/>
          </a:bodyPr>
          <a:lstStyle/>
          <a:p>
            <a:br>
              <a:rPr lang="fi-FI" sz="4400">
                <a:latin typeface="Raleway"/>
              </a:rPr>
            </a:br>
            <a:r>
              <a:rPr lang="fi-FI" sz="4900">
                <a:latin typeface="+mn-lt"/>
              </a:rPr>
              <a:t>Ruokajako</a:t>
            </a:r>
            <a:r>
              <a:rPr lang="fi-FI" sz="4400">
                <a:latin typeface="Raleway"/>
              </a:rPr>
              <a:t> </a:t>
            </a:r>
            <a:r>
              <a:rPr lang="fi-FI" sz="4900">
                <a:solidFill>
                  <a:schemeClr val="accent2"/>
                </a:solidFill>
                <a:latin typeface="+mn-lt"/>
              </a:rPr>
              <a:t>Leivänmurtajat </a:t>
            </a:r>
            <a:r>
              <a:rPr lang="fi-FI" sz="4900" dirty="0">
                <a:solidFill>
                  <a:schemeClr val="accent2"/>
                </a:solidFill>
                <a:latin typeface="+mn-lt"/>
              </a:rPr>
              <a:t>ry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>
          <a:xfrm>
            <a:off x="160183" y="1354683"/>
            <a:ext cx="7212831" cy="44281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>
                <a:latin typeface="Raleway" pitchFamily="2" charset="0"/>
              </a:rPr>
              <a:t>Ruokakassien jako sunnuntaisin klo 12.30-13 </a:t>
            </a:r>
            <a:r>
              <a:rPr lang="fi-FI" sz="2000" dirty="0">
                <a:latin typeface="Raleway" pitchFamily="2" charset="0"/>
              </a:rPr>
              <a:t>Hyvinkään Helluntaiseurakunnalla Palo-Ojantiellä</a:t>
            </a:r>
            <a:r>
              <a:rPr lang="fi-FI" sz="2000">
                <a:latin typeface="Raleway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Jakelu toteutetaan sisätiloissa ja vuoronumeroiden mukaan. Erityisryhmät pääsevät jonon alkupäähän.</a:t>
            </a:r>
          </a:p>
          <a:p>
            <a:endParaRPr lang="fi-FI" sz="2000" dirty="0">
              <a:latin typeface="Raleway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Hakijoita </a:t>
            </a:r>
            <a:r>
              <a:rPr lang="fi-FI" sz="2000" dirty="0">
                <a:latin typeface="Raleway" pitchFamily="2" charset="0"/>
              </a:rPr>
              <a:t>viikoittain n. 120-180 henkilöä.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Elintarvikkeet </a:t>
            </a:r>
            <a:r>
              <a:rPr lang="fi-FI" sz="2000" dirty="0">
                <a:latin typeface="Raleway" pitchFamily="2" charset="0"/>
              </a:rPr>
              <a:t>saadaan lahjoituksena lähialueen </a:t>
            </a:r>
            <a:r>
              <a:rPr lang="fi-FI" sz="2000">
                <a:latin typeface="Raleway" pitchFamily="2" charset="0"/>
              </a:rPr>
              <a:t>kaupoista ja </a:t>
            </a:r>
            <a:r>
              <a:rPr lang="fi-FI" sz="2000" dirty="0">
                <a:latin typeface="Raleway" pitchFamily="2" charset="0"/>
              </a:rPr>
              <a:t>Leivän Tuki ry:n varastolta Hausjärveltä.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latin typeface="Raleway" pitchFamily="2" charset="0"/>
              </a:rPr>
              <a:t>Ruokajakelussa </a:t>
            </a:r>
            <a:r>
              <a:rPr lang="fi-FI" sz="2000" dirty="0">
                <a:latin typeface="Raleway" pitchFamily="2" charset="0"/>
              </a:rPr>
              <a:t>on mukana useita </a:t>
            </a:r>
            <a:r>
              <a:rPr lang="fi-FI" sz="2000">
                <a:latin typeface="Raleway" pitchFamily="2" charset="0"/>
              </a:rPr>
              <a:t>vapaaehtoisia.</a:t>
            </a:r>
          </a:p>
          <a:p>
            <a:endParaRPr lang="fi-FI" sz="2400">
              <a:latin typeface="Raleway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14" y="4712050"/>
            <a:ext cx="4667390" cy="185775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18" y="1279025"/>
            <a:ext cx="2888499" cy="337106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55" y="1279025"/>
            <a:ext cx="1593263" cy="3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Laajakuva</PresentationFormat>
  <Paragraphs>73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Raleway</vt:lpstr>
      <vt:lpstr>Office-teema</vt:lpstr>
      <vt:lpstr>Ruoka-aputoimintaa Hyvinkäällä  Mitä on ruoka-apu? Mistä löydän ruoka-apua? Ruoka-aputoiminta Hyvinkäällä</vt:lpstr>
      <vt:lpstr>Ruoka-aputoiminta</vt:lpstr>
      <vt:lpstr>PowerPoint-esitys</vt:lpstr>
      <vt:lpstr>Ruoka-apu.fi -palvelu</vt:lpstr>
      <vt:lpstr>Ruoka-aputoimintaa Hyvinkäällä</vt:lpstr>
      <vt:lpstr>PowerPoint-esitys</vt:lpstr>
      <vt:lpstr> Elintarvikkeiden jako  Rusakot puskassa –kansalaistoimijoiden tuki ry</vt:lpstr>
      <vt:lpstr> Kaiken kansan kammari, ruokailu ja kahvila Hyvinkään seurakunta</vt:lpstr>
      <vt:lpstr> Ruokajako Leivänmurtajat ry</vt:lpstr>
      <vt:lpstr>Elintarvikejako Hyvinkään Vapaaseurakunta</vt:lpstr>
      <vt:lpstr>Ruoka-aputoimintaa yhteistyössä Keski-Uudellamaalla 2025-2026</vt:lpstr>
      <vt:lpstr>Ruoka-apuhankkeen tavoitteet 2025-2026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Kärki Henna</dc:creator>
  <cp:lastModifiedBy>Kärki Henna</cp:lastModifiedBy>
  <cp:revision>1</cp:revision>
  <dcterms:created xsi:type="dcterms:W3CDTF">2026-02-17T12:24:47Z</dcterms:created>
  <dcterms:modified xsi:type="dcterms:W3CDTF">2026-03-11T10:11:43Z</dcterms:modified>
</cp:coreProperties>
</file>