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4.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1" r:id="rId4"/>
    <p:sldMasterId id="2147483679" r:id="rId5"/>
    <p:sldMasterId id="2147483695" r:id="rId6"/>
    <p:sldMasterId id="2147483707" r:id="rId7"/>
    <p:sldMasterId id="2147483719" r:id="rId8"/>
    <p:sldMasterId id="2147483735" r:id="rId9"/>
  </p:sldMasterIdLst>
  <p:notesMasterIdLst>
    <p:notesMasterId r:id="rId18"/>
  </p:notesMasterIdLst>
  <p:sldIdLst>
    <p:sldId id="308" r:id="rId10"/>
    <p:sldId id="1058" r:id="rId11"/>
    <p:sldId id="1059" r:id="rId12"/>
    <p:sldId id="991" r:id="rId13"/>
    <p:sldId id="257" r:id="rId14"/>
    <p:sldId id="1087" r:id="rId15"/>
    <p:sldId id="1088" r:id="rId16"/>
    <p:sldId id="1086" r:id="rId17"/>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90909"/>
    <a:srgbClr val="D7D1E7"/>
    <a:srgbClr val="ADE4DE"/>
    <a:srgbClr val="3B7B77"/>
    <a:srgbClr val="5BC9BE"/>
    <a:srgbClr val="0A5A55"/>
    <a:srgbClr val="9DBDBB"/>
    <a:srgbClr val="B4A5D7"/>
    <a:srgbClr val="AF91D2"/>
    <a:srgbClr val="00B9A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3007" autoAdjust="0"/>
  </p:normalViewPr>
  <p:slideViewPr>
    <p:cSldViewPr snapToGrid="0" showGuides="1">
      <p:cViewPr varScale="1">
        <p:scale>
          <a:sx n="68" d="100"/>
          <a:sy n="68" d="100"/>
        </p:scale>
        <p:origin x="1262" y="91"/>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4.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5" Type="http://schemas.openxmlformats.org/officeDocument/2006/relationships/slideMaster" Target="slideMasters/slideMaster2.xml"/><Relationship Id="rId15" Type="http://schemas.openxmlformats.org/officeDocument/2006/relationships/slide" Target="slides/slide6.xml"/><Relationship Id="rId10" Type="http://schemas.openxmlformats.org/officeDocument/2006/relationships/slide" Target="slides/slide1.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1C8F4A5-E27C-4646-B0E3-29B141B6C6C5}" type="doc">
      <dgm:prSet loTypeId="urn:microsoft.com/office/officeart/2008/layout/VerticalCurvedList" loCatId="list" qsTypeId="urn:microsoft.com/office/officeart/2005/8/quickstyle/simple1" qsCatId="simple" csTypeId="urn:microsoft.com/office/officeart/2005/8/colors/accent1_1" csCatId="accent1" phldr="1"/>
      <dgm:spPr/>
      <dgm:t>
        <a:bodyPr/>
        <a:lstStyle/>
        <a:p>
          <a:endParaRPr lang="fi-FI"/>
        </a:p>
      </dgm:t>
    </dgm:pt>
    <dgm:pt modelId="{7EE5931D-606B-4225-B3FE-A48BBB230DD5}">
      <dgm:prSet phldrT="[Teksti]"/>
      <dgm:spPr/>
      <dgm:t>
        <a:bodyPr/>
        <a:lstStyle/>
        <a:p>
          <a:r>
            <a:rPr lang="fi-FI" dirty="0"/>
            <a:t>Taloustilanne askarruttaa ja kaipaa apua talousasioissa</a:t>
          </a:r>
        </a:p>
      </dgm:t>
    </dgm:pt>
    <dgm:pt modelId="{0C2D749A-AB4A-4AF2-A925-F37369EAF724}" type="parTrans" cxnId="{E208DA59-E6D5-40FE-AE9D-B7E1673EC7F3}">
      <dgm:prSet/>
      <dgm:spPr/>
      <dgm:t>
        <a:bodyPr/>
        <a:lstStyle/>
        <a:p>
          <a:endParaRPr lang="fi-FI"/>
        </a:p>
      </dgm:t>
    </dgm:pt>
    <dgm:pt modelId="{C10FBF3E-6604-4579-B04C-1BBD3F4BB4DB}" type="sibTrans" cxnId="{E208DA59-E6D5-40FE-AE9D-B7E1673EC7F3}">
      <dgm:prSet/>
      <dgm:spPr/>
      <dgm:t>
        <a:bodyPr/>
        <a:lstStyle/>
        <a:p>
          <a:endParaRPr lang="fi-FI"/>
        </a:p>
      </dgm:t>
    </dgm:pt>
    <dgm:pt modelId="{B6FDA7B0-17B7-49A3-9CEE-8C764274AD06}">
      <dgm:prSet phldrT="[Teksti]"/>
      <dgm:spPr/>
      <dgm:t>
        <a:bodyPr/>
        <a:lstStyle/>
        <a:p>
          <a:r>
            <a:rPr lang="fi-FI" dirty="0"/>
            <a:t>Haluaa saada rahat riittämään paremmin ja raha-asiat tasapainoon</a:t>
          </a:r>
        </a:p>
      </dgm:t>
    </dgm:pt>
    <dgm:pt modelId="{2035BBA7-214E-42FA-8D92-E08B5790FA3A}" type="parTrans" cxnId="{57B0227D-A4C1-49F7-A35D-C7E07222FDAD}">
      <dgm:prSet/>
      <dgm:spPr/>
      <dgm:t>
        <a:bodyPr/>
        <a:lstStyle/>
        <a:p>
          <a:endParaRPr lang="fi-FI"/>
        </a:p>
      </dgm:t>
    </dgm:pt>
    <dgm:pt modelId="{940F4E3E-EDA8-4285-966B-1DE2982687AB}" type="sibTrans" cxnId="{57B0227D-A4C1-49F7-A35D-C7E07222FDAD}">
      <dgm:prSet/>
      <dgm:spPr/>
      <dgm:t>
        <a:bodyPr/>
        <a:lstStyle/>
        <a:p>
          <a:endParaRPr lang="fi-FI"/>
        </a:p>
      </dgm:t>
    </dgm:pt>
    <dgm:pt modelId="{F0671E98-C810-4F18-8836-BE599108942E}">
      <dgm:prSet phldrT="[Teksti]"/>
      <dgm:spPr/>
      <dgm:t>
        <a:bodyPr/>
        <a:lstStyle/>
        <a:p>
          <a:r>
            <a:rPr lang="fi-FI" dirty="0"/>
            <a:t>Laskut viivästyvät</a:t>
          </a:r>
        </a:p>
      </dgm:t>
    </dgm:pt>
    <dgm:pt modelId="{135AA141-1FF7-47D5-894E-D39F3B55FE57}" type="parTrans" cxnId="{0639AD27-9AD5-4EF9-A800-E4AB347CE336}">
      <dgm:prSet/>
      <dgm:spPr/>
      <dgm:t>
        <a:bodyPr/>
        <a:lstStyle/>
        <a:p>
          <a:endParaRPr lang="fi-FI"/>
        </a:p>
      </dgm:t>
    </dgm:pt>
    <dgm:pt modelId="{F3267B63-1903-477D-BB21-3E5C184FBB72}" type="sibTrans" cxnId="{0639AD27-9AD5-4EF9-A800-E4AB347CE336}">
      <dgm:prSet/>
      <dgm:spPr/>
      <dgm:t>
        <a:bodyPr/>
        <a:lstStyle/>
        <a:p>
          <a:endParaRPr lang="fi-FI"/>
        </a:p>
      </dgm:t>
    </dgm:pt>
    <dgm:pt modelId="{AEE33F5A-66F0-4EA5-8DC9-852A202B9662}">
      <dgm:prSet phldrT="[Teksti]"/>
      <dgm:spPr/>
      <dgm:t>
        <a:bodyPr/>
        <a:lstStyle/>
        <a:p>
          <a:r>
            <a:rPr lang="fi-FI" dirty="0"/>
            <a:t>Velkatilanne on epäselvä</a:t>
          </a:r>
        </a:p>
      </dgm:t>
    </dgm:pt>
    <dgm:pt modelId="{E1FEBE0F-307D-4A82-BEF2-FA84DEEFFCAE}" type="parTrans" cxnId="{5F4974D8-B2D3-4BA2-9041-21C43CCAA97A}">
      <dgm:prSet/>
      <dgm:spPr/>
      <dgm:t>
        <a:bodyPr/>
        <a:lstStyle/>
        <a:p>
          <a:endParaRPr lang="fi-FI"/>
        </a:p>
      </dgm:t>
    </dgm:pt>
    <dgm:pt modelId="{49FBE249-53AC-42A0-A54A-3A7891F21719}" type="sibTrans" cxnId="{5F4974D8-B2D3-4BA2-9041-21C43CCAA97A}">
      <dgm:prSet/>
      <dgm:spPr/>
      <dgm:t>
        <a:bodyPr/>
        <a:lstStyle/>
        <a:p>
          <a:endParaRPr lang="fi-FI"/>
        </a:p>
      </dgm:t>
    </dgm:pt>
    <dgm:pt modelId="{3D8FDFDF-B1A4-4ACF-BBEA-5D9FE525BB44}">
      <dgm:prSet phldrT="[Teksti]"/>
      <dgm:spPr/>
      <dgm:t>
        <a:bodyPr/>
        <a:lstStyle/>
        <a:p>
          <a:r>
            <a:rPr lang="fi-FI"/>
            <a:t>Velkaa </a:t>
          </a:r>
          <a:r>
            <a:rPr lang="fi-FI" dirty="0"/>
            <a:t>kertynyt liikaa</a:t>
          </a:r>
        </a:p>
      </dgm:t>
    </dgm:pt>
    <dgm:pt modelId="{A3BE3BEA-F1C3-4C23-ACA6-38D23B80AB05}" type="parTrans" cxnId="{5FCDD351-D927-45D2-BB32-D88C82466223}">
      <dgm:prSet/>
      <dgm:spPr/>
      <dgm:t>
        <a:bodyPr/>
        <a:lstStyle/>
        <a:p>
          <a:endParaRPr lang="fi-FI"/>
        </a:p>
      </dgm:t>
    </dgm:pt>
    <dgm:pt modelId="{3F1DA1A0-30BF-4A7C-A990-D30FD3169F24}" type="sibTrans" cxnId="{5FCDD351-D927-45D2-BB32-D88C82466223}">
      <dgm:prSet/>
      <dgm:spPr/>
      <dgm:t>
        <a:bodyPr/>
        <a:lstStyle/>
        <a:p>
          <a:endParaRPr lang="fi-FI"/>
        </a:p>
      </dgm:t>
    </dgm:pt>
    <dgm:pt modelId="{F26A3669-3CF8-496C-8F5C-E26548311ABF}" type="pres">
      <dgm:prSet presAssocID="{B1C8F4A5-E27C-4646-B0E3-29B141B6C6C5}" presName="Name0" presStyleCnt="0">
        <dgm:presLayoutVars>
          <dgm:chMax val="7"/>
          <dgm:chPref val="7"/>
          <dgm:dir/>
        </dgm:presLayoutVars>
      </dgm:prSet>
      <dgm:spPr/>
    </dgm:pt>
    <dgm:pt modelId="{7267261C-CEE7-42D7-8A1D-49C0EBBC524D}" type="pres">
      <dgm:prSet presAssocID="{B1C8F4A5-E27C-4646-B0E3-29B141B6C6C5}" presName="Name1" presStyleCnt="0"/>
      <dgm:spPr/>
    </dgm:pt>
    <dgm:pt modelId="{5A371443-6E6D-48AF-AB22-9F340475D40F}" type="pres">
      <dgm:prSet presAssocID="{B1C8F4A5-E27C-4646-B0E3-29B141B6C6C5}" presName="cycle" presStyleCnt="0"/>
      <dgm:spPr/>
    </dgm:pt>
    <dgm:pt modelId="{0F4C2425-CB9B-4AAF-8C92-D4B443CA8C1A}" type="pres">
      <dgm:prSet presAssocID="{B1C8F4A5-E27C-4646-B0E3-29B141B6C6C5}" presName="srcNode" presStyleLbl="node1" presStyleIdx="0" presStyleCnt="5"/>
      <dgm:spPr/>
    </dgm:pt>
    <dgm:pt modelId="{959E3030-F4C9-4FC8-AB58-A6356627A657}" type="pres">
      <dgm:prSet presAssocID="{B1C8F4A5-E27C-4646-B0E3-29B141B6C6C5}" presName="conn" presStyleLbl="parChTrans1D2" presStyleIdx="0" presStyleCnt="1"/>
      <dgm:spPr/>
    </dgm:pt>
    <dgm:pt modelId="{B70F120E-8FF3-49B6-89EF-FA2B8A404A52}" type="pres">
      <dgm:prSet presAssocID="{B1C8F4A5-E27C-4646-B0E3-29B141B6C6C5}" presName="extraNode" presStyleLbl="node1" presStyleIdx="0" presStyleCnt="5"/>
      <dgm:spPr/>
    </dgm:pt>
    <dgm:pt modelId="{CF1ED689-F3D3-42DB-827F-3FF5E82333EC}" type="pres">
      <dgm:prSet presAssocID="{B1C8F4A5-E27C-4646-B0E3-29B141B6C6C5}" presName="dstNode" presStyleLbl="node1" presStyleIdx="0" presStyleCnt="5"/>
      <dgm:spPr/>
    </dgm:pt>
    <dgm:pt modelId="{AF12E388-83FA-46BE-9239-0255345B4F06}" type="pres">
      <dgm:prSet presAssocID="{7EE5931D-606B-4225-B3FE-A48BBB230DD5}" presName="text_1" presStyleLbl="node1" presStyleIdx="0" presStyleCnt="5">
        <dgm:presLayoutVars>
          <dgm:bulletEnabled val="1"/>
        </dgm:presLayoutVars>
      </dgm:prSet>
      <dgm:spPr/>
    </dgm:pt>
    <dgm:pt modelId="{FDACC4D5-BED3-4211-B443-30FCB0D87DCD}" type="pres">
      <dgm:prSet presAssocID="{7EE5931D-606B-4225-B3FE-A48BBB230DD5}" presName="accent_1" presStyleCnt="0"/>
      <dgm:spPr/>
    </dgm:pt>
    <dgm:pt modelId="{7A47629E-CFC9-4F64-B880-AB6B5CF5C0E8}" type="pres">
      <dgm:prSet presAssocID="{7EE5931D-606B-4225-B3FE-A48BBB230DD5}" presName="accentRepeatNode" presStyleLbl="solidFgAcc1" presStyleIdx="0" presStyleCnt="5"/>
      <dgm:spPr/>
    </dgm:pt>
    <dgm:pt modelId="{65EB3B6D-80D6-4B4C-897D-5AE6C9661337}" type="pres">
      <dgm:prSet presAssocID="{B6FDA7B0-17B7-49A3-9CEE-8C764274AD06}" presName="text_2" presStyleLbl="node1" presStyleIdx="1" presStyleCnt="5">
        <dgm:presLayoutVars>
          <dgm:bulletEnabled val="1"/>
        </dgm:presLayoutVars>
      </dgm:prSet>
      <dgm:spPr/>
    </dgm:pt>
    <dgm:pt modelId="{69F894FF-86F5-4896-97A9-DF3817AFFD4F}" type="pres">
      <dgm:prSet presAssocID="{B6FDA7B0-17B7-49A3-9CEE-8C764274AD06}" presName="accent_2" presStyleCnt="0"/>
      <dgm:spPr/>
    </dgm:pt>
    <dgm:pt modelId="{66CC9135-DB1C-4D88-9060-D3C22D13662E}" type="pres">
      <dgm:prSet presAssocID="{B6FDA7B0-17B7-49A3-9CEE-8C764274AD06}" presName="accentRepeatNode" presStyleLbl="solidFgAcc1" presStyleIdx="1" presStyleCnt="5"/>
      <dgm:spPr/>
    </dgm:pt>
    <dgm:pt modelId="{31A8EF59-AAB5-457A-851C-8E5D5CE9F4AD}" type="pres">
      <dgm:prSet presAssocID="{F0671E98-C810-4F18-8836-BE599108942E}" presName="text_3" presStyleLbl="node1" presStyleIdx="2" presStyleCnt="5">
        <dgm:presLayoutVars>
          <dgm:bulletEnabled val="1"/>
        </dgm:presLayoutVars>
      </dgm:prSet>
      <dgm:spPr/>
    </dgm:pt>
    <dgm:pt modelId="{B1A80387-28F9-4651-AEED-8D3165715F11}" type="pres">
      <dgm:prSet presAssocID="{F0671E98-C810-4F18-8836-BE599108942E}" presName="accent_3" presStyleCnt="0"/>
      <dgm:spPr/>
    </dgm:pt>
    <dgm:pt modelId="{BCE734ED-6437-494F-89AA-F00BC610AE6C}" type="pres">
      <dgm:prSet presAssocID="{F0671E98-C810-4F18-8836-BE599108942E}" presName="accentRepeatNode" presStyleLbl="solidFgAcc1" presStyleIdx="2" presStyleCnt="5"/>
      <dgm:spPr/>
    </dgm:pt>
    <dgm:pt modelId="{1E34A8C0-A1E7-4336-BABE-B1C0366A39FF}" type="pres">
      <dgm:prSet presAssocID="{AEE33F5A-66F0-4EA5-8DC9-852A202B9662}" presName="text_4" presStyleLbl="node1" presStyleIdx="3" presStyleCnt="5">
        <dgm:presLayoutVars>
          <dgm:bulletEnabled val="1"/>
        </dgm:presLayoutVars>
      </dgm:prSet>
      <dgm:spPr/>
    </dgm:pt>
    <dgm:pt modelId="{A074760E-5FD5-4F65-8734-15A68321BF1E}" type="pres">
      <dgm:prSet presAssocID="{AEE33F5A-66F0-4EA5-8DC9-852A202B9662}" presName="accent_4" presStyleCnt="0"/>
      <dgm:spPr/>
    </dgm:pt>
    <dgm:pt modelId="{677620AA-525C-4C56-A3FA-21175176D371}" type="pres">
      <dgm:prSet presAssocID="{AEE33F5A-66F0-4EA5-8DC9-852A202B9662}" presName="accentRepeatNode" presStyleLbl="solidFgAcc1" presStyleIdx="3" presStyleCnt="5"/>
      <dgm:spPr/>
    </dgm:pt>
    <dgm:pt modelId="{63ABDDD4-7D7C-49F8-A361-92929277944F}" type="pres">
      <dgm:prSet presAssocID="{3D8FDFDF-B1A4-4ACF-BBEA-5D9FE525BB44}" presName="text_5" presStyleLbl="node1" presStyleIdx="4" presStyleCnt="5">
        <dgm:presLayoutVars>
          <dgm:bulletEnabled val="1"/>
        </dgm:presLayoutVars>
      </dgm:prSet>
      <dgm:spPr/>
    </dgm:pt>
    <dgm:pt modelId="{548FDCBA-EC54-4B0C-8FD3-3754C4FEF76B}" type="pres">
      <dgm:prSet presAssocID="{3D8FDFDF-B1A4-4ACF-BBEA-5D9FE525BB44}" presName="accent_5" presStyleCnt="0"/>
      <dgm:spPr/>
    </dgm:pt>
    <dgm:pt modelId="{0F3C2B2C-2FA2-4D3F-9199-1F2CC1FDCCBB}" type="pres">
      <dgm:prSet presAssocID="{3D8FDFDF-B1A4-4ACF-BBEA-5D9FE525BB44}" presName="accentRepeatNode" presStyleLbl="solidFgAcc1" presStyleIdx="4" presStyleCnt="5"/>
      <dgm:spPr/>
    </dgm:pt>
  </dgm:ptLst>
  <dgm:cxnLst>
    <dgm:cxn modelId="{EE6E6C01-4995-4EEE-A276-1B011F12BE1D}" type="presOf" srcId="{B1C8F4A5-E27C-4646-B0E3-29B141B6C6C5}" destId="{F26A3669-3CF8-496C-8F5C-E26548311ABF}" srcOrd="0" destOrd="0" presId="urn:microsoft.com/office/officeart/2008/layout/VerticalCurvedList"/>
    <dgm:cxn modelId="{4D0AAD03-E0ED-45B2-8521-7D351D654E2F}" type="presOf" srcId="{F0671E98-C810-4F18-8836-BE599108942E}" destId="{31A8EF59-AAB5-457A-851C-8E5D5CE9F4AD}" srcOrd="0" destOrd="0" presId="urn:microsoft.com/office/officeart/2008/layout/VerticalCurvedList"/>
    <dgm:cxn modelId="{910CE407-B450-47CE-9396-DA6F47551F1E}" type="presOf" srcId="{B6FDA7B0-17B7-49A3-9CEE-8C764274AD06}" destId="{65EB3B6D-80D6-4B4C-897D-5AE6C9661337}" srcOrd="0" destOrd="0" presId="urn:microsoft.com/office/officeart/2008/layout/VerticalCurvedList"/>
    <dgm:cxn modelId="{1C5D0F0B-DFF1-4894-99A7-C024D3C0C95F}" type="presOf" srcId="{7EE5931D-606B-4225-B3FE-A48BBB230DD5}" destId="{AF12E388-83FA-46BE-9239-0255345B4F06}" srcOrd="0" destOrd="0" presId="urn:microsoft.com/office/officeart/2008/layout/VerticalCurvedList"/>
    <dgm:cxn modelId="{0639AD27-9AD5-4EF9-A800-E4AB347CE336}" srcId="{B1C8F4A5-E27C-4646-B0E3-29B141B6C6C5}" destId="{F0671E98-C810-4F18-8836-BE599108942E}" srcOrd="2" destOrd="0" parTransId="{135AA141-1FF7-47D5-894E-D39F3B55FE57}" sibTransId="{F3267B63-1903-477D-BB21-3E5C184FBB72}"/>
    <dgm:cxn modelId="{5FCDD351-D927-45D2-BB32-D88C82466223}" srcId="{B1C8F4A5-E27C-4646-B0E3-29B141B6C6C5}" destId="{3D8FDFDF-B1A4-4ACF-BBEA-5D9FE525BB44}" srcOrd="4" destOrd="0" parTransId="{A3BE3BEA-F1C3-4C23-ACA6-38D23B80AB05}" sibTransId="{3F1DA1A0-30BF-4A7C-A990-D30FD3169F24}"/>
    <dgm:cxn modelId="{E208DA59-E6D5-40FE-AE9D-B7E1673EC7F3}" srcId="{B1C8F4A5-E27C-4646-B0E3-29B141B6C6C5}" destId="{7EE5931D-606B-4225-B3FE-A48BBB230DD5}" srcOrd="0" destOrd="0" parTransId="{0C2D749A-AB4A-4AF2-A925-F37369EAF724}" sibTransId="{C10FBF3E-6604-4579-B04C-1BBD3F4BB4DB}"/>
    <dgm:cxn modelId="{57B0227D-A4C1-49F7-A35D-C7E07222FDAD}" srcId="{B1C8F4A5-E27C-4646-B0E3-29B141B6C6C5}" destId="{B6FDA7B0-17B7-49A3-9CEE-8C764274AD06}" srcOrd="1" destOrd="0" parTransId="{2035BBA7-214E-42FA-8D92-E08B5790FA3A}" sibTransId="{940F4E3E-EDA8-4285-966B-1DE2982687AB}"/>
    <dgm:cxn modelId="{D3041A80-9B60-4102-98BC-A8794D60E4F6}" type="presOf" srcId="{3D8FDFDF-B1A4-4ACF-BBEA-5D9FE525BB44}" destId="{63ABDDD4-7D7C-49F8-A361-92929277944F}" srcOrd="0" destOrd="0" presId="urn:microsoft.com/office/officeart/2008/layout/VerticalCurvedList"/>
    <dgm:cxn modelId="{5F4974D8-B2D3-4BA2-9041-21C43CCAA97A}" srcId="{B1C8F4A5-E27C-4646-B0E3-29B141B6C6C5}" destId="{AEE33F5A-66F0-4EA5-8DC9-852A202B9662}" srcOrd="3" destOrd="0" parTransId="{E1FEBE0F-307D-4A82-BEF2-FA84DEEFFCAE}" sibTransId="{49FBE249-53AC-42A0-A54A-3A7891F21719}"/>
    <dgm:cxn modelId="{E994BBF8-819A-4915-A0D3-055F5AE486C4}" type="presOf" srcId="{C10FBF3E-6604-4579-B04C-1BBD3F4BB4DB}" destId="{959E3030-F4C9-4FC8-AB58-A6356627A657}" srcOrd="0" destOrd="0" presId="urn:microsoft.com/office/officeart/2008/layout/VerticalCurvedList"/>
    <dgm:cxn modelId="{33976BFC-05AF-4879-817A-FE38C60125C3}" type="presOf" srcId="{AEE33F5A-66F0-4EA5-8DC9-852A202B9662}" destId="{1E34A8C0-A1E7-4336-BABE-B1C0366A39FF}" srcOrd="0" destOrd="0" presId="urn:microsoft.com/office/officeart/2008/layout/VerticalCurvedList"/>
    <dgm:cxn modelId="{5F4E04F6-8F96-4B34-87E6-9AF75B1D0803}" type="presParOf" srcId="{F26A3669-3CF8-496C-8F5C-E26548311ABF}" destId="{7267261C-CEE7-42D7-8A1D-49C0EBBC524D}" srcOrd="0" destOrd="0" presId="urn:microsoft.com/office/officeart/2008/layout/VerticalCurvedList"/>
    <dgm:cxn modelId="{BA0BBCDD-30DC-4420-B603-189F5F86F1D7}" type="presParOf" srcId="{7267261C-CEE7-42D7-8A1D-49C0EBBC524D}" destId="{5A371443-6E6D-48AF-AB22-9F340475D40F}" srcOrd="0" destOrd="0" presId="urn:microsoft.com/office/officeart/2008/layout/VerticalCurvedList"/>
    <dgm:cxn modelId="{01067A51-4086-47FC-9148-74C367A8FF0E}" type="presParOf" srcId="{5A371443-6E6D-48AF-AB22-9F340475D40F}" destId="{0F4C2425-CB9B-4AAF-8C92-D4B443CA8C1A}" srcOrd="0" destOrd="0" presId="urn:microsoft.com/office/officeart/2008/layout/VerticalCurvedList"/>
    <dgm:cxn modelId="{A15983C0-CF85-400D-9C5A-BCE35544EEF7}" type="presParOf" srcId="{5A371443-6E6D-48AF-AB22-9F340475D40F}" destId="{959E3030-F4C9-4FC8-AB58-A6356627A657}" srcOrd="1" destOrd="0" presId="urn:microsoft.com/office/officeart/2008/layout/VerticalCurvedList"/>
    <dgm:cxn modelId="{1BF70F04-D74D-4EF2-A666-9716012E7ECC}" type="presParOf" srcId="{5A371443-6E6D-48AF-AB22-9F340475D40F}" destId="{B70F120E-8FF3-49B6-89EF-FA2B8A404A52}" srcOrd="2" destOrd="0" presId="urn:microsoft.com/office/officeart/2008/layout/VerticalCurvedList"/>
    <dgm:cxn modelId="{C2FE37FB-1B24-4D22-9CE1-BF2E853FD9D2}" type="presParOf" srcId="{5A371443-6E6D-48AF-AB22-9F340475D40F}" destId="{CF1ED689-F3D3-42DB-827F-3FF5E82333EC}" srcOrd="3" destOrd="0" presId="urn:microsoft.com/office/officeart/2008/layout/VerticalCurvedList"/>
    <dgm:cxn modelId="{DB21A5EF-DA7D-428E-96AF-84CC0696E9F5}" type="presParOf" srcId="{7267261C-CEE7-42D7-8A1D-49C0EBBC524D}" destId="{AF12E388-83FA-46BE-9239-0255345B4F06}" srcOrd="1" destOrd="0" presId="urn:microsoft.com/office/officeart/2008/layout/VerticalCurvedList"/>
    <dgm:cxn modelId="{6C2C4E43-B2BE-4C95-8272-7B9FAA21B41C}" type="presParOf" srcId="{7267261C-CEE7-42D7-8A1D-49C0EBBC524D}" destId="{FDACC4D5-BED3-4211-B443-30FCB0D87DCD}" srcOrd="2" destOrd="0" presId="urn:microsoft.com/office/officeart/2008/layout/VerticalCurvedList"/>
    <dgm:cxn modelId="{A23D887F-6A24-45DD-94A4-6BEC8E5AD360}" type="presParOf" srcId="{FDACC4D5-BED3-4211-B443-30FCB0D87DCD}" destId="{7A47629E-CFC9-4F64-B880-AB6B5CF5C0E8}" srcOrd="0" destOrd="0" presId="urn:microsoft.com/office/officeart/2008/layout/VerticalCurvedList"/>
    <dgm:cxn modelId="{D2183B34-928F-47C6-82D2-63AC061D933E}" type="presParOf" srcId="{7267261C-CEE7-42D7-8A1D-49C0EBBC524D}" destId="{65EB3B6D-80D6-4B4C-897D-5AE6C9661337}" srcOrd="3" destOrd="0" presId="urn:microsoft.com/office/officeart/2008/layout/VerticalCurvedList"/>
    <dgm:cxn modelId="{31F9B475-AD8D-4E56-B9A8-9AE56AD1CE3C}" type="presParOf" srcId="{7267261C-CEE7-42D7-8A1D-49C0EBBC524D}" destId="{69F894FF-86F5-4896-97A9-DF3817AFFD4F}" srcOrd="4" destOrd="0" presId="urn:microsoft.com/office/officeart/2008/layout/VerticalCurvedList"/>
    <dgm:cxn modelId="{F4DBCF79-636B-43F8-A895-3632FE085F99}" type="presParOf" srcId="{69F894FF-86F5-4896-97A9-DF3817AFFD4F}" destId="{66CC9135-DB1C-4D88-9060-D3C22D13662E}" srcOrd="0" destOrd="0" presId="urn:microsoft.com/office/officeart/2008/layout/VerticalCurvedList"/>
    <dgm:cxn modelId="{05166B99-EBB8-4EAA-96B0-7F39E1BA0047}" type="presParOf" srcId="{7267261C-CEE7-42D7-8A1D-49C0EBBC524D}" destId="{31A8EF59-AAB5-457A-851C-8E5D5CE9F4AD}" srcOrd="5" destOrd="0" presId="urn:microsoft.com/office/officeart/2008/layout/VerticalCurvedList"/>
    <dgm:cxn modelId="{6E8506C8-8CF5-4733-8BC1-781D8FB9D17C}" type="presParOf" srcId="{7267261C-CEE7-42D7-8A1D-49C0EBBC524D}" destId="{B1A80387-28F9-4651-AEED-8D3165715F11}" srcOrd="6" destOrd="0" presId="urn:microsoft.com/office/officeart/2008/layout/VerticalCurvedList"/>
    <dgm:cxn modelId="{25357B72-1B67-4D53-9B38-35227EC661A1}" type="presParOf" srcId="{B1A80387-28F9-4651-AEED-8D3165715F11}" destId="{BCE734ED-6437-494F-89AA-F00BC610AE6C}" srcOrd="0" destOrd="0" presId="urn:microsoft.com/office/officeart/2008/layout/VerticalCurvedList"/>
    <dgm:cxn modelId="{EDC0484B-CBF2-4615-B54C-6A1B9B2B8DE0}" type="presParOf" srcId="{7267261C-CEE7-42D7-8A1D-49C0EBBC524D}" destId="{1E34A8C0-A1E7-4336-BABE-B1C0366A39FF}" srcOrd="7" destOrd="0" presId="urn:microsoft.com/office/officeart/2008/layout/VerticalCurvedList"/>
    <dgm:cxn modelId="{A2380AC1-9A0C-453F-AA8A-BF33D5C59E91}" type="presParOf" srcId="{7267261C-CEE7-42D7-8A1D-49C0EBBC524D}" destId="{A074760E-5FD5-4F65-8734-15A68321BF1E}" srcOrd="8" destOrd="0" presId="urn:microsoft.com/office/officeart/2008/layout/VerticalCurvedList"/>
    <dgm:cxn modelId="{059EACF9-CDE3-4B7F-AEC1-BCA660801DED}" type="presParOf" srcId="{A074760E-5FD5-4F65-8734-15A68321BF1E}" destId="{677620AA-525C-4C56-A3FA-21175176D371}" srcOrd="0" destOrd="0" presId="urn:microsoft.com/office/officeart/2008/layout/VerticalCurvedList"/>
    <dgm:cxn modelId="{D16B9594-82F0-4E91-A93F-6D364963D33F}" type="presParOf" srcId="{7267261C-CEE7-42D7-8A1D-49C0EBBC524D}" destId="{63ABDDD4-7D7C-49F8-A361-92929277944F}" srcOrd="9" destOrd="0" presId="urn:microsoft.com/office/officeart/2008/layout/VerticalCurvedList"/>
    <dgm:cxn modelId="{951294B6-4AA4-4731-BB8C-F8D78289E0D3}" type="presParOf" srcId="{7267261C-CEE7-42D7-8A1D-49C0EBBC524D}" destId="{548FDCBA-EC54-4B0C-8FD3-3754C4FEF76B}" srcOrd="10" destOrd="0" presId="urn:microsoft.com/office/officeart/2008/layout/VerticalCurvedList"/>
    <dgm:cxn modelId="{1B8E926B-E03B-44AC-9D47-53D447024442}" type="presParOf" srcId="{548FDCBA-EC54-4B0C-8FD3-3754C4FEF76B}" destId="{0F3C2B2C-2FA2-4D3F-9199-1F2CC1FDCCBB}"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9E3030-F4C9-4FC8-AB58-A6356627A657}">
      <dsp:nvSpPr>
        <dsp:cNvPr id="0" name=""/>
        <dsp:cNvSpPr/>
      </dsp:nvSpPr>
      <dsp:spPr>
        <a:xfrm>
          <a:off x="-4508065" y="-691292"/>
          <a:ext cx="5370333" cy="5370333"/>
        </a:xfrm>
        <a:prstGeom prst="blockArc">
          <a:avLst>
            <a:gd name="adj1" fmla="val 18900000"/>
            <a:gd name="adj2" fmla="val 2700000"/>
            <a:gd name="adj3" fmla="val 402"/>
          </a:avLst>
        </a:pr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F12E388-83FA-46BE-9239-0255345B4F06}">
      <dsp:nvSpPr>
        <dsp:cNvPr id="0" name=""/>
        <dsp:cNvSpPr/>
      </dsp:nvSpPr>
      <dsp:spPr>
        <a:xfrm>
          <a:off x="377492" y="249154"/>
          <a:ext cx="7487538" cy="498628"/>
        </a:xfrm>
        <a:prstGeom prst="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5786" tIns="45720" rIns="45720" bIns="45720" numCol="1" spcCol="1270" anchor="ctr" anchorCtr="0">
          <a:noAutofit/>
        </a:bodyPr>
        <a:lstStyle/>
        <a:p>
          <a:pPr marL="0" lvl="0" indent="0" algn="l" defTabSz="800100">
            <a:lnSpc>
              <a:spcPct val="90000"/>
            </a:lnSpc>
            <a:spcBef>
              <a:spcPct val="0"/>
            </a:spcBef>
            <a:spcAft>
              <a:spcPct val="35000"/>
            </a:spcAft>
            <a:buNone/>
          </a:pPr>
          <a:r>
            <a:rPr lang="fi-FI" sz="1800" kern="1200" dirty="0"/>
            <a:t>Taloustilanne askarruttaa ja kaipaa apua talousasioissa</a:t>
          </a:r>
        </a:p>
      </dsp:txBody>
      <dsp:txXfrm>
        <a:off x="377492" y="249154"/>
        <a:ext cx="7487538" cy="498628"/>
      </dsp:txXfrm>
    </dsp:sp>
    <dsp:sp modelId="{7A47629E-CFC9-4F64-B880-AB6B5CF5C0E8}">
      <dsp:nvSpPr>
        <dsp:cNvPr id="0" name=""/>
        <dsp:cNvSpPr/>
      </dsp:nvSpPr>
      <dsp:spPr>
        <a:xfrm>
          <a:off x="65849" y="186825"/>
          <a:ext cx="623285" cy="623285"/>
        </a:xfrm>
        <a:prstGeom prst="ellipse">
          <a:avLst/>
        </a:prstGeom>
        <a:solidFill>
          <a:schemeClr val="l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5EB3B6D-80D6-4B4C-897D-5AE6C9661337}">
      <dsp:nvSpPr>
        <dsp:cNvPr id="0" name=""/>
        <dsp:cNvSpPr/>
      </dsp:nvSpPr>
      <dsp:spPr>
        <a:xfrm>
          <a:off x="734794" y="996857"/>
          <a:ext cx="7130236" cy="498628"/>
        </a:xfrm>
        <a:prstGeom prst="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5786" tIns="45720" rIns="45720" bIns="45720" numCol="1" spcCol="1270" anchor="ctr" anchorCtr="0">
          <a:noAutofit/>
        </a:bodyPr>
        <a:lstStyle/>
        <a:p>
          <a:pPr marL="0" lvl="0" indent="0" algn="l" defTabSz="800100">
            <a:lnSpc>
              <a:spcPct val="90000"/>
            </a:lnSpc>
            <a:spcBef>
              <a:spcPct val="0"/>
            </a:spcBef>
            <a:spcAft>
              <a:spcPct val="35000"/>
            </a:spcAft>
            <a:buNone/>
          </a:pPr>
          <a:r>
            <a:rPr lang="fi-FI" sz="1800" kern="1200" dirty="0"/>
            <a:t>Haluaa saada rahat riittämään paremmin ja raha-asiat tasapainoon</a:t>
          </a:r>
        </a:p>
      </dsp:txBody>
      <dsp:txXfrm>
        <a:off x="734794" y="996857"/>
        <a:ext cx="7130236" cy="498628"/>
      </dsp:txXfrm>
    </dsp:sp>
    <dsp:sp modelId="{66CC9135-DB1C-4D88-9060-D3C22D13662E}">
      <dsp:nvSpPr>
        <dsp:cNvPr id="0" name=""/>
        <dsp:cNvSpPr/>
      </dsp:nvSpPr>
      <dsp:spPr>
        <a:xfrm>
          <a:off x="423151" y="934528"/>
          <a:ext cx="623285" cy="623285"/>
        </a:xfrm>
        <a:prstGeom prst="ellipse">
          <a:avLst/>
        </a:prstGeom>
        <a:solidFill>
          <a:schemeClr val="l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1A8EF59-AAB5-457A-851C-8E5D5CE9F4AD}">
      <dsp:nvSpPr>
        <dsp:cNvPr id="0" name=""/>
        <dsp:cNvSpPr/>
      </dsp:nvSpPr>
      <dsp:spPr>
        <a:xfrm>
          <a:off x="844457" y="1744559"/>
          <a:ext cx="7020573" cy="498628"/>
        </a:xfrm>
        <a:prstGeom prst="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5786" tIns="45720" rIns="45720" bIns="45720" numCol="1" spcCol="1270" anchor="ctr" anchorCtr="0">
          <a:noAutofit/>
        </a:bodyPr>
        <a:lstStyle/>
        <a:p>
          <a:pPr marL="0" lvl="0" indent="0" algn="l" defTabSz="800100">
            <a:lnSpc>
              <a:spcPct val="90000"/>
            </a:lnSpc>
            <a:spcBef>
              <a:spcPct val="0"/>
            </a:spcBef>
            <a:spcAft>
              <a:spcPct val="35000"/>
            </a:spcAft>
            <a:buNone/>
          </a:pPr>
          <a:r>
            <a:rPr lang="fi-FI" sz="1800" kern="1200" dirty="0"/>
            <a:t>Laskut viivästyvät</a:t>
          </a:r>
        </a:p>
      </dsp:txBody>
      <dsp:txXfrm>
        <a:off x="844457" y="1744559"/>
        <a:ext cx="7020573" cy="498628"/>
      </dsp:txXfrm>
    </dsp:sp>
    <dsp:sp modelId="{BCE734ED-6437-494F-89AA-F00BC610AE6C}">
      <dsp:nvSpPr>
        <dsp:cNvPr id="0" name=""/>
        <dsp:cNvSpPr/>
      </dsp:nvSpPr>
      <dsp:spPr>
        <a:xfrm>
          <a:off x="532814" y="1682231"/>
          <a:ext cx="623285" cy="623285"/>
        </a:xfrm>
        <a:prstGeom prst="ellipse">
          <a:avLst/>
        </a:prstGeom>
        <a:solidFill>
          <a:schemeClr val="l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E34A8C0-A1E7-4336-BABE-B1C0366A39FF}">
      <dsp:nvSpPr>
        <dsp:cNvPr id="0" name=""/>
        <dsp:cNvSpPr/>
      </dsp:nvSpPr>
      <dsp:spPr>
        <a:xfrm>
          <a:off x="734794" y="2492262"/>
          <a:ext cx="7130236" cy="498628"/>
        </a:xfrm>
        <a:prstGeom prst="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5786" tIns="45720" rIns="45720" bIns="45720" numCol="1" spcCol="1270" anchor="ctr" anchorCtr="0">
          <a:noAutofit/>
        </a:bodyPr>
        <a:lstStyle/>
        <a:p>
          <a:pPr marL="0" lvl="0" indent="0" algn="l" defTabSz="800100">
            <a:lnSpc>
              <a:spcPct val="90000"/>
            </a:lnSpc>
            <a:spcBef>
              <a:spcPct val="0"/>
            </a:spcBef>
            <a:spcAft>
              <a:spcPct val="35000"/>
            </a:spcAft>
            <a:buNone/>
          </a:pPr>
          <a:r>
            <a:rPr lang="fi-FI" sz="1800" kern="1200" dirty="0"/>
            <a:t>Velkatilanne on epäselvä</a:t>
          </a:r>
        </a:p>
      </dsp:txBody>
      <dsp:txXfrm>
        <a:off x="734794" y="2492262"/>
        <a:ext cx="7130236" cy="498628"/>
      </dsp:txXfrm>
    </dsp:sp>
    <dsp:sp modelId="{677620AA-525C-4C56-A3FA-21175176D371}">
      <dsp:nvSpPr>
        <dsp:cNvPr id="0" name=""/>
        <dsp:cNvSpPr/>
      </dsp:nvSpPr>
      <dsp:spPr>
        <a:xfrm>
          <a:off x="423151" y="2429934"/>
          <a:ext cx="623285" cy="623285"/>
        </a:xfrm>
        <a:prstGeom prst="ellipse">
          <a:avLst/>
        </a:prstGeom>
        <a:solidFill>
          <a:schemeClr val="l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3ABDDD4-7D7C-49F8-A361-92929277944F}">
      <dsp:nvSpPr>
        <dsp:cNvPr id="0" name=""/>
        <dsp:cNvSpPr/>
      </dsp:nvSpPr>
      <dsp:spPr>
        <a:xfrm>
          <a:off x="377492" y="3239965"/>
          <a:ext cx="7487538" cy="498628"/>
        </a:xfrm>
        <a:prstGeom prst="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5786" tIns="45720" rIns="45720" bIns="45720" numCol="1" spcCol="1270" anchor="ctr" anchorCtr="0">
          <a:noAutofit/>
        </a:bodyPr>
        <a:lstStyle/>
        <a:p>
          <a:pPr marL="0" lvl="0" indent="0" algn="l" defTabSz="800100">
            <a:lnSpc>
              <a:spcPct val="90000"/>
            </a:lnSpc>
            <a:spcBef>
              <a:spcPct val="0"/>
            </a:spcBef>
            <a:spcAft>
              <a:spcPct val="35000"/>
            </a:spcAft>
            <a:buNone/>
          </a:pPr>
          <a:r>
            <a:rPr lang="fi-FI" sz="1800" kern="1200"/>
            <a:t>Velkaa </a:t>
          </a:r>
          <a:r>
            <a:rPr lang="fi-FI" sz="1800" kern="1200" dirty="0"/>
            <a:t>kertynyt liikaa</a:t>
          </a:r>
        </a:p>
      </dsp:txBody>
      <dsp:txXfrm>
        <a:off x="377492" y="3239965"/>
        <a:ext cx="7487538" cy="498628"/>
      </dsp:txXfrm>
    </dsp:sp>
    <dsp:sp modelId="{0F3C2B2C-2FA2-4D3F-9199-1F2CC1FDCCBB}">
      <dsp:nvSpPr>
        <dsp:cNvPr id="0" name=""/>
        <dsp:cNvSpPr/>
      </dsp:nvSpPr>
      <dsp:spPr>
        <a:xfrm>
          <a:off x="65849" y="3177636"/>
          <a:ext cx="623285" cy="623285"/>
        </a:xfrm>
        <a:prstGeom prst="ellipse">
          <a:avLst/>
        </a:prstGeom>
        <a:solidFill>
          <a:schemeClr val="l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548F8C-756B-4426-AB4D-5933823F6EC1}" type="datetimeFigureOut">
              <a:rPr lang="fi-FI" smtClean="0"/>
              <a:t>3.3.2026</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6BCF20-13E1-4CF1-BB06-2A6E2A24EE57}" type="slidenum">
              <a:rPr lang="fi-FI" smtClean="0"/>
              <a:t>‹#›</a:t>
            </a:fld>
            <a:endParaRPr lang="fi-FI"/>
          </a:p>
        </p:txBody>
      </p:sp>
    </p:spTree>
    <p:extLst>
      <p:ext uri="{BB962C8B-B14F-4D97-AF65-F5344CB8AC3E}">
        <p14:creationId xmlns:p14="http://schemas.microsoft.com/office/powerpoint/2010/main" val="30575996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a:t>Riikka</a:t>
            </a:r>
          </a:p>
          <a:p>
            <a:endParaRPr lang="fi-FI"/>
          </a:p>
          <a:p>
            <a:r>
              <a:rPr lang="fi-FI" dirty="0"/>
              <a:t>Minä olen Riikka Kurki </a:t>
            </a:r>
            <a:r>
              <a:rPr lang="en-US" err="1"/>
              <a:t>talous</a:t>
            </a:r>
            <a:r>
              <a:rPr lang="en-US" dirty="0"/>
              <a:t>- ja </a:t>
            </a:r>
            <a:r>
              <a:rPr lang="en-US" err="1"/>
              <a:t>velkaneuvoja</a:t>
            </a:r>
            <a:r>
              <a:rPr lang="en-US" dirty="0"/>
              <a:t> </a:t>
            </a:r>
            <a:r>
              <a:rPr lang="en-US" err="1"/>
              <a:t>Joensuusta</a:t>
            </a:r>
            <a:r>
              <a:rPr lang="en-US" dirty="0"/>
              <a:t>, </a:t>
            </a:r>
            <a:r>
              <a:rPr lang="en-US" err="1"/>
              <a:t>Pohjois-Karjalan</a:t>
            </a:r>
            <a:r>
              <a:rPr lang="en-US" dirty="0"/>
              <a:t> </a:t>
            </a:r>
            <a:r>
              <a:rPr lang="en-US" err="1"/>
              <a:t>oikeusaputoimistosta</a:t>
            </a:r>
            <a:r>
              <a:rPr lang="en-US" dirty="0"/>
              <a:t>. </a:t>
            </a:r>
            <a:r>
              <a:rPr lang="en-US" err="1"/>
              <a:t>Kaverina</a:t>
            </a:r>
            <a:r>
              <a:rPr lang="en-US" dirty="0"/>
              <a:t> </a:t>
            </a:r>
            <a:r>
              <a:rPr lang="en-US" err="1"/>
              <a:t>minulla</a:t>
            </a:r>
            <a:r>
              <a:rPr lang="en-US" dirty="0"/>
              <a:t> on Elina ja Elina </a:t>
            </a:r>
            <a:r>
              <a:rPr lang="en-US" err="1"/>
              <a:t>voikin</a:t>
            </a:r>
            <a:r>
              <a:rPr lang="en-US" dirty="0"/>
              <a:t> </a:t>
            </a:r>
            <a:r>
              <a:rPr lang="en-US" err="1"/>
              <a:t>kertoa</a:t>
            </a:r>
            <a:r>
              <a:rPr lang="en-US" dirty="0"/>
              <a:t> </a:t>
            </a:r>
            <a:r>
              <a:rPr lang="en-US" err="1"/>
              <a:t>kuka</a:t>
            </a:r>
            <a:r>
              <a:rPr lang="en-US" dirty="0"/>
              <a:t> ja </a:t>
            </a:r>
            <a:r>
              <a:rPr lang="en-US" err="1"/>
              <a:t>mistä</a:t>
            </a:r>
            <a:r>
              <a:rPr lang="en-US" dirty="0"/>
              <a:t> </a:t>
            </a:r>
            <a:r>
              <a:rPr lang="en-US" err="1"/>
              <a:t>hän</a:t>
            </a:r>
            <a:r>
              <a:rPr lang="en-US" dirty="0"/>
              <a:t> on. </a:t>
            </a:r>
            <a:r>
              <a:rPr lang="en-US" err="1"/>
              <a:t>Ulosoton</a:t>
            </a:r>
            <a:r>
              <a:rPr lang="en-US" dirty="0"/>
              <a:t> </a:t>
            </a:r>
            <a:r>
              <a:rPr lang="en-US" err="1"/>
              <a:t>esiintyjistä</a:t>
            </a:r>
            <a:r>
              <a:rPr lang="en-US" dirty="0"/>
              <a:t> </a:t>
            </a:r>
            <a:r>
              <a:rPr lang="en-US" err="1"/>
              <a:t>tarkemmin</a:t>
            </a:r>
            <a:r>
              <a:rPr lang="en-US" dirty="0"/>
              <a:t> </a:t>
            </a:r>
            <a:r>
              <a:rPr lang="en-US" err="1"/>
              <a:t>kuulette</a:t>
            </a:r>
            <a:r>
              <a:rPr lang="en-US" dirty="0"/>
              <a:t> </a:t>
            </a:r>
            <a:r>
              <a:rPr lang="en-US" err="1"/>
              <a:t>sitten</a:t>
            </a:r>
            <a:r>
              <a:rPr lang="en-US" dirty="0"/>
              <a:t> </a:t>
            </a:r>
            <a:r>
              <a:rPr lang="en-US" err="1"/>
              <a:t>heidän</a:t>
            </a:r>
            <a:r>
              <a:rPr lang="en-US" dirty="0"/>
              <a:t> </a:t>
            </a:r>
            <a:r>
              <a:rPr lang="en-US" err="1"/>
              <a:t>osuuden</a:t>
            </a:r>
            <a:r>
              <a:rPr lang="en-US" dirty="0"/>
              <a:t> </a:t>
            </a:r>
            <a:r>
              <a:rPr lang="en-US" err="1"/>
              <a:t>alussa</a:t>
            </a:r>
            <a:r>
              <a:rPr lang="en-US"/>
              <a:t>. </a:t>
            </a:r>
            <a:endParaRPr lang="en-US">
              <a:solidFill>
                <a:srgbClr val="000000"/>
              </a:solidFill>
            </a:endParaRPr>
          </a:p>
          <a:p>
            <a:endParaRPr lang="fi-FI"/>
          </a:p>
          <a:p>
            <a:r>
              <a:rPr lang="fi-FI" dirty="0"/>
              <a:t>Tässä talous- ja velkaneuvonnan osiossa kerromme, että mitä Talous- ja velkaneuvonta on ja milloin olisi hyvä hakeutua asiakkaaksi. </a:t>
            </a:r>
          </a:p>
          <a:p>
            <a:pPr marL="828040"/>
            <a:endParaRPr lang="fi-FI"/>
          </a:p>
          <a:p>
            <a:r>
              <a:rPr lang="en-US" dirty="0" err="1">
                <a:cs typeface="Calibri"/>
              </a:rPr>
              <a:t>Sitten</a:t>
            </a:r>
            <a:r>
              <a:rPr lang="en-US" dirty="0">
                <a:cs typeface="Calibri"/>
              </a:rPr>
              <a:t> </a:t>
            </a:r>
            <a:r>
              <a:rPr lang="en-US" dirty="0" err="1">
                <a:cs typeface="Calibri"/>
              </a:rPr>
              <a:t>käydään</a:t>
            </a:r>
            <a:r>
              <a:rPr lang="en-US" dirty="0">
                <a:cs typeface="Calibri"/>
              </a:rPr>
              <a:t> </a:t>
            </a:r>
            <a:r>
              <a:rPr lang="en-US" dirty="0" err="1">
                <a:cs typeface="Calibri"/>
              </a:rPr>
              <a:t>läpi</a:t>
            </a:r>
            <a:r>
              <a:rPr lang="en-US" dirty="0">
                <a:cs typeface="Calibri"/>
              </a:rPr>
              <a:t> </a:t>
            </a:r>
            <a:r>
              <a:rPr lang="en-US" dirty="0" err="1">
                <a:cs typeface="Calibri"/>
              </a:rPr>
              <a:t>vähän</a:t>
            </a:r>
            <a:r>
              <a:rPr lang="en-US" dirty="0">
                <a:cs typeface="Calibri"/>
              </a:rPr>
              <a:t> </a:t>
            </a:r>
            <a:r>
              <a:rPr lang="en-US" dirty="0" err="1">
                <a:cs typeface="Calibri"/>
              </a:rPr>
              <a:t>meidän</a:t>
            </a:r>
            <a:r>
              <a:rPr lang="en-US" dirty="0">
                <a:cs typeface="Calibri"/>
              </a:rPr>
              <a:t> </a:t>
            </a:r>
            <a:r>
              <a:rPr lang="en-US" dirty="0" err="1">
                <a:cs typeface="Calibri"/>
              </a:rPr>
              <a:t>asiointikanavia</a:t>
            </a:r>
            <a:r>
              <a:rPr lang="en-US" dirty="0">
                <a:cs typeface="Calibri"/>
              </a:rPr>
              <a:t> ja </a:t>
            </a:r>
            <a:r>
              <a:rPr lang="en-US" dirty="0" err="1">
                <a:cs typeface="Calibri"/>
              </a:rPr>
              <a:t>vilkaistaan</a:t>
            </a:r>
            <a:r>
              <a:rPr lang="en-US" dirty="0">
                <a:cs typeface="Calibri"/>
              </a:rPr>
              <a:t> </a:t>
            </a:r>
            <a:r>
              <a:rPr lang="en-US" dirty="0" err="1">
                <a:cs typeface="Calibri"/>
              </a:rPr>
              <a:t>nettisivut</a:t>
            </a:r>
            <a:r>
              <a:rPr lang="en-US" dirty="0">
                <a:cs typeface="Calibri"/>
              </a:rPr>
              <a:t>. </a:t>
            </a:r>
          </a:p>
          <a:p>
            <a:endParaRPr lang="en-US" dirty="0">
              <a:cs typeface="Calibri"/>
            </a:endParaRPr>
          </a:p>
          <a:p>
            <a:r>
              <a:rPr lang="en-US" dirty="0" err="1">
                <a:cs typeface="Calibri"/>
              </a:rPr>
              <a:t>Hyvä</a:t>
            </a:r>
            <a:r>
              <a:rPr lang="en-US" dirty="0">
                <a:cs typeface="Calibri"/>
              </a:rPr>
              <a:t> on </a:t>
            </a:r>
            <a:r>
              <a:rPr lang="en-US" dirty="0" err="1">
                <a:cs typeface="Calibri"/>
              </a:rPr>
              <a:t>tietää</a:t>
            </a:r>
            <a:r>
              <a:rPr lang="en-US" dirty="0">
                <a:cs typeface="Calibri"/>
              </a:rPr>
              <a:t> </a:t>
            </a:r>
            <a:r>
              <a:rPr lang="en-US" dirty="0" err="1">
                <a:cs typeface="Calibri"/>
              </a:rPr>
              <a:t>vähän</a:t>
            </a:r>
            <a:r>
              <a:rPr lang="en-US" dirty="0">
                <a:cs typeface="Calibri"/>
              </a:rPr>
              <a:t> </a:t>
            </a:r>
            <a:r>
              <a:rPr lang="en-US" dirty="0" err="1">
                <a:cs typeface="Calibri"/>
              </a:rPr>
              <a:t>siitä</a:t>
            </a:r>
            <a:r>
              <a:rPr lang="en-US" dirty="0">
                <a:cs typeface="Calibri"/>
              </a:rPr>
              <a:t>, </a:t>
            </a:r>
            <a:r>
              <a:rPr lang="en-US" dirty="0" err="1">
                <a:cs typeface="Calibri"/>
              </a:rPr>
              <a:t>että</a:t>
            </a:r>
            <a:r>
              <a:rPr lang="en-US" dirty="0">
                <a:cs typeface="Calibri"/>
              </a:rPr>
              <a:t> </a:t>
            </a:r>
            <a:r>
              <a:rPr lang="en-US" dirty="0" err="1">
                <a:cs typeface="Calibri"/>
              </a:rPr>
              <a:t>mitä</a:t>
            </a:r>
            <a:r>
              <a:rPr lang="en-US" dirty="0">
                <a:cs typeface="Calibri"/>
              </a:rPr>
              <a:t> </a:t>
            </a:r>
            <a:r>
              <a:rPr lang="en-US" dirty="0" err="1">
                <a:cs typeface="Calibri"/>
              </a:rPr>
              <a:t>meillä</a:t>
            </a:r>
            <a:r>
              <a:rPr lang="en-US" dirty="0">
                <a:cs typeface="Calibri"/>
              </a:rPr>
              <a:t> </a:t>
            </a:r>
            <a:r>
              <a:rPr lang="en-US" dirty="0" err="1">
                <a:cs typeface="Calibri"/>
              </a:rPr>
              <a:t>asiakkaan</a:t>
            </a:r>
            <a:r>
              <a:rPr lang="en-US" dirty="0">
                <a:cs typeface="Calibri"/>
              </a:rPr>
              <a:t> </a:t>
            </a:r>
            <a:r>
              <a:rPr lang="en-US" dirty="0" err="1">
                <a:cs typeface="Calibri"/>
              </a:rPr>
              <a:t>kanssa</a:t>
            </a:r>
            <a:r>
              <a:rPr lang="en-US" dirty="0">
                <a:cs typeface="Calibri"/>
              </a:rPr>
              <a:t> </a:t>
            </a:r>
            <a:r>
              <a:rPr lang="en-US" dirty="0" err="1">
                <a:cs typeface="Calibri"/>
              </a:rPr>
              <a:t>tehdään</a:t>
            </a:r>
            <a:r>
              <a:rPr lang="en-US" dirty="0">
                <a:cs typeface="Calibri"/>
              </a:rPr>
              <a:t>, </a:t>
            </a:r>
            <a:r>
              <a:rPr lang="en-US" dirty="0" err="1">
                <a:cs typeface="Calibri"/>
              </a:rPr>
              <a:t>eli</a:t>
            </a:r>
            <a:r>
              <a:rPr lang="en-US" dirty="0">
                <a:cs typeface="Calibri"/>
              </a:rPr>
              <a:t> </a:t>
            </a:r>
            <a:r>
              <a:rPr lang="en-US" dirty="0" err="1">
                <a:cs typeface="Calibri"/>
              </a:rPr>
              <a:t>kerromme</a:t>
            </a:r>
            <a:r>
              <a:rPr lang="en-US" dirty="0">
                <a:cs typeface="Calibri"/>
              </a:rPr>
              <a:t> </a:t>
            </a:r>
            <a:r>
              <a:rPr lang="en-US" dirty="0" err="1">
                <a:cs typeface="Calibri"/>
              </a:rPr>
              <a:t>siitä</a:t>
            </a:r>
            <a:r>
              <a:rPr lang="en-US" dirty="0">
                <a:cs typeface="Calibri"/>
              </a:rPr>
              <a:t> </a:t>
            </a:r>
            <a:r>
              <a:rPr lang="en-US" dirty="0" err="1">
                <a:cs typeface="Calibri"/>
              </a:rPr>
              <a:t>kuinka</a:t>
            </a:r>
            <a:r>
              <a:rPr lang="en-US" dirty="0">
                <a:cs typeface="Calibri"/>
              </a:rPr>
              <a:t> </a:t>
            </a:r>
            <a:r>
              <a:rPr lang="en-US" dirty="0" err="1">
                <a:cs typeface="Calibri"/>
              </a:rPr>
              <a:t>asiakaspolku</a:t>
            </a:r>
            <a:r>
              <a:rPr lang="en-US" dirty="0">
                <a:cs typeface="Calibri"/>
              </a:rPr>
              <a:t> </a:t>
            </a:r>
            <a:r>
              <a:rPr lang="en-US" dirty="0" err="1">
                <a:cs typeface="Calibri"/>
              </a:rPr>
              <a:t>meillä</a:t>
            </a:r>
            <a:r>
              <a:rPr lang="en-US" dirty="0">
                <a:cs typeface="Calibri"/>
              </a:rPr>
              <a:t> </a:t>
            </a:r>
            <a:r>
              <a:rPr lang="en-US" dirty="0" err="1">
                <a:cs typeface="Calibri"/>
              </a:rPr>
              <a:t>kulkee</a:t>
            </a:r>
            <a:r>
              <a:rPr lang="en-US" dirty="0">
                <a:cs typeface="Calibri"/>
              </a:rPr>
              <a:t>. </a:t>
            </a:r>
          </a:p>
          <a:p>
            <a:endParaRPr lang="en-US" dirty="0">
              <a:cs typeface="Calibri"/>
            </a:endParaRPr>
          </a:p>
          <a:p>
            <a:r>
              <a:rPr lang="en-US" dirty="0" err="1">
                <a:cs typeface="Calibri"/>
              </a:rPr>
              <a:t>Lopuksi</a:t>
            </a:r>
            <a:r>
              <a:rPr lang="en-US" dirty="0">
                <a:cs typeface="Calibri"/>
              </a:rPr>
              <a:t> </a:t>
            </a:r>
            <a:r>
              <a:rPr lang="en-US" dirty="0" err="1">
                <a:cs typeface="Calibri"/>
              </a:rPr>
              <a:t>kurkkaus</a:t>
            </a:r>
            <a:r>
              <a:rPr lang="en-US" dirty="0">
                <a:cs typeface="Calibri"/>
              </a:rPr>
              <a:t> </a:t>
            </a:r>
            <a:r>
              <a:rPr lang="en-US" dirty="0" err="1">
                <a:cs typeface="Calibri"/>
              </a:rPr>
              <a:t>meidän</a:t>
            </a:r>
            <a:r>
              <a:rPr lang="en-US" dirty="0">
                <a:cs typeface="Calibri"/>
              </a:rPr>
              <a:t> </a:t>
            </a:r>
            <a:r>
              <a:rPr lang="en-US" dirty="0" err="1">
                <a:cs typeface="Calibri"/>
              </a:rPr>
              <a:t>materiaaleihin</a:t>
            </a:r>
            <a:r>
              <a:rPr lang="en-US" dirty="0">
                <a:cs typeface="Calibri"/>
              </a:rPr>
              <a:t> </a:t>
            </a:r>
            <a:r>
              <a:rPr lang="en-US" dirty="0" err="1">
                <a:cs typeface="Calibri"/>
              </a:rPr>
              <a:t>sekä</a:t>
            </a:r>
            <a:r>
              <a:rPr lang="en-US" dirty="0">
                <a:cs typeface="Calibri"/>
              </a:rPr>
              <a:t> </a:t>
            </a:r>
            <a:r>
              <a:rPr lang="en-US" dirty="0" err="1">
                <a:cs typeface="Calibri"/>
              </a:rPr>
              <a:t>omaan</a:t>
            </a:r>
            <a:r>
              <a:rPr lang="en-US" dirty="0">
                <a:cs typeface="Calibri"/>
              </a:rPr>
              <a:t> </a:t>
            </a:r>
            <a:r>
              <a:rPr lang="en-US" dirty="0" err="1">
                <a:cs typeface="Calibri"/>
              </a:rPr>
              <a:t>koulutustarjontaan</a:t>
            </a:r>
            <a:r>
              <a:rPr lang="en-US" dirty="0">
                <a:cs typeface="Calibri"/>
              </a:rPr>
              <a:t> ja </a:t>
            </a:r>
            <a:r>
              <a:rPr lang="en-US" dirty="0" err="1">
                <a:cs typeface="Calibri"/>
              </a:rPr>
              <a:t>päästämme</a:t>
            </a:r>
            <a:r>
              <a:rPr lang="en-US" dirty="0">
                <a:cs typeface="Calibri"/>
              </a:rPr>
              <a:t> </a:t>
            </a:r>
            <a:r>
              <a:rPr lang="en-US" dirty="0" err="1">
                <a:cs typeface="Calibri"/>
              </a:rPr>
              <a:t>sitten</a:t>
            </a:r>
            <a:r>
              <a:rPr lang="en-US" dirty="0">
                <a:cs typeface="Calibri"/>
              </a:rPr>
              <a:t> </a:t>
            </a:r>
            <a:r>
              <a:rPr lang="en-US" dirty="0" err="1">
                <a:cs typeface="Calibri"/>
              </a:rPr>
              <a:t>ulosoton</a:t>
            </a:r>
            <a:r>
              <a:rPr lang="en-US" dirty="0">
                <a:cs typeface="Calibri"/>
              </a:rPr>
              <a:t> </a:t>
            </a:r>
            <a:r>
              <a:rPr lang="en-US" dirty="0" err="1">
                <a:cs typeface="Calibri"/>
              </a:rPr>
              <a:t>ääneen</a:t>
            </a:r>
            <a:r>
              <a:rPr lang="en-US" dirty="0">
                <a:cs typeface="Calibri"/>
              </a:rPr>
              <a:t>. </a:t>
            </a:r>
            <a:endParaRPr lang="en-US">
              <a:cs typeface="Calibri"/>
            </a:endParaRPr>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C475BD-77B0-4146-A0BC-8DE4BF175DE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862308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800">
                <a:cs typeface="Calibri"/>
              </a:rPr>
              <a:t>RIIKKA</a:t>
            </a:r>
          </a:p>
          <a:p>
            <a:endParaRPr lang="fi-FI" sz="800">
              <a:cs typeface="Calibri"/>
            </a:endParaRPr>
          </a:p>
          <a:p>
            <a:r>
              <a:rPr lang="fi-FI" sz="800">
                <a:cs typeface="Calibri"/>
              </a:rPr>
              <a:t>2 min</a:t>
            </a:r>
            <a:endParaRPr lang="fi-FI" sz="800"/>
          </a:p>
          <a:p>
            <a:pPr>
              <a:defRPr/>
            </a:pPr>
            <a:r>
              <a:rPr lang="fi-FI" sz="800"/>
              <a:t>Talous- ja velkaneuvonta on lakisääteinen palvelu ja meidän perustehtävät säädellään talous- ja velkaneuvontalaissa.  Palveluitamme tarjoamme valtion oikeusaputoimistoissa, ja niitä on 23 toimistoa ympäri Suomen, myös Ahvenanmaalla. Eli jos esimerkiksi omalla paikkakunnalla on hyvinkin ruuhkainen tilanne niin apua voi hakea jostain muusta oikeusaputoimistosta. </a:t>
            </a:r>
            <a:endParaRPr lang="fi-FI" sz="800" dirty="0"/>
          </a:p>
          <a:p>
            <a:pPr>
              <a:defRPr/>
            </a:pPr>
            <a:endParaRPr lang="fi-FI" sz="800" dirty="0"/>
          </a:p>
          <a:p>
            <a:pPr marL="0" marR="0" lvl="0" indent="0" algn="l" defTabSz="914400">
              <a:lnSpc>
                <a:spcPct val="100000"/>
              </a:lnSpc>
              <a:spcBef>
                <a:spcPts val="0"/>
              </a:spcBef>
              <a:spcAft>
                <a:spcPts val="0"/>
              </a:spcAft>
              <a:buClrTx/>
              <a:buSzTx/>
              <a:buFontTx/>
              <a:buNone/>
              <a:tabLst/>
              <a:defRPr/>
            </a:pPr>
            <a:r>
              <a:rPr lang="fi-FI" sz="800"/>
              <a:t>Meidän tehtävämme on antaa tietoa ja neuvontaa talouden ja velkojen hoidosta sekä avustaa taloudenpidon suunnittelussa. </a:t>
            </a:r>
            <a:r>
              <a:rPr lang="fi-FI" sz="800">
                <a:cs typeface="Calibri" panose="020F0502020204030204"/>
              </a:rPr>
              <a:t>Palvelumme ovat maksuttomia ja meitä sitoo vaitiolovelvollisuus.</a:t>
            </a:r>
            <a:endParaRPr lang="fi-FI"/>
          </a:p>
          <a:p>
            <a:endParaRPr lang="fi-FI" sz="800">
              <a:cs typeface="Calibri" panose="020F0502020204030204"/>
            </a:endParaRPr>
          </a:p>
          <a:p>
            <a:r>
              <a:rPr lang="fi-FI" sz="800"/>
              <a:t>Palvelumme ovat tarkoitettu yksityishenkilöille ja </a:t>
            </a:r>
            <a:r>
              <a:rPr lang="fi-FI" sz="800" dirty="0"/>
              <a:t>toiminimiyrittäjille</a:t>
            </a:r>
            <a:r>
              <a:rPr lang="fi-FI" sz="800"/>
              <a:t>. Yrityksen taloudellisissa ongelmissa kannattaa kääntyä yrittäjän Talousapu-palveluun. </a:t>
            </a:r>
            <a:endParaRPr lang="fi-FI" sz="800">
              <a:cs typeface="Calibri" panose="020F0502020204030204"/>
            </a:endParaRPr>
          </a:p>
          <a:p>
            <a:pPr>
              <a:defRPr/>
            </a:pPr>
            <a:endParaRPr lang="fi-FI" sz="800"/>
          </a:p>
          <a:p>
            <a:pPr>
              <a:defRPr/>
            </a:pPr>
            <a:r>
              <a:rPr lang="fi-FI" sz="800"/>
              <a:t>Se on hyvä muistaa, että talous- ja velkaneuvonnasta ei ole mahdollista saada taloudellista tukea tai rahaa- eli annamme vain neuvoja ja avustamme velkajärjestelyasioissa.</a:t>
            </a:r>
            <a:endParaRPr lang="fi-FI" sz="800">
              <a:cs typeface="Calibri"/>
            </a:endParaRPr>
          </a:p>
          <a:p>
            <a:pPr>
              <a:defRPr/>
            </a:pPr>
            <a:endParaRPr lang="fi-FI" sz="800"/>
          </a:p>
          <a:p>
            <a:pPr>
              <a:defRPr/>
            </a:pPr>
            <a:r>
              <a:rPr lang="fi-FI" sz="800" dirty="0"/>
              <a:t>Eli meiltä </a:t>
            </a:r>
            <a:r>
              <a:rPr lang="fi-FI" sz="800"/>
              <a:t>saa neuvoja arjen talousasioihin eli siihen miten rahat saa riittämään paremmin. Jos asiakkaalla on jo velkaongelma niin silloin mietitään asiakkaan kanssa paras vaihtoehto ongelman ratkaisemiseksi. </a:t>
            </a:r>
            <a:endParaRPr lang="fi-FI" sz="800">
              <a:cs typeface="Calibri" panose="020F0502020204030204"/>
            </a:endParaRPr>
          </a:p>
          <a:p>
            <a:pPr>
              <a:defRPr/>
            </a:pPr>
            <a:r>
              <a:rPr lang="fi-FI" sz="800"/>
              <a:t>Pitkälti Talous ja velkaneuvonnan työ on jo pitkään ollut erilaisissa velkojen järjestelykeinoissa avustaminen. Yleisin näistä on yksityishenkilön velkajärjestely, mutta avustamme myös järjestelylainan hakemisessa tai vapaaehtoisissa maksusopimuksissa velkojien kanssa.  Näistä erilaisista velkajärjestelykeinoista kerromme tarkemmin </a:t>
            </a:r>
            <a:r>
              <a:rPr lang="fi-FI" sz="800" dirty="0"/>
              <a:t>keväällä tulevissa koulutustilaisuuksissa</a:t>
            </a:r>
            <a:r>
              <a:rPr lang="fi-FI" sz="800"/>
              <a:t>. </a:t>
            </a:r>
            <a:endParaRPr lang="fi-FI" sz="800">
              <a:cs typeface="Calibri" panose="020F0502020204030204"/>
            </a:endParaRPr>
          </a:p>
          <a:p>
            <a:pPr marL="171450" indent="-171450">
              <a:buChar char="-"/>
              <a:defRPr/>
            </a:pPr>
            <a:endParaRPr lang="fi-FI" sz="800">
              <a:cs typeface="Calibri" panose="020F0502020204030204"/>
            </a:endParaRPr>
          </a:p>
          <a:p>
            <a:r>
              <a:rPr lang="fi-FI" sz="800"/>
              <a:t>Talous ja velkaneuvonnan arjessa näkyy, että  asiakkaat ottavat yhteyttä usein liian myöhään eli vasta siinä vaiheessa kun velkaa on niin paljon ettei talousneuvonta enää riitä. Silloin usein lähdetään selvittämään velkaongelmaa. Näin talousneuvonta kulkee mukana myös velkojen järjestelyissä, koska järjestelyt ei auta, jos as. Vanhat tavat jäävät. Silloin on riskinä, että asiakas velkaantuu uudelleen joko jo maksujärjestelyn aikana tai heti sen jälkeen. Talousneuvonta on siis tärkeä osa-alue meidän työssä</a:t>
            </a:r>
            <a:r>
              <a:rPr lang="fi-FI" sz="800" dirty="0"/>
              <a:t>, eli saataisiin ne tilanteen oikeasti muuttumaan ja uudet tavat juurrutettua sinne arkeen</a:t>
            </a:r>
            <a:r>
              <a:rPr lang="fi-FI" sz="800"/>
              <a:t>. </a:t>
            </a:r>
            <a:endParaRPr lang="fi-FI" sz="800">
              <a:cs typeface="Calibri"/>
            </a:endParaRPr>
          </a:p>
          <a:p>
            <a:endParaRPr lang="fi-FI" sz="900">
              <a:cs typeface="Calibri"/>
            </a:endParaRPr>
          </a:p>
          <a:p>
            <a:pPr marL="0" indent="0">
              <a:buFontTx/>
              <a:buNone/>
            </a:pPr>
            <a:endParaRPr lang="fi-FI"/>
          </a:p>
          <a:p>
            <a:endParaRPr lang="fi-FI"/>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8D3C8E-821C-4CE7-A292-6DB704D15F74}"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42566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defTabSz="990661">
              <a:defRPr/>
            </a:pPr>
            <a:r>
              <a:rPr lang="fi-FI" sz="1200" dirty="0"/>
              <a:t>Ihan perusnyrkkisääntönä voisi sanoa, että velkaneuvontaan  kannattaa olla yhteydessä mahdollisimman varhaisessa vaiheessa. </a:t>
            </a:r>
          </a:p>
          <a:p>
            <a:pPr defTabSz="990661">
              <a:defRPr/>
            </a:pPr>
            <a:endParaRPr lang="fi-FI" sz="1200" dirty="0"/>
          </a:p>
          <a:p>
            <a:pPr defTabSz="990661">
              <a:defRPr/>
            </a:pPr>
            <a:r>
              <a:rPr lang="fi-FI" sz="1200" dirty="0"/>
              <a:t>Kun tuntuu siltä ettei rahat riitä laskuihin ja elämiseen tai joutuu siirtämään eräpäiviä niin silloin on jo hyvä ottaa yhteyttä. Ei siis tarvitse olla velkaantunut vaan apua voi pyytää ihan vaikka saadakseen vinkkejä siihen miten sitä omaa taloutta olisi hyvä hoitaa että rahat riittäisi elämiseen. Meihin kannattaa ohjata olemaan yhteyttä viimeistään ainakin silloin, kun velkaa on kertynyt niin paljon ettei siitä enää omin voimin selviä eikä tiedä, että miten ratkaisisi tällaisen tilanteen.  Asioiden kanssa ei kannata jäädä yksin, meihin kannattaa olla yhteydessä ja mietitään sitten yhdessä! </a:t>
            </a:r>
            <a:endParaRPr lang="fi-FI" sz="1200" dirty="0">
              <a:ea typeface="Calibri"/>
              <a:cs typeface="Calibri"/>
            </a:endParaRPr>
          </a:p>
          <a:p>
            <a:endParaRPr lang="fi-FI" sz="1200" dirty="0"/>
          </a:p>
          <a:p>
            <a:r>
              <a:rPr lang="fi-FI" sz="1200" dirty="0"/>
              <a:t>Tässä vielä haluan korostaa, että asiakas tekee kaikki päätökset itse. Meidän tehtävänä on opastaa ja avustaa mutta usein asiakkaat kysyvätkin että mitä </a:t>
            </a:r>
            <a:r>
              <a:rPr lang="fi-FI" sz="1200" dirty="0" err="1"/>
              <a:t>siun</a:t>
            </a:r>
            <a:r>
              <a:rPr lang="fi-FI" sz="1200" dirty="0"/>
              <a:t> mielestä kannattaisi tehdä. Kerromme toki vaihtoehdot ja annamme vinkkejä, mutta siltikin jätämme päätöksen tekemisen aina asiakkaalle. Eli velkaneuvonnasta emme ohjaa tai painosta johonkin ratkaisuun, vaan asiakas tosiaan päättää siitä itse. </a:t>
            </a:r>
            <a:endParaRPr lang="fi-FI" sz="1200" dirty="0">
              <a:cs typeface="Calibri"/>
            </a:endParaRPr>
          </a:p>
          <a:p>
            <a:endParaRPr lang="fi-FI" dirty="0"/>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6BCF20-13E1-4CF1-BB06-2A6E2A24EE57}" type="slidenum">
              <a:rPr kumimoji="0" lang="fi-FI"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fi-FI"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5868650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854F81-9032-1751-243E-B78625FB3CD6}"/>
            </a:ext>
          </a:extLst>
        </p:cNvPr>
        <p:cNvGrpSpPr/>
        <p:nvPr/>
      </p:nvGrpSpPr>
      <p:grpSpPr>
        <a:xfrm>
          <a:off x="0" y="0"/>
          <a:ext cx="0" cy="0"/>
          <a:chOff x="0" y="0"/>
          <a:chExt cx="0" cy="0"/>
        </a:xfrm>
      </p:grpSpPr>
      <p:sp>
        <p:nvSpPr>
          <p:cNvPr id="2" name="Dian kuvan paikkamerkki 1">
            <a:extLst>
              <a:ext uri="{FF2B5EF4-FFF2-40B4-BE49-F238E27FC236}">
                <a16:creationId xmlns:a16="http://schemas.microsoft.com/office/drawing/2014/main" id="{7A5ED973-2DF6-1DD2-B35F-6103C5BB8828}"/>
              </a:ext>
            </a:extLst>
          </p:cNvPr>
          <p:cNvSpPr>
            <a:spLocks noGrp="1" noRot="1" noChangeAspect="1"/>
          </p:cNvSpPr>
          <p:nvPr>
            <p:ph type="sldImg"/>
          </p:nvPr>
        </p:nvSpPr>
        <p:spPr/>
      </p:sp>
      <p:sp>
        <p:nvSpPr>
          <p:cNvPr id="3" name="Huomautusten paikkamerkki 2">
            <a:extLst>
              <a:ext uri="{FF2B5EF4-FFF2-40B4-BE49-F238E27FC236}">
                <a16:creationId xmlns:a16="http://schemas.microsoft.com/office/drawing/2014/main" id="{41A53FEF-9E69-ABAC-E0D5-52F52FC11DEB}"/>
              </a:ext>
            </a:extLst>
          </p:cNvPr>
          <p:cNvSpPr>
            <a:spLocks noGrp="1"/>
          </p:cNvSpPr>
          <p:nvPr>
            <p:ph type="body" idx="1"/>
          </p:nvPr>
        </p:nvSpPr>
        <p:spPr/>
        <p:txBody>
          <a:bodyPr/>
          <a:lstStyle/>
          <a:p>
            <a:r>
              <a:rPr lang="fi-FI" sz="1000" dirty="0">
                <a:cs typeface="Calibri"/>
              </a:rPr>
              <a:t>Talousneuvolassa voi keskustella anonyymisti omasta tai läheisen taloustilanteesta sekä arjen raha- tai velka-asioista ilman ajanvarausta.  Neuvonta on luottamuksellista ja toiminta on suunnattu pääasiassa kaikenikäisille. </a:t>
            </a:r>
            <a:endParaRPr lang="fi-FI" sz="1000" dirty="0"/>
          </a:p>
          <a:p>
            <a:endParaRPr lang="fi-FI" sz="1000" dirty="0"/>
          </a:p>
          <a:p>
            <a:pPr marL="0" marR="0" lvl="0" indent="0" algn="l" defTabSz="914400" rtl="0" eaLnBrk="1" fontAlgn="auto" latinLnBrk="0" hangingPunct="1">
              <a:lnSpc>
                <a:spcPct val="100000"/>
              </a:lnSpc>
              <a:spcBef>
                <a:spcPts val="0"/>
              </a:spcBef>
              <a:spcAft>
                <a:spcPts val="0"/>
              </a:spcAft>
              <a:buClrTx/>
              <a:buSzTx/>
              <a:buFontTx/>
              <a:buNone/>
              <a:tabLst/>
              <a:defRPr/>
            </a:pPr>
            <a:r>
              <a:rPr lang="fi-FI" sz="1000" dirty="0"/>
              <a:t>Talousneuvolassa annettava neuvonta on yleisneuvontaa. Oikeudellinen- ja sijoitusneuvonta ei kuulu Talousneuvola-työhön. Moniammatillinen tiimin rakenne ja toimintatavat vaihtelevat paikkakunnittain. </a:t>
            </a:r>
          </a:p>
          <a:p>
            <a:endParaRPr lang="fi-FI" sz="1000" dirty="0">
              <a:solidFill>
                <a:srgbClr val="000000"/>
              </a:solidFill>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i-FI" sz="1000" dirty="0">
                <a:solidFill>
                  <a:srgbClr val="000000"/>
                </a:solidFill>
                <a:cs typeface="Calibri"/>
              </a:rPr>
              <a:t>Keski-Uudenmaan alueella Talousneuvolat sijaitsevat Hyvinkäällä ja Järvenpäässä. Hyvinkäällä talousneuvolassa ovat mukana talous- ja velkaneuvonta, </a:t>
            </a:r>
            <a:r>
              <a:rPr lang="fi-FI" sz="1000" dirty="0" err="1">
                <a:solidFill>
                  <a:srgbClr val="000000"/>
                </a:solidFill>
                <a:cs typeface="Calibri"/>
              </a:rPr>
              <a:t>Keusoten</a:t>
            </a:r>
            <a:r>
              <a:rPr lang="fi-FI" sz="1000" dirty="0">
                <a:solidFill>
                  <a:srgbClr val="000000"/>
                </a:solidFill>
                <a:cs typeface="Calibri"/>
              </a:rPr>
              <a:t> </a:t>
            </a:r>
            <a:r>
              <a:rPr lang="fi-FI" sz="1200" b="0" i="0" kern="1200" dirty="0">
                <a:solidFill>
                  <a:schemeClr val="tx1"/>
                </a:solidFill>
                <a:effectLst/>
                <a:latin typeface="+mn-lt"/>
                <a:ea typeface="+mn-ea"/>
                <a:cs typeface="+mn-cs"/>
              </a:rPr>
              <a:t>työikäisten asiakasohjauksen asiakasohjaaja sekä ulosoton työntekijä. Järvenpäässä ovat muut vastaanottomassa paitsi ulosotto.</a:t>
            </a:r>
          </a:p>
          <a:p>
            <a:endParaRPr lang="fi-FI" sz="1000" dirty="0">
              <a:solidFill>
                <a:srgbClr val="000000"/>
              </a:solidFill>
              <a:cs typeface="Calibri"/>
            </a:endParaRPr>
          </a:p>
        </p:txBody>
      </p:sp>
      <p:sp>
        <p:nvSpPr>
          <p:cNvPr id="4" name="Dian numeron paikkamerkki 3">
            <a:extLst>
              <a:ext uri="{FF2B5EF4-FFF2-40B4-BE49-F238E27FC236}">
                <a16:creationId xmlns:a16="http://schemas.microsoft.com/office/drawing/2014/main" id="{F584EA31-B3E8-9A42-57E7-D660D94307E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1FF8B1-2DB6-4507-9F09-C638A1733DEF}"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494925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3780CB-2910-3E41-E668-75A5B6241766}"/>
            </a:ext>
          </a:extLst>
        </p:cNvPr>
        <p:cNvGrpSpPr/>
        <p:nvPr/>
      </p:nvGrpSpPr>
      <p:grpSpPr>
        <a:xfrm>
          <a:off x="0" y="0"/>
          <a:ext cx="0" cy="0"/>
          <a:chOff x="0" y="0"/>
          <a:chExt cx="0" cy="0"/>
        </a:xfrm>
      </p:grpSpPr>
      <p:sp>
        <p:nvSpPr>
          <p:cNvPr id="2" name="Dian kuvan paikkamerkki 1">
            <a:extLst>
              <a:ext uri="{FF2B5EF4-FFF2-40B4-BE49-F238E27FC236}">
                <a16:creationId xmlns:a16="http://schemas.microsoft.com/office/drawing/2014/main" id="{4E847BBE-105A-12EF-1F26-17C2367B40E2}"/>
              </a:ext>
            </a:extLst>
          </p:cNvPr>
          <p:cNvSpPr>
            <a:spLocks noGrp="1" noRot="1" noChangeAspect="1"/>
          </p:cNvSpPr>
          <p:nvPr>
            <p:ph type="sldImg"/>
          </p:nvPr>
        </p:nvSpPr>
        <p:spPr/>
      </p:sp>
      <p:sp>
        <p:nvSpPr>
          <p:cNvPr id="3" name="Huomautusten paikkamerkki 2">
            <a:extLst>
              <a:ext uri="{FF2B5EF4-FFF2-40B4-BE49-F238E27FC236}">
                <a16:creationId xmlns:a16="http://schemas.microsoft.com/office/drawing/2014/main" id="{E47EB1A6-C316-D377-8053-5F165A68237B}"/>
              </a:ext>
            </a:extLst>
          </p:cNvPr>
          <p:cNvSpPr>
            <a:spLocks noGrp="1"/>
          </p:cNvSpPr>
          <p:nvPr>
            <p:ph type="body" idx="1"/>
          </p:nvPr>
        </p:nvSpPr>
        <p:spPr/>
        <p:txBody>
          <a:bodyPr/>
          <a:lstStyle/>
          <a:p>
            <a:endParaRPr lang="fi-FI" dirty="0"/>
          </a:p>
        </p:txBody>
      </p:sp>
      <p:sp>
        <p:nvSpPr>
          <p:cNvPr id="4" name="Dian numeron paikkamerkki 3">
            <a:extLst>
              <a:ext uri="{FF2B5EF4-FFF2-40B4-BE49-F238E27FC236}">
                <a16:creationId xmlns:a16="http://schemas.microsoft.com/office/drawing/2014/main" id="{89EDD118-5A5B-FA0B-6465-EE9EA285CA7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6BCF20-13E1-4CF1-BB06-2A6E2A24EE57}" type="slidenum">
              <a:rPr kumimoji="0" lang="fi-FI"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fi-FI"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0818779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900">
                <a:solidFill>
                  <a:srgbClr val="444444"/>
                </a:solidFill>
              </a:rPr>
              <a:t>ELINA  </a:t>
            </a:r>
          </a:p>
          <a:p>
            <a:endParaRPr lang="fi-FI" sz="900">
              <a:solidFill>
                <a:srgbClr val="444444"/>
              </a:solidFill>
            </a:endParaRPr>
          </a:p>
          <a:p>
            <a:r>
              <a:rPr lang="fi-FI" sz="900">
                <a:solidFill>
                  <a:srgbClr val="444444"/>
                </a:solidFill>
              </a:rPr>
              <a:t>Helmi-maalis-toukokuu päivätoteutus (klo 13). Huhtikuu klo 17 </a:t>
            </a:r>
          </a:p>
          <a:p>
            <a:r>
              <a:rPr lang="fi-FI" sz="900">
                <a:solidFill>
                  <a:srgbClr val="444444"/>
                </a:solidFill>
              </a:rPr>
              <a:t> </a:t>
            </a:r>
            <a:endParaRPr lang="en-US" sz="900">
              <a:solidFill>
                <a:srgbClr val="444444"/>
              </a:solidFill>
            </a:endParaRPr>
          </a:p>
          <a:p>
            <a:r>
              <a:rPr lang="en-US" sz="900"/>
              <a:t>• </a:t>
            </a:r>
            <a:r>
              <a:rPr lang="en-US" sz="900" err="1"/>
              <a:t>valmennukset</a:t>
            </a:r>
            <a:r>
              <a:rPr lang="en-US" sz="900"/>
              <a:t> </a:t>
            </a:r>
            <a:r>
              <a:rPr lang="en-US" sz="900" err="1"/>
              <a:t>ovat</a:t>
            </a:r>
            <a:r>
              <a:rPr lang="en-US" sz="900"/>
              <a:t> </a:t>
            </a:r>
            <a:r>
              <a:rPr lang="en-US" sz="900" err="1"/>
              <a:t>maksuttomia</a:t>
            </a:r>
            <a:r>
              <a:rPr lang="en-US" sz="900"/>
              <a:t> ja </a:t>
            </a:r>
            <a:r>
              <a:rPr lang="en-US" sz="900" err="1"/>
              <a:t>suomenkielisiä</a:t>
            </a:r>
            <a:r>
              <a:rPr lang="en-US" sz="900">
                <a:solidFill>
                  <a:srgbClr val="444444"/>
                </a:solidFill>
              </a:rPr>
              <a:t> </a:t>
            </a:r>
          </a:p>
          <a:p>
            <a:r>
              <a:rPr lang="en-US" sz="900"/>
              <a:t>•</a:t>
            </a:r>
            <a:r>
              <a:rPr lang="en-US" sz="900" err="1"/>
              <a:t>sopii</a:t>
            </a:r>
            <a:r>
              <a:rPr lang="en-US" sz="900"/>
              <a:t> </a:t>
            </a:r>
            <a:r>
              <a:rPr lang="en-US" sz="900" err="1"/>
              <a:t>kaikille</a:t>
            </a:r>
            <a:r>
              <a:rPr lang="en-US" sz="900"/>
              <a:t> </a:t>
            </a:r>
            <a:r>
              <a:rPr lang="en-US" sz="900" err="1"/>
              <a:t>omien</a:t>
            </a:r>
            <a:r>
              <a:rPr lang="en-US" sz="900"/>
              <a:t> </a:t>
            </a:r>
            <a:r>
              <a:rPr lang="en-US" sz="900" err="1"/>
              <a:t>talousasioiden</a:t>
            </a:r>
            <a:r>
              <a:rPr lang="en-US" sz="900"/>
              <a:t> </a:t>
            </a:r>
            <a:r>
              <a:rPr lang="en-US" sz="900" err="1"/>
              <a:t>kehittämisestä</a:t>
            </a:r>
            <a:r>
              <a:rPr lang="en-US" sz="900"/>
              <a:t> </a:t>
            </a:r>
            <a:r>
              <a:rPr lang="en-US" sz="900" err="1"/>
              <a:t>kiinnostuneille</a:t>
            </a:r>
            <a:r>
              <a:rPr lang="fi-FI" sz="900">
                <a:solidFill>
                  <a:srgbClr val="444444"/>
                </a:solidFill>
              </a:rPr>
              <a:t> </a:t>
            </a:r>
            <a:endParaRPr lang="en-US" sz="900">
              <a:solidFill>
                <a:srgbClr val="444444"/>
              </a:solidFill>
            </a:endParaRPr>
          </a:p>
          <a:p>
            <a:r>
              <a:rPr lang="en-US" sz="900"/>
              <a:t>••</a:t>
            </a:r>
            <a:r>
              <a:rPr lang="en-US" sz="900" err="1"/>
              <a:t>Valmennukseen</a:t>
            </a:r>
            <a:r>
              <a:rPr lang="en-US" sz="900"/>
              <a:t> </a:t>
            </a:r>
            <a:r>
              <a:rPr lang="en-US" sz="900" err="1"/>
              <a:t>voi</a:t>
            </a:r>
            <a:r>
              <a:rPr lang="en-US" sz="900"/>
              <a:t> </a:t>
            </a:r>
            <a:r>
              <a:rPr lang="en-US" sz="900" err="1"/>
              <a:t>osallistua</a:t>
            </a:r>
            <a:r>
              <a:rPr lang="en-US" sz="900"/>
              <a:t> </a:t>
            </a:r>
            <a:r>
              <a:rPr lang="en-US" sz="900" err="1"/>
              <a:t>anonyymisti</a:t>
            </a:r>
            <a:r>
              <a:rPr lang="en-US" sz="900"/>
              <a:t> tai </a:t>
            </a:r>
            <a:r>
              <a:rPr lang="en-US" sz="900" err="1"/>
              <a:t>nimimerkillä</a:t>
            </a:r>
            <a:r>
              <a:rPr lang="en-US" sz="900"/>
              <a:t> (</a:t>
            </a:r>
            <a:r>
              <a:rPr lang="en-US" sz="900" err="1"/>
              <a:t>Osallistujatiedot</a:t>
            </a:r>
            <a:r>
              <a:rPr lang="en-US" sz="900"/>
              <a:t> </a:t>
            </a:r>
            <a:r>
              <a:rPr lang="en-US" sz="900" err="1"/>
              <a:t>eivät</a:t>
            </a:r>
            <a:r>
              <a:rPr lang="en-US" sz="900"/>
              <a:t> </a:t>
            </a:r>
            <a:r>
              <a:rPr lang="en-US" sz="900" err="1"/>
              <a:t>näy</a:t>
            </a:r>
            <a:r>
              <a:rPr lang="en-US" sz="900"/>
              <a:t> </a:t>
            </a:r>
            <a:r>
              <a:rPr lang="en-US" sz="900" err="1"/>
              <a:t>muille</a:t>
            </a:r>
            <a:r>
              <a:rPr lang="en-US" sz="900"/>
              <a:t> </a:t>
            </a:r>
            <a:r>
              <a:rPr lang="en-US" sz="900" err="1"/>
              <a:t>kuulijoille</a:t>
            </a:r>
            <a:r>
              <a:rPr lang="en-US" sz="900"/>
              <a:t>!)</a:t>
            </a:r>
            <a:r>
              <a:rPr lang="en-US" sz="900">
                <a:solidFill>
                  <a:srgbClr val="444444"/>
                </a:solidFill>
              </a:rPr>
              <a:t> </a:t>
            </a:r>
          </a:p>
          <a:p>
            <a:r>
              <a:rPr lang="en-US" sz="900"/>
              <a:t>•</a:t>
            </a:r>
            <a:r>
              <a:rPr lang="en-US" sz="900" err="1"/>
              <a:t>Verkkovalmennus</a:t>
            </a:r>
            <a:r>
              <a:rPr lang="en-US" sz="900"/>
              <a:t> </a:t>
            </a:r>
            <a:r>
              <a:rPr lang="en-US" sz="900" err="1"/>
              <a:t>webinaarin</a:t>
            </a:r>
            <a:r>
              <a:rPr lang="en-US" sz="900"/>
              <a:t> </a:t>
            </a:r>
            <a:r>
              <a:rPr lang="en-US" sz="900" err="1"/>
              <a:t>kesto</a:t>
            </a:r>
            <a:r>
              <a:rPr lang="en-US" sz="900"/>
              <a:t> 30 min </a:t>
            </a:r>
          </a:p>
          <a:p>
            <a:r>
              <a:rPr lang="en-US" sz="900"/>
              <a:t>•</a:t>
            </a:r>
            <a:r>
              <a:rPr lang="en-US" sz="900" err="1"/>
              <a:t>Verkkovalmennuksien</a:t>
            </a:r>
            <a:r>
              <a:rPr lang="en-US" sz="900"/>
              <a:t> </a:t>
            </a:r>
            <a:r>
              <a:rPr lang="en-US" sz="900" err="1"/>
              <a:t>ajankohdat</a:t>
            </a:r>
            <a:r>
              <a:rPr lang="en-US" sz="900"/>
              <a:t> </a:t>
            </a:r>
            <a:r>
              <a:rPr lang="en-US" sz="900" err="1"/>
              <a:t>näkyvät</a:t>
            </a:r>
            <a:r>
              <a:rPr lang="en-US" sz="900"/>
              <a:t> </a:t>
            </a:r>
            <a:r>
              <a:rPr lang="en-US" sz="900" err="1"/>
              <a:t>verkkosivuilla</a:t>
            </a:r>
            <a:r>
              <a:rPr lang="en-US" sz="900"/>
              <a:t>, </a:t>
            </a:r>
            <a:r>
              <a:rPr lang="en-US" sz="900" err="1"/>
              <a:t>josta</a:t>
            </a:r>
            <a:r>
              <a:rPr lang="en-US" sz="900"/>
              <a:t> </a:t>
            </a:r>
            <a:r>
              <a:rPr lang="en-US" sz="900" err="1"/>
              <a:t>valmennksiin</a:t>
            </a:r>
            <a:r>
              <a:rPr lang="en-US" sz="900"/>
              <a:t> </a:t>
            </a:r>
            <a:r>
              <a:rPr lang="en-US" sz="900" err="1"/>
              <a:t>ilmoittaudutaan</a:t>
            </a:r>
            <a:r>
              <a:rPr lang="en-US" sz="900">
                <a:solidFill>
                  <a:srgbClr val="444444"/>
                </a:solidFill>
              </a:rPr>
              <a:t> </a:t>
            </a:r>
          </a:p>
          <a:p>
            <a:pPr marL="171450" indent="-171450">
              <a:buFont typeface="Arial,Sans-Serif"/>
              <a:buChar char="•"/>
            </a:pPr>
            <a:r>
              <a:rPr lang="en-US" sz="900" err="1"/>
              <a:t>osallistumislinkki</a:t>
            </a:r>
            <a:r>
              <a:rPr lang="en-US" sz="900"/>
              <a:t> </a:t>
            </a:r>
            <a:r>
              <a:rPr lang="en-US" sz="900" err="1"/>
              <a:t>lähetetään</a:t>
            </a:r>
            <a:r>
              <a:rPr lang="en-US" sz="900"/>
              <a:t> </a:t>
            </a:r>
            <a:r>
              <a:rPr lang="en-US" sz="900" err="1"/>
              <a:t>ilmoittautuneille</a:t>
            </a:r>
            <a:r>
              <a:rPr lang="en-US" sz="900"/>
              <a:t> </a:t>
            </a:r>
            <a:r>
              <a:rPr lang="en-US" sz="900" err="1"/>
              <a:t>sähköpostitse</a:t>
            </a:r>
            <a:r>
              <a:rPr lang="fi-FI" sz="900"/>
              <a:t> </a:t>
            </a:r>
            <a:r>
              <a:rPr lang="en-US" sz="900">
                <a:solidFill>
                  <a:srgbClr val="444444"/>
                </a:solidFill>
              </a:rPr>
              <a:t> </a:t>
            </a:r>
          </a:p>
          <a:p>
            <a:r>
              <a:rPr lang="fi-FI" sz="900">
                <a:solidFill>
                  <a:srgbClr val="444444"/>
                </a:solidFill>
              </a:rPr>
              <a:t> </a:t>
            </a:r>
            <a:endParaRPr lang="en-US" sz="900">
              <a:solidFill>
                <a:srgbClr val="444444"/>
              </a:solidFill>
            </a:endParaRPr>
          </a:p>
          <a:p>
            <a:r>
              <a:rPr lang="fi-FI" sz="900"/>
              <a:t>Valmennukset koostuvat kolmesta </a:t>
            </a:r>
            <a:r>
              <a:rPr lang="fi-FI" sz="900">
                <a:solidFill>
                  <a:srgbClr val="444444"/>
                </a:solidFill>
              </a:rPr>
              <a:t>eri teemaisesta jaksosta </a:t>
            </a:r>
            <a:endParaRPr lang="en-US" sz="900">
              <a:solidFill>
                <a:srgbClr val="444444"/>
              </a:solidFill>
            </a:endParaRPr>
          </a:p>
          <a:p>
            <a:pPr marL="171450" indent="-171450">
              <a:buFont typeface="Arial,Sans-Serif"/>
              <a:buChar char="•"/>
            </a:pPr>
            <a:r>
              <a:rPr lang="fi-FI" sz="900"/>
              <a:t>Hyvä talouden hallinta</a:t>
            </a:r>
            <a:r>
              <a:rPr lang="fi-FI" sz="900">
                <a:solidFill>
                  <a:srgbClr val="444444"/>
                </a:solidFill>
              </a:rPr>
              <a:t> </a:t>
            </a:r>
          </a:p>
          <a:p>
            <a:pPr marL="171450" indent="-171450">
              <a:buFont typeface="Arial,Sans-Serif"/>
              <a:buChar char="•"/>
            </a:pPr>
            <a:r>
              <a:rPr lang="fi-FI" sz="900"/>
              <a:t>Suunnittele talouttasi</a:t>
            </a:r>
            <a:r>
              <a:rPr lang="fi-FI" sz="900">
                <a:solidFill>
                  <a:srgbClr val="444444"/>
                </a:solidFill>
              </a:rPr>
              <a:t> </a:t>
            </a:r>
          </a:p>
          <a:p>
            <a:pPr marL="171450" indent="-171450">
              <a:buFont typeface="Arial,Sans-Serif"/>
              <a:buChar char="•"/>
            </a:pPr>
            <a:r>
              <a:rPr lang="fi-FI" sz="900"/>
              <a:t>Talous haltuun</a:t>
            </a:r>
            <a:r>
              <a:rPr lang="fi-FI" sz="900">
                <a:solidFill>
                  <a:srgbClr val="444444"/>
                </a:solidFill>
              </a:rPr>
              <a:t> </a:t>
            </a:r>
          </a:p>
          <a:p>
            <a:r>
              <a:rPr lang="fi-FI" sz="900">
                <a:solidFill>
                  <a:srgbClr val="444444"/>
                </a:solidFill>
              </a:rPr>
              <a:t>Suosittelemme osallistumista kaikkiin jaksoihin ja esitetyssä järjestyksessä. Näin saat valmennuksestamme parhaan hyödyn irti</a:t>
            </a:r>
            <a:r>
              <a:rPr lang="en-US" sz="900">
                <a:solidFill>
                  <a:srgbClr val="444444"/>
                </a:solidFill>
              </a:rPr>
              <a:t> </a:t>
            </a:r>
            <a:endParaRPr lang="en-US" sz="900"/>
          </a:p>
          <a:p>
            <a:endParaRPr lang="en-US">
              <a:ea typeface="Calibri"/>
              <a:cs typeface="Calibri"/>
            </a:endParaRPr>
          </a:p>
          <a:p>
            <a:endParaRPr lang="en-US">
              <a:ea typeface="Calibri"/>
              <a:cs typeface="Calibri"/>
            </a:endParaRPr>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BE19A7-428E-4863-8016-BCA25115EC55}"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32821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a:t>ELINA </a:t>
            </a:r>
          </a:p>
          <a:p>
            <a:endParaRPr lang="fi-FI"/>
          </a:p>
          <a:p>
            <a:r>
              <a:rPr lang="fi-FI"/>
              <a:t>Siirrytään ulosoton teemaan.</a:t>
            </a:r>
          </a:p>
        </p:txBody>
      </p:sp>
      <p:sp>
        <p:nvSpPr>
          <p:cNvPr id="4" name="Dian numeron paikkamerkki 3"/>
          <p:cNvSpPr>
            <a:spLocks noGrp="1"/>
          </p:cNvSpPr>
          <p:nvPr>
            <p:ph type="sldNum" sz="quarter" idx="5"/>
          </p:nvPr>
        </p:nvSpPr>
        <p:spPr/>
        <p:txBody>
          <a:bodyPr/>
          <a:lstStyle/>
          <a:p>
            <a:fld id="{E98035A6-ABFD-48E1-AAE7-4AFBBA918180}" type="slidenum">
              <a:rPr lang="fi-FI" smtClean="0"/>
              <a:t>8</a:t>
            </a:fld>
            <a:endParaRPr lang="fi-FI"/>
          </a:p>
        </p:txBody>
      </p:sp>
    </p:spTree>
    <p:extLst>
      <p:ext uri="{BB962C8B-B14F-4D97-AF65-F5344CB8AC3E}">
        <p14:creationId xmlns:p14="http://schemas.microsoft.com/office/powerpoint/2010/main" val="4234716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3.xml"/><Relationship Id="rId4" Type="http://schemas.openxmlformats.org/officeDocument/2006/relationships/image" Target="../media/image3.sv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ogodia">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80D7033-B5E6-E19D-2FF4-CDB605FB29FC}"/>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0435420-3267-7701-763B-A5BA5B067039}"/>
              </a:ext>
            </a:extLst>
          </p:cNvPr>
          <p:cNvSpPr>
            <a:spLocks noGrp="1"/>
          </p:cNvSpPr>
          <p:nvPr>
            <p:ph type="ctrTitle"/>
          </p:nvPr>
        </p:nvSpPr>
        <p:spPr>
          <a:xfrm>
            <a:off x="2786062" y="2230950"/>
            <a:ext cx="6619876" cy="1470999"/>
          </a:xfrm>
        </p:spPr>
        <p:txBody>
          <a:bodyPr anchor="ctr">
            <a:normAutofit/>
          </a:bodyPr>
          <a:lstStyle>
            <a:lvl1pPr algn="ctr">
              <a:defRPr sz="4000">
                <a:solidFill>
                  <a:schemeClr val="accent3"/>
                </a:solidFill>
              </a:defRPr>
            </a:lvl1pPr>
          </a:lstStyle>
          <a:p>
            <a:r>
              <a:rPr lang="fi-FI"/>
              <a:t>Muokkaa perustyyl. napsautt.</a:t>
            </a:r>
          </a:p>
        </p:txBody>
      </p:sp>
      <p:pic>
        <p:nvPicPr>
          <p:cNvPr id="3" name="Graphic 2">
            <a:extLst>
              <a:ext uri="{FF2B5EF4-FFF2-40B4-BE49-F238E27FC236}">
                <a16:creationId xmlns:a16="http://schemas.microsoft.com/office/drawing/2014/main" id="{DE7DA1BB-FFB7-7957-05AF-90CB27E7C8C2}"/>
              </a:ext>
              <a:ext uri="{C183D7F6-B498-43B3-948B-1728B52AA6E4}">
                <adec:decorative xmlns:adec="http://schemas.microsoft.com/office/drawing/2017/decorative" val="1"/>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640887" y="245237"/>
            <a:ext cx="2215355" cy="923426"/>
          </a:xfrm>
          <a:prstGeom prst="rect">
            <a:avLst/>
          </a:prstGeom>
        </p:spPr>
      </p:pic>
      <p:sp>
        <p:nvSpPr>
          <p:cNvPr id="5" name="Text Placeholder 4">
            <a:extLst>
              <a:ext uri="{FF2B5EF4-FFF2-40B4-BE49-F238E27FC236}">
                <a16:creationId xmlns:a16="http://schemas.microsoft.com/office/drawing/2014/main" id="{A9E56E83-E698-3636-4B1B-BDBA60014D0B}"/>
              </a:ext>
            </a:extLst>
          </p:cNvPr>
          <p:cNvSpPr>
            <a:spLocks noGrp="1"/>
          </p:cNvSpPr>
          <p:nvPr>
            <p:ph type="body" sz="quarter" idx="10" hasCustomPrompt="1"/>
          </p:nvPr>
        </p:nvSpPr>
        <p:spPr>
          <a:xfrm>
            <a:off x="4286250" y="3914774"/>
            <a:ext cx="3619500" cy="444399"/>
          </a:xfrm>
        </p:spPr>
        <p:txBody>
          <a:bodyPr anchor="b">
            <a:normAutofit/>
          </a:bodyPr>
          <a:lstStyle>
            <a:lvl1pPr marL="0" indent="0" algn="ctr">
              <a:buNone/>
              <a:defRPr sz="1600" b="1"/>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err="1"/>
              <a:t>Pvm</a:t>
            </a:r>
            <a:r>
              <a:rPr lang="en-US"/>
              <a:t> </a:t>
            </a:r>
            <a:r>
              <a:rPr lang="en-US" err="1"/>
              <a:t>xx.xx.xxxx</a:t>
            </a:r>
            <a:endParaRPr lang="fi-FI"/>
          </a:p>
        </p:txBody>
      </p:sp>
      <p:sp>
        <p:nvSpPr>
          <p:cNvPr id="7" name="Text Placeholder 6">
            <a:extLst>
              <a:ext uri="{FF2B5EF4-FFF2-40B4-BE49-F238E27FC236}">
                <a16:creationId xmlns:a16="http://schemas.microsoft.com/office/drawing/2014/main" id="{55BD19A3-8A97-704C-8E62-616E332914C8}"/>
              </a:ext>
            </a:extLst>
          </p:cNvPr>
          <p:cNvSpPr>
            <a:spLocks noGrp="1"/>
          </p:cNvSpPr>
          <p:nvPr>
            <p:ph type="body" sz="quarter" idx="11" hasCustomPrompt="1"/>
          </p:nvPr>
        </p:nvSpPr>
        <p:spPr>
          <a:xfrm>
            <a:off x="3901123" y="4416425"/>
            <a:ext cx="4389755" cy="730885"/>
          </a:xfrm>
        </p:spPr>
        <p:txBody>
          <a:bodyPr>
            <a:normAutofit/>
          </a:bodyPr>
          <a:lstStyle>
            <a:lvl1pPr marL="0" indent="0" algn="ctr">
              <a:buNone/>
              <a:defRPr sz="1600"/>
            </a:lvl1pPr>
          </a:lstStyle>
          <a:p>
            <a:pPr lvl="0"/>
            <a:r>
              <a:rPr lang="fi-FI"/>
              <a:t>Etunimi Sukunimi</a:t>
            </a:r>
          </a:p>
        </p:txBody>
      </p:sp>
    </p:spTree>
    <p:extLst>
      <p:ext uri="{BB962C8B-B14F-4D97-AF65-F5344CB8AC3E}">
        <p14:creationId xmlns:p14="http://schemas.microsoft.com/office/powerpoint/2010/main" val="38905056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Otsikko ja sisältö 2">
    <p:spTree>
      <p:nvGrpSpPr>
        <p:cNvPr id="1" name=""/>
        <p:cNvGrpSpPr/>
        <p:nvPr/>
      </p:nvGrpSpPr>
      <p:grpSpPr>
        <a:xfrm>
          <a:off x="0" y="0"/>
          <a:ext cx="0" cy="0"/>
          <a:chOff x="0" y="0"/>
          <a:chExt cx="0" cy="0"/>
        </a:xfrm>
      </p:grpSpPr>
      <p:sp>
        <p:nvSpPr>
          <p:cNvPr id="6" name="Vapaamuotoinen: Muoto 5">
            <a:extLst>
              <a:ext uri="{FF2B5EF4-FFF2-40B4-BE49-F238E27FC236}">
                <a16:creationId xmlns:a16="http://schemas.microsoft.com/office/drawing/2014/main" id="{8AD92933-E4BA-4C67-B8DF-0B4B9C984397}"/>
              </a:ext>
              <a:ext uri="{C183D7F6-B498-43B3-948B-1728B52AA6E4}">
                <adec:decorative xmlns:adec="http://schemas.microsoft.com/office/drawing/2017/decorative" val="1"/>
              </a:ext>
            </a:extLst>
          </p:cNvPr>
          <p:cNvSpPr/>
          <p:nvPr/>
        </p:nvSpPr>
        <p:spPr>
          <a:xfrm>
            <a:off x="-1" y="5886723"/>
            <a:ext cx="12188812" cy="971274"/>
          </a:xfrm>
          <a:custGeom>
            <a:avLst/>
            <a:gdLst>
              <a:gd name="connsiteX0" fmla="*/ 12188810 w 12188812"/>
              <a:gd name="connsiteY0" fmla="*/ 36 h 971274"/>
              <a:gd name="connsiteX1" fmla="*/ 12188812 w 12188812"/>
              <a:gd name="connsiteY1" fmla="*/ 36 h 971274"/>
              <a:gd name="connsiteX2" fmla="*/ 12188810 w 12188812"/>
              <a:gd name="connsiteY2" fmla="*/ 36 h 971274"/>
              <a:gd name="connsiteX3" fmla="*/ 9441 w 12188812"/>
              <a:gd name="connsiteY3" fmla="*/ 0 h 971274"/>
              <a:gd name="connsiteX4" fmla="*/ 1024666 w 12188812"/>
              <a:gd name="connsiteY4" fmla="*/ 806702 h 971274"/>
              <a:gd name="connsiteX5" fmla="*/ 2039892 w 12188812"/>
              <a:gd name="connsiteY5" fmla="*/ 0 h 971274"/>
              <a:gd name="connsiteX6" fmla="*/ 3055123 w 12188812"/>
              <a:gd name="connsiteY6" fmla="*/ 806715 h 971274"/>
              <a:gd name="connsiteX7" fmla="*/ 4070349 w 12188812"/>
              <a:gd name="connsiteY7" fmla="*/ 0 h 971274"/>
              <a:gd name="connsiteX8" fmla="*/ 5085583 w 12188812"/>
              <a:gd name="connsiteY8" fmla="*/ 806697 h 971274"/>
              <a:gd name="connsiteX9" fmla="*/ 6100808 w 12188812"/>
              <a:gd name="connsiteY9" fmla="*/ 0 h 971274"/>
              <a:gd name="connsiteX10" fmla="*/ 7116033 w 12188812"/>
              <a:gd name="connsiteY10" fmla="*/ 806697 h 971274"/>
              <a:gd name="connsiteX11" fmla="*/ 8131259 w 12188812"/>
              <a:gd name="connsiteY11" fmla="*/ 0 h 971274"/>
              <a:gd name="connsiteX12" fmla="*/ 9146492 w 12188812"/>
              <a:gd name="connsiteY12" fmla="*/ 806715 h 971274"/>
              <a:gd name="connsiteX13" fmla="*/ 10161723 w 12188812"/>
              <a:gd name="connsiteY13" fmla="*/ 0 h 971274"/>
              <a:gd name="connsiteX14" fmla="*/ 11176949 w 12188812"/>
              <a:gd name="connsiteY14" fmla="*/ 806697 h 971274"/>
              <a:gd name="connsiteX15" fmla="*/ 12097356 w 12188812"/>
              <a:gd name="connsiteY15" fmla="*/ 4287 h 971274"/>
              <a:gd name="connsiteX16" fmla="*/ 12188810 w 12188812"/>
              <a:gd name="connsiteY16" fmla="*/ 36 h 971274"/>
              <a:gd name="connsiteX17" fmla="*/ 12188810 w 12188812"/>
              <a:gd name="connsiteY17" fmla="*/ 971274 h 971274"/>
              <a:gd name="connsiteX18" fmla="*/ 0 w 12188812"/>
              <a:gd name="connsiteY18" fmla="*/ 971274 h 971274"/>
              <a:gd name="connsiteX19" fmla="*/ 0 w 12188812"/>
              <a:gd name="connsiteY19" fmla="*/ 119 h 971274"/>
              <a:gd name="connsiteX20" fmla="*/ 9441 w 12188812"/>
              <a:gd name="connsiteY20" fmla="*/ 0 h 971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188812" h="971274">
                <a:moveTo>
                  <a:pt x="12188810" y="36"/>
                </a:moveTo>
                <a:lnTo>
                  <a:pt x="12188812" y="36"/>
                </a:lnTo>
                <a:lnTo>
                  <a:pt x="12188810" y="36"/>
                </a:lnTo>
                <a:close/>
                <a:moveTo>
                  <a:pt x="9441" y="0"/>
                </a:moveTo>
                <a:cubicBezTo>
                  <a:pt x="504026" y="0"/>
                  <a:pt x="918130" y="344558"/>
                  <a:pt x="1024666" y="806702"/>
                </a:cubicBezTo>
                <a:cubicBezTo>
                  <a:pt x="1131198" y="344556"/>
                  <a:pt x="1545299" y="0"/>
                  <a:pt x="2039892" y="0"/>
                </a:cubicBezTo>
                <a:cubicBezTo>
                  <a:pt x="2534483" y="0"/>
                  <a:pt x="2948594" y="344565"/>
                  <a:pt x="3055123" y="806715"/>
                </a:cubicBezTo>
                <a:cubicBezTo>
                  <a:pt x="3161649" y="344563"/>
                  <a:pt x="3575758" y="0"/>
                  <a:pt x="4070349" y="0"/>
                </a:cubicBezTo>
                <a:cubicBezTo>
                  <a:pt x="4564942" y="0"/>
                  <a:pt x="4979046" y="344552"/>
                  <a:pt x="5085583" y="806697"/>
                </a:cubicBezTo>
                <a:cubicBezTo>
                  <a:pt x="5192113" y="344551"/>
                  <a:pt x="5606223" y="0"/>
                  <a:pt x="6100808" y="0"/>
                </a:cubicBezTo>
                <a:cubicBezTo>
                  <a:pt x="6595393" y="0"/>
                  <a:pt x="7009497" y="344552"/>
                  <a:pt x="7116033" y="806697"/>
                </a:cubicBezTo>
                <a:cubicBezTo>
                  <a:pt x="7222572" y="344551"/>
                  <a:pt x="7636674" y="0"/>
                  <a:pt x="8131259" y="0"/>
                </a:cubicBezTo>
                <a:cubicBezTo>
                  <a:pt x="8625852" y="0"/>
                  <a:pt x="9039961" y="344565"/>
                  <a:pt x="9146492" y="806715"/>
                </a:cubicBezTo>
                <a:cubicBezTo>
                  <a:pt x="9253023" y="344563"/>
                  <a:pt x="9667133" y="0"/>
                  <a:pt x="10161723" y="0"/>
                </a:cubicBezTo>
                <a:cubicBezTo>
                  <a:pt x="10656309" y="0"/>
                  <a:pt x="11070412" y="344552"/>
                  <a:pt x="11176949" y="806697"/>
                </a:cubicBezTo>
                <a:cubicBezTo>
                  <a:pt x="11276601" y="374420"/>
                  <a:pt x="11645353" y="45056"/>
                  <a:pt x="12097356" y="4287"/>
                </a:cubicBezTo>
                <a:lnTo>
                  <a:pt x="12188810" y="36"/>
                </a:lnTo>
                <a:lnTo>
                  <a:pt x="12188810" y="971274"/>
                </a:lnTo>
                <a:lnTo>
                  <a:pt x="0" y="971274"/>
                </a:lnTo>
                <a:lnTo>
                  <a:pt x="0" y="119"/>
                </a:lnTo>
                <a:cubicBezTo>
                  <a:pt x="3149" y="92"/>
                  <a:pt x="6285" y="0"/>
                  <a:pt x="9441" y="0"/>
                </a:cubicBezTo>
                <a:close/>
              </a:path>
            </a:pathLst>
          </a:custGeom>
          <a:solidFill>
            <a:srgbClr val="9DBDBB"/>
          </a:solidFill>
          <a:ln w="180" cap="flat">
            <a:noFill/>
            <a:prstDash val="solid"/>
            <a:miter/>
          </a:ln>
        </p:spPr>
        <p:txBody>
          <a:bodyPr wrap="square" rtlCol="0" anchor="ctr">
            <a:noAutofit/>
          </a:bodyPr>
          <a:lstStyle/>
          <a:p>
            <a:endParaRPr lang="fi-FI"/>
          </a:p>
        </p:txBody>
      </p:sp>
      <p:sp>
        <p:nvSpPr>
          <p:cNvPr id="2" name="Otsikko 1">
            <a:extLst>
              <a:ext uri="{FF2B5EF4-FFF2-40B4-BE49-F238E27FC236}">
                <a16:creationId xmlns:a16="http://schemas.microsoft.com/office/drawing/2014/main" id="{6C04F43F-CC9F-ADCB-96D8-D7EE417416FD}"/>
              </a:ext>
            </a:extLst>
          </p:cNvPr>
          <p:cNvSpPr>
            <a:spLocks noGrp="1"/>
          </p:cNvSpPr>
          <p:nvPr>
            <p:ph type="title" hasCustomPrompt="1"/>
          </p:nvPr>
        </p:nvSpPr>
        <p:spPr>
          <a:xfrm>
            <a:off x="684000" y="525670"/>
            <a:ext cx="10825200" cy="816651"/>
          </a:xfrm>
        </p:spPr>
        <p:txBody>
          <a:bodyPr/>
          <a:lstStyle/>
          <a:p>
            <a:r>
              <a:rPr lang="fi-FI" noProof="0" dirty="0"/>
              <a:t>Lisää otsikko tähän</a:t>
            </a:r>
            <a:endParaRPr lang="fi-FI" dirty="0"/>
          </a:p>
        </p:txBody>
      </p:sp>
      <p:sp>
        <p:nvSpPr>
          <p:cNvPr id="3" name="Sisällön paikkamerkki 2">
            <a:extLst>
              <a:ext uri="{FF2B5EF4-FFF2-40B4-BE49-F238E27FC236}">
                <a16:creationId xmlns:a16="http://schemas.microsoft.com/office/drawing/2014/main" id="{9C37D2C9-C535-389C-B20B-A5B5D49D8494}"/>
              </a:ext>
            </a:extLst>
          </p:cNvPr>
          <p:cNvSpPr>
            <a:spLocks noGrp="1"/>
          </p:cNvSpPr>
          <p:nvPr>
            <p:ph idx="1" hasCustomPrompt="1"/>
          </p:nvPr>
        </p:nvSpPr>
        <p:spPr>
          <a:xfrm>
            <a:off x="684000" y="1548000"/>
            <a:ext cx="10825200" cy="4068000"/>
          </a:xfrm>
        </p:spPr>
        <p:txBody>
          <a:bodyPr/>
          <a:lstStyle/>
          <a:p>
            <a:pPr lvl="0"/>
            <a:r>
              <a:rPr lang="fi-FI" noProof="0" dirty="0"/>
              <a:t>Lisää ensimmäisen tason tekstiä tähän</a:t>
            </a:r>
          </a:p>
          <a:p>
            <a:pPr lvl="1"/>
            <a:r>
              <a:rPr lang="fi-FI" noProof="0" dirty="0"/>
              <a:t>Toisen tason teksti</a:t>
            </a:r>
          </a:p>
          <a:p>
            <a:pPr lvl="2"/>
            <a:r>
              <a:rPr lang="fi-FI" noProof="0" dirty="0"/>
              <a:t>Kolmannen tason teksti</a:t>
            </a:r>
          </a:p>
          <a:p>
            <a:pPr lvl="3"/>
            <a:r>
              <a:rPr lang="fi-FI" noProof="0" dirty="0"/>
              <a:t>Neljännen tason teksti</a:t>
            </a:r>
          </a:p>
          <a:p>
            <a:pPr lvl="4"/>
            <a:r>
              <a:rPr lang="fi-FI" noProof="0" dirty="0"/>
              <a:t>Viidennen tason teksti</a:t>
            </a:r>
          </a:p>
        </p:txBody>
      </p:sp>
    </p:spTree>
    <p:extLst>
      <p:ext uri="{BB962C8B-B14F-4D97-AF65-F5344CB8AC3E}">
        <p14:creationId xmlns:p14="http://schemas.microsoft.com/office/powerpoint/2010/main" val="38561401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Otsikko ja sisältö 3">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C04F43F-CC9F-ADCB-96D8-D7EE417416FD}"/>
              </a:ext>
            </a:extLst>
          </p:cNvPr>
          <p:cNvSpPr>
            <a:spLocks noGrp="1"/>
          </p:cNvSpPr>
          <p:nvPr>
            <p:ph type="title" hasCustomPrompt="1"/>
          </p:nvPr>
        </p:nvSpPr>
        <p:spPr/>
        <p:txBody>
          <a:bodyPr/>
          <a:lstStyle/>
          <a:p>
            <a:r>
              <a:rPr lang="fi-FI" noProof="0" dirty="0"/>
              <a:t>Lisää otsikko tähän</a:t>
            </a:r>
            <a:endParaRPr lang="fi-FI" dirty="0"/>
          </a:p>
        </p:txBody>
      </p:sp>
      <p:sp>
        <p:nvSpPr>
          <p:cNvPr id="3" name="Sisällön paikkamerkki 2">
            <a:extLst>
              <a:ext uri="{FF2B5EF4-FFF2-40B4-BE49-F238E27FC236}">
                <a16:creationId xmlns:a16="http://schemas.microsoft.com/office/drawing/2014/main" id="{9C37D2C9-C535-389C-B20B-A5B5D49D8494}"/>
              </a:ext>
            </a:extLst>
          </p:cNvPr>
          <p:cNvSpPr>
            <a:spLocks noGrp="1"/>
          </p:cNvSpPr>
          <p:nvPr>
            <p:ph idx="1" hasCustomPrompt="1"/>
          </p:nvPr>
        </p:nvSpPr>
        <p:spPr>
          <a:xfrm>
            <a:off x="684000" y="1548000"/>
            <a:ext cx="10825200" cy="4068000"/>
          </a:xfrm>
        </p:spPr>
        <p:txBody>
          <a:bodyPr/>
          <a:lstStyle/>
          <a:p>
            <a:pPr lvl="0"/>
            <a:r>
              <a:rPr lang="fi-FI" noProof="0" dirty="0"/>
              <a:t>Lisää ensimmäisen tason tekstiä tähän</a:t>
            </a:r>
          </a:p>
          <a:p>
            <a:pPr lvl="1"/>
            <a:r>
              <a:rPr lang="fi-FI" noProof="0" dirty="0"/>
              <a:t>Toisen tason teksti</a:t>
            </a:r>
          </a:p>
          <a:p>
            <a:pPr lvl="2"/>
            <a:r>
              <a:rPr lang="fi-FI" noProof="0" dirty="0"/>
              <a:t>Kolmannen tason teksti</a:t>
            </a:r>
          </a:p>
          <a:p>
            <a:pPr lvl="3"/>
            <a:r>
              <a:rPr lang="fi-FI" noProof="0" dirty="0"/>
              <a:t>Neljännen tason teksti</a:t>
            </a:r>
          </a:p>
          <a:p>
            <a:pPr lvl="4"/>
            <a:r>
              <a:rPr lang="fi-FI" noProof="0" dirty="0"/>
              <a:t>Viidennen tason teksti</a:t>
            </a:r>
          </a:p>
        </p:txBody>
      </p:sp>
      <p:sp>
        <p:nvSpPr>
          <p:cNvPr id="4" name="Vapaamuotoinen: Muoto 3">
            <a:extLst>
              <a:ext uri="{FF2B5EF4-FFF2-40B4-BE49-F238E27FC236}">
                <a16:creationId xmlns:a16="http://schemas.microsoft.com/office/drawing/2014/main" id="{010CB3EE-691D-A82C-95D3-9F1F0D463EF2}"/>
              </a:ext>
              <a:ext uri="{C183D7F6-B498-43B3-948B-1728B52AA6E4}">
                <adec:decorative xmlns:adec="http://schemas.microsoft.com/office/drawing/2017/decorative" val="1"/>
              </a:ext>
            </a:extLst>
          </p:cNvPr>
          <p:cNvSpPr/>
          <p:nvPr userDrawn="1"/>
        </p:nvSpPr>
        <p:spPr>
          <a:xfrm>
            <a:off x="-1" y="5886723"/>
            <a:ext cx="12188812" cy="971274"/>
          </a:xfrm>
          <a:custGeom>
            <a:avLst/>
            <a:gdLst>
              <a:gd name="connsiteX0" fmla="*/ 12188810 w 12188812"/>
              <a:gd name="connsiteY0" fmla="*/ 36 h 971274"/>
              <a:gd name="connsiteX1" fmla="*/ 12188812 w 12188812"/>
              <a:gd name="connsiteY1" fmla="*/ 36 h 971274"/>
              <a:gd name="connsiteX2" fmla="*/ 12188810 w 12188812"/>
              <a:gd name="connsiteY2" fmla="*/ 36 h 971274"/>
              <a:gd name="connsiteX3" fmla="*/ 9441 w 12188812"/>
              <a:gd name="connsiteY3" fmla="*/ 0 h 971274"/>
              <a:gd name="connsiteX4" fmla="*/ 1024666 w 12188812"/>
              <a:gd name="connsiteY4" fmla="*/ 806702 h 971274"/>
              <a:gd name="connsiteX5" fmla="*/ 2039892 w 12188812"/>
              <a:gd name="connsiteY5" fmla="*/ 0 h 971274"/>
              <a:gd name="connsiteX6" fmla="*/ 3055123 w 12188812"/>
              <a:gd name="connsiteY6" fmla="*/ 806715 h 971274"/>
              <a:gd name="connsiteX7" fmla="*/ 4070349 w 12188812"/>
              <a:gd name="connsiteY7" fmla="*/ 0 h 971274"/>
              <a:gd name="connsiteX8" fmla="*/ 5085583 w 12188812"/>
              <a:gd name="connsiteY8" fmla="*/ 806697 h 971274"/>
              <a:gd name="connsiteX9" fmla="*/ 6100808 w 12188812"/>
              <a:gd name="connsiteY9" fmla="*/ 0 h 971274"/>
              <a:gd name="connsiteX10" fmla="*/ 7116033 w 12188812"/>
              <a:gd name="connsiteY10" fmla="*/ 806697 h 971274"/>
              <a:gd name="connsiteX11" fmla="*/ 8131259 w 12188812"/>
              <a:gd name="connsiteY11" fmla="*/ 0 h 971274"/>
              <a:gd name="connsiteX12" fmla="*/ 9146492 w 12188812"/>
              <a:gd name="connsiteY12" fmla="*/ 806715 h 971274"/>
              <a:gd name="connsiteX13" fmla="*/ 10161723 w 12188812"/>
              <a:gd name="connsiteY13" fmla="*/ 0 h 971274"/>
              <a:gd name="connsiteX14" fmla="*/ 11176949 w 12188812"/>
              <a:gd name="connsiteY14" fmla="*/ 806697 h 971274"/>
              <a:gd name="connsiteX15" fmla="*/ 12097356 w 12188812"/>
              <a:gd name="connsiteY15" fmla="*/ 4287 h 971274"/>
              <a:gd name="connsiteX16" fmla="*/ 12188810 w 12188812"/>
              <a:gd name="connsiteY16" fmla="*/ 36 h 971274"/>
              <a:gd name="connsiteX17" fmla="*/ 12188810 w 12188812"/>
              <a:gd name="connsiteY17" fmla="*/ 971274 h 971274"/>
              <a:gd name="connsiteX18" fmla="*/ 0 w 12188812"/>
              <a:gd name="connsiteY18" fmla="*/ 971274 h 971274"/>
              <a:gd name="connsiteX19" fmla="*/ 0 w 12188812"/>
              <a:gd name="connsiteY19" fmla="*/ 119 h 971274"/>
              <a:gd name="connsiteX20" fmla="*/ 9441 w 12188812"/>
              <a:gd name="connsiteY20" fmla="*/ 0 h 971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188812" h="971274">
                <a:moveTo>
                  <a:pt x="12188810" y="36"/>
                </a:moveTo>
                <a:lnTo>
                  <a:pt x="12188812" y="36"/>
                </a:lnTo>
                <a:lnTo>
                  <a:pt x="12188810" y="36"/>
                </a:lnTo>
                <a:close/>
                <a:moveTo>
                  <a:pt x="9441" y="0"/>
                </a:moveTo>
                <a:cubicBezTo>
                  <a:pt x="504026" y="0"/>
                  <a:pt x="918130" y="344558"/>
                  <a:pt x="1024666" y="806702"/>
                </a:cubicBezTo>
                <a:cubicBezTo>
                  <a:pt x="1131198" y="344556"/>
                  <a:pt x="1545299" y="0"/>
                  <a:pt x="2039892" y="0"/>
                </a:cubicBezTo>
                <a:cubicBezTo>
                  <a:pt x="2534483" y="0"/>
                  <a:pt x="2948594" y="344565"/>
                  <a:pt x="3055123" y="806715"/>
                </a:cubicBezTo>
                <a:cubicBezTo>
                  <a:pt x="3161649" y="344563"/>
                  <a:pt x="3575758" y="0"/>
                  <a:pt x="4070349" y="0"/>
                </a:cubicBezTo>
                <a:cubicBezTo>
                  <a:pt x="4564942" y="0"/>
                  <a:pt x="4979046" y="344552"/>
                  <a:pt x="5085583" y="806697"/>
                </a:cubicBezTo>
                <a:cubicBezTo>
                  <a:pt x="5192113" y="344551"/>
                  <a:pt x="5606223" y="0"/>
                  <a:pt x="6100808" y="0"/>
                </a:cubicBezTo>
                <a:cubicBezTo>
                  <a:pt x="6595393" y="0"/>
                  <a:pt x="7009497" y="344552"/>
                  <a:pt x="7116033" y="806697"/>
                </a:cubicBezTo>
                <a:cubicBezTo>
                  <a:pt x="7222572" y="344551"/>
                  <a:pt x="7636674" y="0"/>
                  <a:pt x="8131259" y="0"/>
                </a:cubicBezTo>
                <a:cubicBezTo>
                  <a:pt x="8625852" y="0"/>
                  <a:pt x="9039961" y="344565"/>
                  <a:pt x="9146492" y="806715"/>
                </a:cubicBezTo>
                <a:cubicBezTo>
                  <a:pt x="9253023" y="344563"/>
                  <a:pt x="9667133" y="0"/>
                  <a:pt x="10161723" y="0"/>
                </a:cubicBezTo>
                <a:cubicBezTo>
                  <a:pt x="10656309" y="0"/>
                  <a:pt x="11070412" y="344552"/>
                  <a:pt x="11176949" y="806697"/>
                </a:cubicBezTo>
                <a:cubicBezTo>
                  <a:pt x="11276601" y="374420"/>
                  <a:pt x="11645353" y="45056"/>
                  <a:pt x="12097356" y="4287"/>
                </a:cubicBezTo>
                <a:lnTo>
                  <a:pt x="12188810" y="36"/>
                </a:lnTo>
                <a:lnTo>
                  <a:pt x="12188810" y="971274"/>
                </a:lnTo>
                <a:lnTo>
                  <a:pt x="0" y="971274"/>
                </a:lnTo>
                <a:lnTo>
                  <a:pt x="0" y="119"/>
                </a:lnTo>
                <a:cubicBezTo>
                  <a:pt x="3149" y="92"/>
                  <a:pt x="6285" y="0"/>
                  <a:pt x="9441" y="0"/>
                </a:cubicBezTo>
                <a:close/>
              </a:path>
            </a:pathLst>
          </a:custGeom>
          <a:solidFill>
            <a:srgbClr val="ADE4DE"/>
          </a:solidFill>
          <a:ln w="180" cap="flat">
            <a:noFill/>
            <a:prstDash val="solid"/>
            <a:miter/>
          </a:ln>
        </p:spPr>
        <p:txBody>
          <a:bodyPr wrap="square" rtlCol="0" anchor="ctr">
            <a:noAutofit/>
          </a:bodyPr>
          <a:lstStyle/>
          <a:p>
            <a:endParaRPr lang="fi-FI"/>
          </a:p>
        </p:txBody>
      </p:sp>
    </p:spTree>
    <p:extLst>
      <p:ext uri="{BB962C8B-B14F-4D97-AF65-F5344CB8AC3E}">
        <p14:creationId xmlns:p14="http://schemas.microsoft.com/office/powerpoint/2010/main" val="28766550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Otsikko ja sisältö 4">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C04F43F-CC9F-ADCB-96D8-D7EE417416FD}"/>
              </a:ext>
            </a:extLst>
          </p:cNvPr>
          <p:cNvSpPr>
            <a:spLocks noGrp="1"/>
          </p:cNvSpPr>
          <p:nvPr>
            <p:ph type="title" hasCustomPrompt="1"/>
          </p:nvPr>
        </p:nvSpPr>
        <p:spPr/>
        <p:txBody>
          <a:bodyPr/>
          <a:lstStyle/>
          <a:p>
            <a:r>
              <a:rPr lang="fi-FI" noProof="0" dirty="0"/>
              <a:t>Lisää otsikko tähän</a:t>
            </a:r>
            <a:endParaRPr lang="fi-FI" dirty="0"/>
          </a:p>
        </p:txBody>
      </p:sp>
      <p:sp>
        <p:nvSpPr>
          <p:cNvPr id="3" name="Sisällön paikkamerkki 2">
            <a:extLst>
              <a:ext uri="{FF2B5EF4-FFF2-40B4-BE49-F238E27FC236}">
                <a16:creationId xmlns:a16="http://schemas.microsoft.com/office/drawing/2014/main" id="{9C37D2C9-C535-389C-B20B-A5B5D49D8494}"/>
              </a:ext>
            </a:extLst>
          </p:cNvPr>
          <p:cNvSpPr>
            <a:spLocks noGrp="1"/>
          </p:cNvSpPr>
          <p:nvPr>
            <p:ph idx="1" hasCustomPrompt="1"/>
          </p:nvPr>
        </p:nvSpPr>
        <p:spPr>
          <a:xfrm>
            <a:off x="684000" y="1548000"/>
            <a:ext cx="10825200" cy="4068000"/>
          </a:xfrm>
        </p:spPr>
        <p:txBody>
          <a:bodyPr/>
          <a:lstStyle/>
          <a:p>
            <a:pPr lvl="0"/>
            <a:r>
              <a:rPr lang="fi-FI" noProof="0" dirty="0"/>
              <a:t>Lisää ensimmäisen tason tekstiä tähän</a:t>
            </a:r>
          </a:p>
          <a:p>
            <a:pPr lvl="1"/>
            <a:r>
              <a:rPr lang="fi-FI" noProof="0" dirty="0"/>
              <a:t>Toisen tason teksti</a:t>
            </a:r>
          </a:p>
          <a:p>
            <a:pPr lvl="2"/>
            <a:r>
              <a:rPr lang="fi-FI" noProof="0" dirty="0"/>
              <a:t>Kolmannen tason teksti</a:t>
            </a:r>
          </a:p>
          <a:p>
            <a:pPr lvl="3"/>
            <a:r>
              <a:rPr lang="fi-FI" noProof="0" dirty="0"/>
              <a:t>Neljännen tason teksti</a:t>
            </a:r>
          </a:p>
          <a:p>
            <a:pPr lvl="4"/>
            <a:r>
              <a:rPr lang="fi-FI" noProof="0" dirty="0"/>
              <a:t>Viidennen tason teksti</a:t>
            </a:r>
          </a:p>
        </p:txBody>
      </p:sp>
      <p:sp>
        <p:nvSpPr>
          <p:cNvPr id="4" name="Vapaamuotoinen: Muoto 3">
            <a:extLst>
              <a:ext uri="{FF2B5EF4-FFF2-40B4-BE49-F238E27FC236}">
                <a16:creationId xmlns:a16="http://schemas.microsoft.com/office/drawing/2014/main" id="{419FE2EC-7D36-0F9E-F04E-DF78508B1A9C}"/>
              </a:ext>
              <a:ext uri="{C183D7F6-B498-43B3-948B-1728B52AA6E4}">
                <adec:decorative xmlns:adec="http://schemas.microsoft.com/office/drawing/2017/decorative" val="1"/>
              </a:ext>
            </a:extLst>
          </p:cNvPr>
          <p:cNvSpPr/>
          <p:nvPr userDrawn="1"/>
        </p:nvSpPr>
        <p:spPr>
          <a:xfrm>
            <a:off x="-1" y="5886723"/>
            <a:ext cx="12188812" cy="971274"/>
          </a:xfrm>
          <a:custGeom>
            <a:avLst/>
            <a:gdLst>
              <a:gd name="connsiteX0" fmla="*/ 12188810 w 12188812"/>
              <a:gd name="connsiteY0" fmla="*/ 36 h 971274"/>
              <a:gd name="connsiteX1" fmla="*/ 12188812 w 12188812"/>
              <a:gd name="connsiteY1" fmla="*/ 36 h 971274"/>
              <a:gd name="connsiteX2" fmla="*/ 12188810 w 12188812"/>
              <a:gd name="connsiteY2" fmla="*/ 36 h 971274"/>
              <a:gd name="connsiteX3" fmla="*/ 9441 w 12188812"/>
              <a:gd name="connsiteY3" fmla="*/ 0 h 971274"/>
              <a:gd name="connsiteX4" fmla="*/ 1024666 w 12188812"/>
              <a:gd name="connsiteY4" fmla="*/ 806702 h 971274"/>
              <a:gd name="connsiteX5" fmla="*/ 2039892 w 12188812"/>
              <a:gd name="connsiteY5" fmla="*/ 0 h 971274"/>
              <a:gd name="connsiteX6" fmla="*/ 3055123 w 12188812"/>
              <a:gd name="connsiteY6" fmla="*/ 806715 h 971274"/>
              <a:gd name="connsiteX7" fmla="*/ 4070349 w 12188812"/>
              <a:gd name="connsiteY7" fmla="*/ 0 h 971274"/>
              <a:gd name="connsiteX8" fmla="*/ 5085583 w 12188812"/>
              <a:gd name="connsiteY8" fmla="*/ 806697 h 971274"/>
              <a:gd name="connsiteX9" fmla="*/ 6100808 w 12188812"/>
              <a:gd name="connsiteY9" fmla="*/ 0 h 971274"/>
              <a:gd name="connsiteX10" fmla="*/ 7116033 w 12188812"/>
              <a:gd name="connsiteY10" fmla="*/ 806697 h 971274"/>
              <a:gd name="connsiteX11" fmla="*/ 8131259 w 12188812"/>
              <a:gd name="connsiteY11" fmla="*/ 0 h 971274"/>
              <a:gd name="connsiteX12" fmla="*/ 9146492 w 12188812"/>
              <a:gd name="connsiteY12" fmla="*/ 806715 h 971274"/>
              <a:gd name="connsiteX13" fmla="*/ 10161723 w 12188812"/>
              <a:gd name="connsiteY13" fmla="*/ 0 h 971274"/>
              <a:gd name="connsiteX14" fmla="*/ 11176949 w 12188812"/>
              <a:gd name="connsiteY14" fmla="*/ 806697 h 971274"/>
              <a:gd name="connsiteX15" fmla="*/ 12097356 w 12188812"/>
              <a:gd name="connsiteY15" fmla="*/ 4287 h 971274"/>
              <a:gd name="connsiteX16" fmla="*/ 12188810 w 12188812"/>
              <a:gd name="connsiteY16" fmla="*/ 36 h 971274"/>
              <a:gd name="connsiteX17" fmla="*/ 12188810 w 12188812"/>
              <a:gd name="connsiteY17" fmla="*/ 971274 h 971274"/>
              <a:gd name="connsiteX18" fmla="*/ 0 w 12188812"/>
              <a:gd name="connsiteY18" fmla="*/ 971274 h 971274"/>
              <a:gd name="connsiteX19" fmla="*/ 0 w 12188812"/>
              <a:gd name="connsiteY19" fmla="*/ 119 h 971274"/>
              <a:gd name="connsiteX20" fmla="*/ 9441 w 12188812"/>
              <a:gd name="connsiteY20" fmla="*/ 0 h 971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188812" h="971274">
                <a:moveTo>
                  <a:pt x="12188810" y="36"/>
                </a:moveTo>
                <a:lnTo>
                  <a:pt x="12188812" y="36"/>
                </a:lnTo>
                <a:lnTo>
                  <a:pt x="12188810" y="36"/>
                </a:lnTo>
                <a:close/>
                <a:moveTo>
                  <a:pt x="9441" y="0"/>
                </a:moveTo>
                <a:cubicBezTo>
                  <a:pt x="504026" y="0"/>
                  <a:pt x="918130" y="344558"/>
                  <a:pt x="1024666" y="806702"/>
                </a:cubicBezTo>
                <a:cubicBezTo>
                  <a:pt x="1131198" y="344556"/>
                  <a:pt x="1545299" y="0"/>
                  <a:pt x="2039892" y="0"/>
                </a:cubicBezTo>
                <a:cubicBezTo>
                  <a:pt x="2534483" y="0"/>
                  <a:pt x="2948594" y="344565"/>
                  <a:pt x="3055123" y="806715"/>
                </a:cubicBezTo>
                <a:cubicBezTo>
                  <a:pt x="3161649" y="344563"/>
                  <a:pt x="3575758" y="0"/>
                  <a:pt x="4070349" y="0"/>
                </a:cubicBezTo>
                <a:cubicBezTo>
                  <a:pt x="4564942" y="0"/>
                  <a:pt x="4979046" y="344552"/>
                  <a:pt x="5085583" y="806697"/>
                </a:cubicBezTo>
                <a:cubicBezTo>
                  <a:pt x="5192113" y="344551"/>
                  <a:pt x="5606223" y="0"/>
                  <a:pt x="6100808" y="0"/>
                </a:cubicBezTo>
                <a:cubicBezTo>
                  <a:pt x="6595393" y="0"/>
                  <a:pt x="7009497" y="344552"/>
                  <a:pt x="7116033" y="806697"/>
                </a:cubicBezTo>
                <a:cubicBezTo>
                  <a:pt x="7222572" y="344551"/>
                  <a:pt x="7636674" y="0"/>
                  <a:pt x="8131259" y="0"/>
                </a:cubicBezTo>
                <a:cubicBezTo>
                  <a:pt x="8625852" y="0"/>
                  <a:pt x="9039961" y="344565"/>
                  <a:pt x="9146492" y="806715"/>
                </a:cubicBezTo>
                <a:cubicBezTo>
                  <a:pt x="9253023" y="344563"/>
                  <a:pt x="9667133" y="0"/>
                  <a:pt x="10161723" y="0"/>
                </a:cubicBezTo>
                <a:cubicBezTo>
                  <a:pt x="10656309" y="0"/>
                  <a:pt x="11070412" y="344552"/>
                  <a:pt x="11176949" y="806697"/>
                </a:cubicBezTo>
                <a:cubicBezTo>
                  <a:pt x="11276601" y="374420"/>
                  <a:pt x="11645353" y="45056"/>
                  <a:pt x="12097356" y="4287"/>
                </a:cubicBezTo>
                <a:lnTo>
                  <a:pt x="12188810" y="36"/>
                </a:lnTo>
                <a:lnTo>
                  <a:pt x="12188810" y="971274"/>
                </a:lnTo>
                <a:lnTo>
                  <a:pt x="0" y="971274"/>
                </a:lnTo>
                <a:lnTo>
                  <a:pt x="0" y="119"/>
                </a:lnTo>
                <a:cubicBezTo>
                  <a:pt x="3149" y="92"/>
                  <a:pt x="6285" y="0"/>
                  <a:pt x="9441" y="0"/>
                </a:cubicBezTo>
                <a:close/>
              </a:path>
            </a:pathLst>
          </a:custGeom>
          <a:solidFill>
            <a:srgbClr val="D7D1E7"/>
          </a:solidFill>
          <a:ln w="180" cap="flat">
            <a:noFill/>
            <a:prstDash val="solid"/>
            <a:miter/>
          </a:ln>
        </p:spPr>
        <p:txBody>
          <a:bodyPr wrap="square" rtlCol="0" anchor="ctr">
            <a:noAutofit/>
          </a:bodyPr>
          <a:lstStyle/>
          <a:p>
            <a:endParaRPr lang="fi-FI"/>
          </a:p>
        </p:txBody>
      </p:sp>
    </p:spTree>
    <p:extLst>
      <p:ext uri="{BB962C8B-B14F-4D97-AF65-F5344CB8AC3E}">
        <p14:creationId xmlns:p14="http://schemas.microsoft.com/office/powerpoint/2010/main" val="24087037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C04F43F-CC9F-ADCB-96D8-D7EE417416FD}"/>
              </a:ext>
            </a:extLst>
          </p:cNvPr>
          <p:cNvSpPr>
            <a:spLocks noGrp="1"/>
          </p:cNvSpPr>
          <p:nvPr>
            <p:ph type="title" hasCustomPrompt="1"/>
          </p:nvPr>
        </p:nvSpPr>
        <p:spPr/>
        <p:txBody>
          <a:bodyPr/>
          <a:lstStyle/>
          <a:p>
            <a:r>
              <a:rPr lang="fi-FI" noProof="0" dirty="0"/>
              <a:t>Lisää otsikko tähän</a:t>
            </a:r>
            <a:endParaRPr lang="fi-FI" dirty="0"/>
          </a:p>
        </p:txBody>
      </p:sp>
      <p:sp>
        <p:nvSpPr>
          <p:cNvPr id="3" name="Sisällön paikkamerkki 2">
            <a:extLst>
              <a:ext uri="{FF2B5EF4-FFF2-40B4-BE49-F238E27FC236}">
                <a16:creationId xmlns:a16="http://schemas.microsoft.com/office/drawing/2014/main" id="{9C37D2C9-C535-389C-B20B-A5B5D49D8494}"/>
              </a:ext>
            </a:extLst>
          </p:cNvPr>
          <p:cNvSpPr>
            <a:spLocks noGrp="1"/>
          </p:cNvSpPr>
          <p:nvPr>
            <p:ph idx="1" hasCustomPrompt="1"/>
          </p:nvPr>
        </p:nvSpPr>
        <p:spPr>
          <a:xfrm>
            <a:off x="684000" y="1548000"/>
            <a:ext cx="5104435" cy="4068000"/>
          </a:xfrm>
        </p:spPr>
        <p:txBody>
          <a:bodyPr/>
          <a:lstStyle/>
          <a:p>
            <a:pPr lvl="0"/>
            <a:r>
              <a:rPr lang="fi-FI" noProof="0" dirty="0"/>
              <a:t>Lisää ensimmäisen tason tekstiä tähän</a:t>
            </a:r>
          </a:p>
          <a:p>
            <a:pPr lvl="1"/>
            <a:r>
              <a:rPr lang="fi-FI" noProof="0" dirty="0"/>
              <a:t>Toisen tason teksti</a:t>
            </a:r>
          </a:p>
          <a:p>
            <a:pPr lvl="2"/>
            <a:r>
              <a:rPr lang="fi-FI" noProof="0" dirty="0"/>
              <a:t>Kolmannen tason teksti</a:t>
            </a:r>
          </a:p>
          <a:p>
            <a:pPr lvl="3"/>
            <a:r>
              <a:rPr lang="fi-FI" noProof="0" dirty="0"/>
              <a:t>Neljännen tason teksti</a:t>
            </a:r>
          </a:p>
          <a:p>
            <a:pPr lvl="4"/>
            <a:r>
              <a:rPr lang="fi-FI" noProof="0" dirty="0"/>
              <a:t>Viidennen tason teksti</a:t>
            </a:r>
          </a:p>
        </p:txBody>
      </p:sp>
      <p:sp>
        <p:nvSpPr>
          <p:cNvPr id="4" name="Päivämäärän paikkamerkki 3">
            <a:extLst>
              <a:ext uri="{FF2B5EF4-FFF2-40B4-BE49-F238E27FC236}">
                <a16:creationId xmlns:a16="http://schemas.microsoft.com/office/drawing/2014/main" id="{C34E3B73-DE64-C00F-94F5-5BAE1D1F0630}"/>
              </a:ext>
            </a:extLst>
          </p:cNvPr>
          <p:cNvSpPr>
            <a:spLocks noGrp="1"/>
          </p:cNvSpPr>
          <p:nvPr>
            <p:ph type="dt" sz="half" idx="10"/>
          </p:nvPr>
        </p:nvSpPr>
        <p:spPr/>
        <p:txBody>
          <a:bodyPr/>
          <a:lstStyle/>
          <a:p>
            <a:fld id="{2B0C4623-61DF-4865-B8B5-E78CB267A83F}" type="datetimeFigureOut">
              <a:rPr lang="fi-FI" smtClean="0"/>
              <a:t>3.3.2026</a:t>
            </a:fld>
            <a:endParaRPr lang="fi-FI"/>
          </a:p>
        </p:txBody>
      </p:sp>
      <p:sp>
        <p:nvSpPr>
          <p:cNvPr id="5" name="Alatunnisteen paikkamerkki 4">
            <a:extLst>
              <a:ext uri="{FF2B5EF4-FFF2-40B4-BE49-F238E27FC236}">
                <a16:creationId xmlns:a16="http://schemas.microsoft.com/office/drawing/2014/main" id="{E567BF5B-C7D9-0427-1E92-14F640146C77}"/>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FD366D7B-8240-4585-83A5-459BADE1A263}"/>
              </a:ext>
            </a:extLst>
          </p:cNvPr>
          <p:cNvSpPr>
            <a:spLocks noGrp="1"/>
          </p:cNvSpPr>
          <p:nvPr>
            <p:ph type="sldNum" sz="quarter" idx="12"/>
          </p:nvPr>
        </p:nvSpPr>
        <p:spPr/>
        <p:txBody>
          <a:bodyPr/>
          <a:lstStyle/>
          <a:p>
            <a:fld id="{9F89CF4B-6BB2-4C8F-83F6-6A8F61ACBFF0}" type="slidenum">
              <a:rPr lang="fi-FI" smtClean="0"/>
              <a:t>‹#›</a:t>
            </a:fld>
            <a:endParaRPr lang="fi-FI"/>
          </a:p>
        </p:txBody>
      </p:sp>
      <p:sp>
        <p:nvSpPr>
          <p:cNvPr id="7" name="Sisällön paikkamerkki 2">
            <a:extLst>
              <a:ext uri="{FF2B5EF4-FFF2-40B4-BE49-F238E27FC236}">
                <a16:creationId xmlns:a16="http://schemas.microsoft.com/office/drawing/2014/main" id="{7ACB538E-815B-6ED1-E21D-EDF2E0094AF8}"/>
              </a:ext>
            </a:extLst>
          </p:cNvPr>
          <p:cNvSpPr>
            <a:spLocks noGrp="1"/>
          </p:cNvSpPr>
          <p:nvPr>
            <p:ph idx="13" hasCustomPrompt="1"/>
          </p:nvPr>
        </p:nvSpPr>
        <p:spPr>
          <a:xfrm>
            <a:off x="6404765" y="1548000"/>
            <a:ext cx="5104435" cy="4068000"/>
          </a:xfrm>
        </p:spPr>
        <p:txBody>
          <a:bodyPr/>
          <a:lstStyle/>
          <a:p>
            <a:pPr lvl="0"/>
            <a:r>
              <a:rPr lang="fi-FI" noProof="0" dirty="0"/>
              <a:t>Lisää ensimmäisen tason tekstiä tähän</a:t>
            </a:r>
          </a:p>
          <a:p>
            <a:pPr lvl="1"/>
            <a:r>
              <a:rPr lang="fi-FI" noProof="0" dirty="0"/>
              <a:t>Toisen tason teksti</a:t>
            </a:r>
          </a:p>
          <a:p>
            <a:pPr lvl="2"/>
            <a:r>
              <a:rPr lang="fi-FI" noProof="0" dirty="0"/>
              <a:t>Kolmannen tason teksti</a:t>
            </a:r>
          </a:p>
          <a:p>
            <a:pPr lvl="3"/>
            <a:r>
              <a:rPr lang="fi-FI" noProof="0" dirty="0"/>
              <a:t>Neljännen tason teksti</a:t>
            </a:r>
          </a:p>
          <a:p>
            <a:pPr lvl="4"/>
            <a:r>
              <a:rPr lang="fi-FI" noProof="0" dirty="0"/>
              <a:t>Viidennen tason teksti</a:t>
            </a:r>
          </a:p>
        </p:txBody>
      </p:sp>
      <p:pic>
        <p:nvPicPr>
          <p:cNvPr id="8" name="Kuva 7" descr="Oikeuspalveluvirasto, Rättstjänstverket">
            <a:extLst>
              <a:ext uri="{FF2B5EF4-FFF2-40B4-BE49-F238E27FC236}">
                <a16:creationId xmlns:a16="http://schemas.microsoft.com/office/drawing/2014/main" id="{B00059D6-6186-D693-62E8-D1DE200EC89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54731" y="6036380"/>
            <a:ext cx="2453269" cy="458754"/>
          </a:xfrm>
          <a:prstGeom prst="rect">
            <a:avLst/>
          </a:prstGeom>
        </p:spPr>
      </p:pic>
      <p:cxnSp>
        <p:nvCxnSpPr>
          <p:cNvPr id="9" name="Suora yhdysviiva 8">
            <a:extLst>
              <a:ext uri="{FF2B5EF4-FFF2-40B4-BE49-F238E27FC236}">
                <a16:creationId xmlns:a16="http://schemas.microsoft.com/office/drawing/2014/main" id="{98E02CC0-9FEE-1087-1353-EB9EB4A4C8AA}"/>
              </a:ext>
            </a:extLst>
          </p:cNvPr>
          <p:cNvCxnSpPr>
            <a:cxnSpLocks/>
          </p:cNvCxnSpPr>
          <p:nvPr userDrawn="1"/>
        </p:nvCxnSpPr>
        <p:spPr>
          <a:xfrm>
            <a:off x="684000" y="5773527"/>
            <a:ext cx="10825200" cy="0"/>
          </a:xfrm>
          <a:prstGeom prst="line">
            <a:avLst/>
          </a:prstGeom>
          <a:ln>
            <a:solidFill>
              <a:srgbClr val="BF894A"/>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480155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C04F43F-CC9F-ADCB-96D8-D7EE417416FD}"/>
              </a:ext>
            </a:extLst>
          </p:cNvPr>
          <p:cNvSpPr>
            <a:spLocks noGrp="1"/>
          </p:cNvSpPr>
          <p:nvPr>
            <p:ph type="title" hasCustomPrompt="1"/>
          </p:nvPr>
        </p:nvSpPr>
        <p:spPr/>
        <p:txBody>
          <a:bodyPr/>
          <a:lstStyle/>
          <a:p>
            <a:r>
              <a:rPr lang="fi-FI" noProof="0" dirty="0"/>
              <a:t>Lisää otsikko tähän</a:t>
            </a:r>
            <a:endParaRPr lang="fi-FI" dirty="0"/>
          </a:p>
        </p:txBody>
      </p:sp>
      <p:sp>
        <p:nvSpPr>
          <p:cNvPr id="3" name="Sisällön paikkamerkki 2">
            <a:extLst>
              <a:ext uri="{FF2B5EF4-FFF2-40B4-BE49-F238E27FC236}">
                <a16:creationId xmlns:a16="http://schemas.microsoft.com/office/drawing/2014/main" id="{9C37D2C9-C535-389C-B20B-A5B5D49D8494}"/>
              </a:ext>
            </a:extLst>
          </p:cNvPr>
          <p:cNvSpPr>
            <a:spLocks noGrp="1"/>
          </p:cNvSpPr>
          <p:nvPr>
            <p:ph idx="1" hasCustomPrompt="1"/>
          </p:nvPr>
        </p:nvSpPr>
        <p:spPr>
          <a:xfrm>
            <a:off x="684000" y="2022490"/>
            <a:ext cx="5104437" cy="3629509"/>
          </a:xfrm>
        </p:spPr>
        <p:txBody>
          <a:bodyPr/>
          <a:lstStyle/>
          <a:p>
            <a:pPr lvl="0"/>
            <a:r>
              <a:rPr lang="fi-FI" noProof="0" dirty="0"/>
              <a:t>Lisää ensimmäisen tason tekstiä tähän</a:t>
            </a:r>
          </a:p>
          <a:p>
            <a:pPr lvl="1"/>
            <a:r>
              <a:rPr lang="fi-FI" noProof="0" dirty="0"/>
              <a:t>Toisen tason teksti</a:t>
            </a:r>
          </a:p>
          <a:p>
            <a:pPr lvl="2"/>
            <a:r>
              <a:rPr lang="fi-FI" noProof="0" dirty="0"/>
              <a:t>Kolmannen tason teksti</a:t>
            </a:r>
          </a:p>
          <a:p>
            <a:pPr lvl="3"/>
            <a:r>
              <a:rPr lang="fi-FI" noProof="0" dirty="0"/>
              <a:t>Neljännen tason teksti</a:t>
            </a:r>
          </a:p>
          <a:p>
            <a:pPr lvl="4"/>
            <a:r>
              <a:rPr lang="fi-FI" noProof="0" dirty="0"/>
              <a:t>Viidennen tason teksti</a:t>
            </a:r>
          </a:p>
        </p:txBody>
      </p:sp>
      <p:sp>
        <p:nvSpPr>
          <p:cNvPr id="4" name="Päivämäärän paikkamerkki 3">
            <a:extLst>
              <a:ext uri="{FF2B5EF4-FFF2-40B4-BE49-F238E27FC236}">
                <a16:creationId xmlns:a16="http://schemas.microsoft.com/office/drawing/2014/main" id="{C34E3B73-DE64-C00F-94F5-5BAE1D1F0630}"/>
              </a:ext>
            </a:extLst>
          </p:cNvPr>
          <p:cNvSpPr>
            <a:spLocks noGrp="1"/>
          </p:cNvSpPr>
          <p:nvPr>
            <p:ph type="dt" sz="half" idx="10"/>
          </p:nvPr>
        </p:nvSpPr>
        <p:spPr/>
        <p:txBody>
          <a:bodyPr/>
          <a:lstStyle/>
          <a:p>
            <a:fld id="{2B0C4623-61DF-4865-B8B5-E78CB267A83F}" type="datetimeFigureOut">
              <a:rPr lang="fi-FI" smtClean="0"/>
              <a:t>3.3.2026</a:t>
            </a:fld>
            <a:endParaRPr lang="fi-FI"/>
          </a:p>
        </p:txBody>
      </p:sp>
      <p:sp>
        <p:nvSpPr>
          <p:cNvPr id="5" name="Alatunnisteen paikkamerkki 4">
            <a:extLst>
              <a:ext uri="{FF2B5EF4-FFF2-40B4-BE49-F238E27FC236}">
                <a16:creationId xmlns:a16="http://schemas.microsoft.com/office/drawing/2014/main" id="{E567BF5B-C7D9-0427-1E92-14F640146C77}"/>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FD366D7B-8240-4585-83A5-459BADE1A263}"/>
              </a:ext>
            </a:extLst>
          </p:cNvPr>
          <p:cNvSpPr>
            <a:spLocks noGrp="1"/>
          </p:cNvSpPr>
          <p:nvPr>
            <p:ph type="sldNum" sz="quarter" idx="12"/>
          </p:nvPr>
        </p:nvSpPr>
        <p:spPr/>
        <p:txBody>
          <a:bodyPr/>
          <a:lstStyle/>
          <a:p>
            <a:fld id="{9F89CF4B-6BB2-4C8F-83F6-6A8F61ACBFF0}" type="slidenum">
              <a:rPr lang="fi-FI" smtClean="0"/>
              <a:t>‹#›</a:t>
            </a:fld>
            <a:endParaRPr lang="fi-FI"/>
          </a:p>
        </p:txBody>
      </p:sp>
      <p:sp>
        <p:nvSpPr>
          <p:cNvPr id="7" name="Sisällön paikkamerkki 2">
            <a:extLst>
              <a:ext uri="{FF2B5EF4-FFF2-40B4-BE49-F238E27FC236}">
                <a16:creationId xmlns:a16="http://schemas.microsoft.com/office/drawing/2014/main" id="{7ACB538E-815B-6ED1-E21D-EDF2E0094AF8}"/>
              </a:ext>
            </a:extLst>
          </p:cNvPr>
          <p:cNvSpPr>
            <a:spLocks noGrp="1"/>
          </p:cNvSpPr>
          <p:nvPr>
            <p:ph idx="13" hasCustomPrompt="1"/>
          </p:nvPr>
        </p:nvSpPr>
        <p:spPr>
          <a:xfrm>
            <a:off x="6404765" y="2022490"/>
            <a:ext cx="5104437" cy="3629509"/>
          </a:xfrm>
        </p:spPr>
        <p:txBody>
          <a:bodyPr/>
          <a:lstStyle/>
          <a:p>
            <a:pPr lvl="0"/>
            <a:r>
              <a:rPr lang="fi-FI" noProof="0" dirty="0"/>
              <a:t>Lisää ensimmäisen tason tekstiä tähän</a:t>
            </a:r>
          </a:p>
          <a:p>
            <a:pPr lvl="1"/>
            <a:r>
              <a:rPr lang="fi-FI" noProof="0" dirty="0"/>
              <a:t>Toisen tason teksti</a:t>
            </a:r>
          </a:p>
          <a:p>
            <a:pPr lvl="2"/>
            <a:r>
              <a:rPr lang="fi-FI" noProof="0" dirty="0"/>
              <a:t>Kolmannen tason teksti</a:t>
            </a:r>
          </a:p>
          <a:p>
            <a:pPr lvl="3"/>
            <a:r>
              <a:rPr lang="fi-FI" noProof="0" dirty="0"/>
              <a:t>Neljännen tason teksti</a:t>
            </a:r>
          </a:p>
          <a:p>
            <a:pPr lvl="4"/>
            <a:r>
              <a:rPr lang="fi-FI" noProof="0" dirty="0"/>
              <a:t>Viidennen tason teksti</a:t>
            </a:r>
          </a:p>
        </p:txBody>
      </p:sp>
      <p:sp>
        <p:nvSpPr>
          <p:cNvPr id="8" name="Tekstin paikkamerkki 2">
            <a:extLst>
              <a:ext uri="{FF2B5EF4-FFF2-40B4-BE49-F238E27FC236}">
                <a16:creationId xmlns:a16="http://schemas.microsoft.com/office/drawing/2014/main" id="{2BAC4117-A185-F20F-D922-F7BF10718CA1}"/>
              </a:ext>
            </a:extLst>
          </p:cNvPr>
          <p:cNvSpPr>
            <a:spLocks noGrp="1"/>
          </p:cNvSpPr>
          <p:nvPr>
            <p:ph type="body" idx="14" hasCustomPrompt="1"/>
          </p:nvPr>
        </p:nvSpPr>
        <p:spPr>
          <a:xfrm>
            <a:off x="684000" y="1548000"/>
            <a:ext cx="5104437" cy="346123"/>
          </a:xfrm>
        </p:spPr>
        <p:txBody>
          <a:bodyPr anchor="t" anchorCtr="0"/>
          <a:lstStyle>
            <a:lvl1pPr marL="0" indent="0">
              <a:spcBef>
                <a:spcPts val="0"/>
              </a:spcBef>
              <a:buNone/>
              <a:defRPr sz="22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a:t>Lisää tekstiä tähän</a:t>
            </a:r>
          </a:p>
        </p:txBody>
      </p:sp>
      <p:sp>
        <p:nvSpPr>
          <p:cNvPr id="9" name="Tekstin paikkamerkki 4">
            <a:extLst>
              <a:ext uri="{FF2B5EF4-FFF2-40B4-BE49-F238E27FC236}">
                <a16:creationId xmlns:a16="http://schemas.microsoft.com/office/drawing/2014/main" id="{7742F0CB-3A82-240C-5201-F9B059A7BCAB}"/>
              </a:ext>
            </a:extLst>
          </p:cNvPr>
          <p:cNvSpPr>
            <a:spLocks noGrp="1"/>
          </p:cNvSpPr>
          <p:nvPr>
            <p:ph type="body" sz="quarter" idx="3" hasCustomPrompt="1"/>
          </p:nvPr>
        </p:nvSpPr>
        <p:spPr>
          <a:xfrm>
            <a:off x="6404763" y="1548000"/>
            <a:ext cx="5104437" cy="346123"/>
          </a:xfrm>
        </p:spPr>
        <p:txBody>
          <a:bodyPr anchor="t" anchorCtr="0"/>
          <a:lstStyle>
            <a:lvl1pPr marL="0" indent="0">
              <a:spcBef>
                <a:spcPts val="0"/>
              </a:spcBef>
              <a:buNone/>
              <a:defRPr sz="22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a:t>Lisää tekstiä tähän</a:t>
            </a:r>
          </a:p>
        </p:txBody>
      </p:sp>
      <p:pic>
        <p:nvPicPr>
          <p:cNvPr id="10" name="Kuva 9" descr="Oikeuspalveluvirasto, Rättstjänstverket">
            <a:extLst>
              <a:ext uri="{FF2B5EF4-FFF2-40B4-BE49-F238E27FC236}">
                <a16:creationId xmlns:a16="http://schemas.microsoft.com/office/drawing/2014/main" id="{F799E259-946D-7937-1D61-7E94A776B90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54731" y="6036380"/>
            <a:ext cx="2453269" cy="458754"/>
          </a:xfrm>
          <a:prstGeom prst="rect">
            <a:avLst/>
          </a:prstGeom>
        </p:spPr>
      </p:pic>
      <p:cxnSp>
        <p:nvCxnSpPr>
          <p:cNvPr id="11" name="Suora yhdysviiva 10">
            <a:extLst>
              <a:ext uri="{FF2B5EF4-FFF2-40B4-BE49-F238E27FC236}">
                <a16:creationId xmlns:a16="http://schemas.microsoft.com/office/drawing/2014/main" id="{976FC6D5-A68E-F81E-FD0D-9488A0E5A177}"/>
              </a:ext>
            </a:extLst>
          </p:cNvPr>
          <p:cNvCxnSpPr>
            <a:cxnSpLocks/>
          </p:cNvCxnSpPr>
          <p:nvPr userDrawn="1"/>
        </p:nvCxnSpPr>
        <p:spPr>
          <a:xfrm>
            <a:off x="684000" y="5773527"/>
            <a:ext cx="10825200" cy="0"/>
          </a:xfrm>
          <a:prstGeom prst="line">
            <a:avLst/>
          </a:prstGeom>
          <a:ln>
            <a:solidFill>
              <a:srgbClr val="BF894A"/>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235024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Otsikko, sisältö ja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C04F43F-CC9F-ADCB-96D8-D7EE417416FD}"/>
              </a:ext>
            </a:extLst>
          </p:cNvPr>
          <p:cNvSpPr>
            <a:spLocks noGrp="1"/>
          </p:cNvSpPr>
          <p:nvPr>
            <p:ph type="title" hasCustomPrompt="1"/>
          </p:nvPr>
        </p:nvSpPr>
        <p:spPr/>
        <p:txBody>
          <a:bodyPr/>
          <a:lstStyle/>
          <a:p>
            <a:r>
              <a:rPr lang="fi-FI" noProof="0" dirty="0"/>
              <a:t>Lisää otsikko tähän</a:t>
            </a:r>
            <a:endParaRPr lang="fi-FI" dirty="0"/>
          </a:p>
        </p:txBody>
      </p:sp>
      <p:sp>
        <p:nvSpPr>
          <p:cNvPr id="3" name="Sisällön paikkamerkki 2">
            <a:extLst>
              <a:ext uri="{FF2B5EF4-FFF2-40B4-BE49-F238E27FC236}">
                <a16:creationId xmlns:a16="http://schemas.microsoft.com/office/drawing/2014/main" id="{9C37D2C9-C535-389C-B20B-A5B5D49D8494}"/>
              </a:ext>
            </a:extLst>
          </p:cNvPr>
          <p:cNvSpPr>
            <a:spLocks noGrp="1"/>
          </p:cNvSpPr>
          <p:nvPr>
            <p:ph idx="1" hasCustomPrompt="1"/>
          </p:nvPr>
        </p:nvSpPr>
        <p:spPr>
          <a:xfrm>
            <a:off x="684000" y="1548000"/>
            <a:ext cx="5078776" cy="4068000"/>
          </a:xfrm>
        </p:spPr>
        <p:txBody>
          <a:bodyPr/>
          <a:lstStyle/>
          <a:p>
            <a:pPr lvl="0"/>
            <a:r>
              <a:rPr lang="fi-FI" noProof="0" dirty="0"/>
              <a:t>Lisää ensimmäisen tason tekstiä tähän</a:t>
            </a:r>
          </a:p>
          <a:p>
            <a:pPr lvl="1"/>
            <a:r>
              <a:rPr lang="fi-FI" noProof="0" dirty="0"/>
              <a:t>Toisen tason teksti</a:t>
            </a:r>
          </a:p>
          <a:p>
            <a:pPr lvl="2"/>
            <a:r>
              <a:rPr lang="fi-FI" noProof="0" dirty="0"/>
              <a:t>Kolmannen tason teksti</a:t>
            </a:r>
          </a:p>
          <a:p>
            <a:pPr lvl="3"/>
            <a:r>
              <a:rPr lang="fi-FI" noProof="0" dirty="0"/>
              <a:t>Neljännen tason teksti</a:t>
            </a:r>
          </a:p>
          <a:p>
            <a:pPr lvl="4"/>
            <a:r>
              <a:rPr lang="fi-FI" noProof="0" dirty="0"/>
              <a:t>Viidennen tason teksti</a:t>
            </a:r>
          </a:p>
        </p:txBody>
      </p:sp>
      <p:sp>
        <p:nvSpPr>
          <p:cNvPr id="4" name="Päivämäärän paikkamerkki 3">
            <a:extLst>
              <a:ext uri="{FF2B5EF4-FFF2-40B4-BE49-F238E27FC236}">
                <a16:creationId xmlns:a16="http://schemas.microsoft.com/office/drawing/2014/main" id="{C34E3B73-DE64-C00F-94F5-5BAE1D1F0630}"/>
              </a:ext>
            </a:extLst>
          </p:cNvPr>
          <p:cNvSpPr>
            <a:spLocks noGrp="1"/>
          </p:cNvSpPr>
          <p:nvPr>
            <p:ph type="dt" sz="half" idx="10"/>
          </p:nvPr>
        </p:nvSpPr>
        <p:spPr/>
        <p:txBody>
          <a:bodyPr/>
          <a:lstStyle/>
          <a:p>
            <a:fld id="{2B0C4623-61DF-4865-B8B5-E78CB267A83F}" type="datetimeFigureOut">
              <a:rPr lang="fi-FI" smtClean="0"/>
              <a:t>3.3.2026</a:t>
            </a:fld>
            <a:endParaRPr lang="fi-FI"/>
          </a:p>
        </p:txBody>
      </p:sp>
      <p:sp>
        <p:nvSpPr>
          <p:cNvPr id="5" name="Alatunnisteen paikkamerkki 4">
            <a:extLst>
              <a:ext uri="{FF2B5EF4-FFF2-40B4-BE49-F238E27FC236}">
                <a16:creationId xmlns:a16="http://schemas.microsoft.com/office/drawing/2014/main" id="{E567BF5B-C7D9-0427-1E92-14F640146C77}"/>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FD366D7B-8240-4585-83A5-459BADE1A263}"/>
              </a:ext>
            </a:extLst>
          </p:cNvPr>
          <p:cNvSpPr>
            <a:spLocks noGrp="1"/>
          </p:cNvSpPr>
          <p:nvPr>
            <p:ph type="sldNum" sz="quarter" idx="12"/>
          </p:nvPr>
        </p:nvSpPr>
        <p:spPr/>
        <p:txBody>
          <a:bodyPr/>
          <a:lstStyle/>
          <a:p>
            <a:fld id="{9F89CF4B-6BB2-4C8F-83F6-6A8F61ACBFF0}" type="slidenum">
              <a:rPr lang="fi-FI" smtClean="0"/>
              <a:t>‹#›</a:t>
            </a:fld>
            <a:endParaRPr lang="fi-FI"/>
          </a:p>
        </p:txBody>
      </p:sp>
      <p:sp>
        <p:nvSpPr>
          <p:cNvPr id="7" name="Kuvan paikkamerkki 2">
            <a:extLst>
              <a:ext uri="{FF2B5EF4-FFF2-40B4-BE49-F238E27FC236}">
                <a16:creationId xmlns:a16="http://schemas.microsoft.com/office/drawing/2014/main" id="{998679C2-31D1-C922-ABA2-21EC1290F671}"/>
              </a:ext>
            </a:extLst>
          </p:cNvPr>
          <p:cNvSpPr>
            <a:spLocks noGrp="1"/>
          </p:cNvSpPr>
          <p:nvPr>
            <p:ph type="pic" idx="13"/>
          </p:nvPr>
        </p:nvSpPr>
        <p:spPr>
          <a:xfrm>
            <a:off x="6283685" y="1548000"/>
            <a:ext cx="5225516" cy="4068000"/>
          </a:xfrm>
          <a:solidFill>
            <a:schemeClr val="bg1">
              <a:lumMod val="95000"/>
            </a:schemeClr>
          </a:solidFill>
        </p:spPr>
        <p:txBody>
          <a:bodyPr anchor="ctr" anchorCtr="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noProof="0"/>
              <a:t>Lisää kuva napsauttamalla kuvaketta</a:t>
            </a:r>
            <a:endParaRPr lang="fi-FI" noProof="0" dirty="0"/>
          </a:p>
        </p:txBody>
      </p:sp>
      <p:pic>
        <p:nvPicPr>
          <p:cNvPr id="8" name="Kuva 7" descr="Oikeuspalveluvirasto, Rättstjänstverket">
            <a:extLst>
              <a:ext uri="{FF2B5EF4-FFF2-40B4-BE49-F238E27FC236}">
                <a16:creationId xmlns:a16="http://schemas.microsoft.com/office/drawing/2014/main" id="{D5D18730-8883-678E-2C02-959E318600D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54731" y="6036380"/>
            <a:ext cx="2453269" cy="458754"/>
          </a:xfrm>
          <a:prstGeom prst="rect">
            <a:avLst/>
          </a:prstGeom>
        </p:spPr>
      </p:pic>
      <p:cxnSp>
        <p:nvCxnSpPr>
          <p:cNvPr id="9" name="Suora yhdysviiva 8">
            <a:extLst>
              <a:ext uri="{FF2B5EF4-FFF2-40B4-BE49-F238E27FC236}">
                <a16:creationId xmlns:a16="http://schemas.microsoft.com/office/drawing/2014/main" id="{316023D5-5F4E-7F4A-8DB7-17B55D9FE18B}"/>
              </a:ext>
            </a:extLst>
          </p:cNvPr>
          <p:cNvCxnSpPr>
            <a:cxnSpLocks/>
          </p:cNvCxnSpPr>
          <p:nvPr userDrawn="1"/>
        </p:nvCxnSpPr>
        <p:spPr>
          <a:xfrm>
            <a:off x="684000" y="5773527"/>
            <a:ext cx="10825200" cy="0"/>
          </a:xfrm>
          <a:prstGeom prst="line">
            <a:avLst/>
          </a:prstGeom>
          <a:ln>
            <a:solidFill>
              <a:srgbClr val="BF894A"/>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612667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Otsikko ja nostot ympyröissä">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3536269-F77F-6223-B7EF-0B395848CC85}"/>
              </a:ext>
            </a:extLst>
          </p:cNvPr>
          <p:cNvSpPr>
            <a:spLocks noGrp="1"/>
          </p:cNvSpPr>
          <p:nvPr>
            <p:ph type="title" hasCustomPrompt="1"/>
          </p:nvPr>
        </p:nvSpPr>
        <p:spPr/>
        <p:txBody>
          <a:bodyPr/>
          <a:lstStyle/>
          <a:p>
            <a:r>
              <a:rPr lang="fi-FI" noProof="0" dirty="0"/>
              <a:t>Lisää otsikko tähän</a:t>
            </a:r>
            <a:endParaRPr lang="fi-FI" dirty="0"/>
          </a:p>
        </p:txBody>
      </p:sp>
      <p:sp>
        <p:nvSpPr>
          <p:cNvPr id="11" name="Tekstin paikkamerkki 10">
            <a:extLst>
              <a:ext uri="{FF2B5EF4-FFF2-40B4-BE49-F238E27FC236}">
                <a16:creationId xmlns:a16="http://schemas.microsoft.com/office/drawing/2014/main" id="{BE4DDA55-A14F-CC7C-59D5-12948F5881B3}"/>
              </a:ext>
            </a:extLst>
          </p:cNvPr>
          <p:cNvSpPr>
            <a:spLocks noGrp="1"/>
          </p:cNvSpPr>
          <p:nvPr>
            <p:ph type="body" sz="quarter" idx="13" hasCustomPrompt="1"/>
          </p:nvPr>
        </p:nvSpPr>
        <p:spPr>
          <a:xfrm>
            <a:off x="1668194" y="1891195"/>
            <a:ext cx="3075609" cy="3075610"/>
          </a:xfrm>
          <a:prstGeom prst="ellipse">
            <a:avLst/>
          </a:prstGeom>
          <a:solidFill>
            <a:srgbClr val="ADE4DE"/>
          </a:solidFill>
        </p:spPr>
        <p:txBody>
          <a:bodyPr anchor="ctr" anchorCtr="0"/>
          <a:lstStyle>
            <a:lvl1pPr marL="0" indent="0" algn="ctr">
              <a:lnSpc>
                <a:spcPct val="90000"/>
              </a:lnSpc>
              <a:spcBef>
                <a:spcPts val="0"/>
              </a:spcBef>
              <a:buNone/>
              <a:defRPr sz="2600">
                <a:latin typeface="+mj-lt"/>
              </a:defRPr>
            </a:lvl1pPr>
            <a:lvl2pPr marL="269875" indent="0">
              <a:buNone/>
              <a:defRPr/>
            </a:lvl2pPr>
          </a:lstStyle>
          <a:p>
            <a:pPr lvl="0"/>
            <a:r>
              <a:rPr lang="fi-FI" dirty="0"/>
              <a:t>Lisää teksti tähän</a:t>
            </a:r>
          </a:p>
        </p:txBody>
      </p:sp>
      <p:sp>
        <p:nvSpPr>
          <p:cNvPr id="12" name="Tekstin paikkamerkki 10">
            <a:extLst>
              <a:ext uri="{FF2B5EF4-FFF2-40B4-BE49-F238E27FC236}">
                <a16:creationId xmlns:a16="http://schemas.microsoft.com/office/drawing/2014/main" id="{0875A00E-46AB-352B-FC8A-7401DEBC3E50}"/>
              </a:ext>
            </a:extLst>
          </p:cNvPr>
          <p:cNvSpPr>
            <a:spLocks noGrp="1"/>
          </p:cNvSpPr>
          <p:nvPr>
            <p:ph type="body" sz="quarter" idx="14" hasCustomPrompt="1"/>
          </p:nvPr>
        </p:nvSpPr>
        <p:spPr>
          <a:xfrm>
            <a:off x="4564545" y="1891195"/>
            <a:ext cx="3075609" cy="3075610"/>
          </a:xfrm>
          <a:prstGeom prst="ellipse">
            <a:avLst/>
          </a:prstGeom>
          <a:solidFill>
            <a:srgbClr val="ADE4DE"/>
          </a:solidFill>
        </p:spPr>
        <p:txBody>
          <a:bodyPr anchor="ctr" anchorCtr="0"/>
          <a:lstStyle>
            <a:lvl1pPr marL="0" indent="0" algn="ctr">
              <a:lnSpc>
                <a:spcPct val="90000"/>
              </a:lnSpc>
              <a:spcBef>
                <a:spcPts val="0"/>
              </a:spcBef>
              <a:buNone/>
              <a:defRPr sz="2600">
                <a:latin typeface="+mj-lt"/>
              </a:defRPr>
            </a:lvl1pPr>
            <a:lvl2pPr marL="269875" indent="0">
              <a:buNone/>
              <a:defRPr/>
            </a:lvl2pPr>
          </a:lstStyle>
          <a:p>
            <a:pPr lvl="0"/>
            <a:r>
              <a:rPr lang="fi-FI" dirty="0"/>
              <a:t>Lisää teksti tähän</a:t>
            </a:r>
          </a:p>
        </p:txBody>
      </p:sp>
      <p:sp>
        <p:nvSpPr>
          <p:cNvPr id="13" name="Tekstin paikkamerkki 10">
            <a:extLst>
              <a:ext uri="{FF2B5EF4-FFF2-40B4-BE49-F238E27FC236}">
                <a16:creationId xmlns:a16="http://schemas.microsoft.com/office/drawing/2014/main" id="{C9BD5297-4871-97CA-7C44-D4D1C05E73F0}"/>
              </a:ext>
            </a:extLst>
          </p:cNvPr>
          <p:cNvSpPr>
            <a:spLocks noGrp="1"/>
          </p:cNvSpPr>
          <p:nvPr>
            <p:ph type="body" sz="quarter" idx="15" hasCustomPrompt="1"/>
          </p:nvPr>
        </p:nvSpPr>
        <p:spPr>
          <a:xfrm>
            <a:off x="7388824" y="1891195"/>
            <a:ext cx="3075609" cy="3075610"/>
          </a:xfrm>
          <a:prstGeom prst="ellipse">
            <a:avLst/>
          </a:prstGeom>
          <a:solidFill>
            <a:srgbClr val="ADE4DE"/>
          </a:solidFill>
        </p:spPr>
        <p:txBody>
          <a:bodyPr anchor="ctr" anchorCtr="0"/>
          <a:lstStyle>
            <a:lvl1pPr marL="0" indent="0" algn="ctr">
              <a:lnSpc>
                <a:spcPct val="90000"/>
              </a:lnSpc>
              <a:spcBef>
                <a:spcPts val="0"/>
              </a:spcBef>
              <a:buNone/>
              <a:defRPr sz="2600">
                <a:latin typeface="+mj-lt"/>
              </a:defRPr>
            </a:lvl1pPr>
            <a:lvl2pPr marL="269875" indent="0">
              <a:buNone/>
              <a:defRPr/>
            </a:lvl2pPr>
          </a:lstStyle>
          <a:p>
            <a:pPr lvl="0"/>
            <a:r>
              <a:rPr lang="fi-FI" dirty="0"/>
              <a:t>Lisää teksti tähän</a:t>
            </a:r>
          </a:p>
        </p:txBody>
      </p:sp>
      <p:sp>
        <p:nvSpPr>
          <p:cNvPr id="5" name="Dian numeron paikkamerkki 4">
            <a:extLst>
              <a:ext uri="{FF2B5EF4-FFF2-40B4-BE49-F238E27FC236}">
                <a16:creationId xmlns:a16="http://schemas.microsoft.com/office/drawing/2014/main" id="{6C13920F-BD41-42FD-DCC1-1BB304B27A95}"/>
              </a:ext>
            </a:extLst>
          </p:cNvPr>
          <p:cNvSpPr>
            <a:spLocks noGrp="1"/>
          </p:cNvSpPr>
          <p:nvPr>
            <p:ph type="sldNum" sz="quarter" idx="12"/>
          </p:nvPr>
        </p:nvSpPr>
        <p:spPr/>
        <p:txBody>
          <a:bodyPr/>
          <a:lstStyle/>
          <a:p>
            <a:fld id="{9F89CF4B-6BB2-4C8F-83F6-6A8F61ACBFF0}" type="slidenum">
              <a:rPr lang="fi-FI" smtClean="0"/>
              <a:t>‹#›</a:t>
            </a:fld>
            <a:endParaRPr lang="fi-FI"/>
          </a:p>
        </p:txBody>
      </p:sp>
      <p:sp>
        <p:nvSpPr>
          <p:cNvPr id="3" name="Päivämäärän paikkamerkki 2">
            <a:extLst>
              <a:ext uri="{FF2B5EF4-FFF2-40B4-BE49-F238E27FC236}">
                <a16:creationId xmlns:a16="http://schemas.microsoft.com/office/drawing/2014/main" id="{D578D70D-BDCB-6760-53A0-F579D88A6E22}"/>
              </a:ext>
            </a:extLst>
          </p:cNvPr>
          <p:cNvSpPr>
            <a:spLocks noGrp="1"/>
          </p:cNvSpPr>
          <p:nvPr>
            <p:ph type="dt" sz="half" idx="10"/>
          </p:nvPr>
        </p:nvSpPr>
        <p:spPr/>
        <p:txBody>
          <a:bodyPr/>
          <a:lstStyle/>
          <a:p>
            <a:fld id="{2B0C4623-61DF-4865-B8B5-E78CB267A83F}" type="datetimeFigureOut">
              <a:rPr lang="fi-FI" smtClean="0"/>
              <a:t>3.3.2026</a:t>
            </a:fld>
            <a:endParaRPr lang="fi-FI"/>
          </a:p>
        </p:txBody>
      </p:sp>
      <p:sp>
        <p:nvSpPr>
          <p:cNvPr id="4" name="Alatunnisteen paikkamerkki 3">
            <a:extLst>
              <a:ext uri="{FF2B5EF4-FFF2-40B4-BE49-F238E27FC236}">
                <a16:creationId xmlns:a16="http://schemas.microsoft.com/office/drawing/2014/main" id="{6E10CE78-8059-2B3E-9EBA-941FBDB34E33}"/>
              </a:ext>
            </a:extLst>
          </p:cNvPr>
          <p:cNvSpPr>
            <a:spLocks noGrp="1"/>
          </p:cNvSpPr>
          <p:nvPr>
            <p:ph type="ftr" sz="quarter" idx="11"/>
          </p:nvPr>
        </p:nvSpPr>
        <p:spPr/>
        <p:txBody>
          <a:bodyPr/>
          <a:lstStyle/>
          <a:p>
            <a:endParaRPr lang="fi-FI"/>
          </a:p>
        </p:txBody>
      </p:sp>
    </p:spTree>
    <p:extLst>
      <p:ext uri="{BB962C8B-B14F-4D97-AF65-F5344CB8AC3E}">
        <p14:creationId xmlns:p14="http://schemas.microsoft.com/office/powerpoint/2010/main" val="8409049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Vain otsikko 1">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3536269-F77F-6223-B7EF-0B395848CC85}"/>
              </a:ext>
            </a:extLst>
          </p:cNvPr>
          <p:cNvSpPr>
            <a:spLocks noGrp="1"/>
          </p:cNvSpPr>
          <p:nvPr>
            <p:ph type="title" hasCustomPrompt="1"/>
          </p:nvPr>
        </p:nvSpPr>
        <p:spPr/>
        <p:txBody>
          <a:bodyPr/>
          <a:lstStyle/>
          <a:p>
            <a:r>
              <a:rPr lang="fi-FI" noProof="0" dirty="0"/>
              <a:t>Lisää otsikko tähän</a:t>
            </a:r>
            <a:endParaRPr lang="fi-FI" dirty="0"/>
          </a:p>
        </p:txBody>
      </p:sp>
      <p:sp>
        <p:nvSpPr>
          <p:cNvPr id="3" name="Päivämäärän paikkamerkki 2">
            <a:extLst>
              <a:ext uri="{FF2B5EF4-FFF2-40B4-BE49-F238E27FC236}">
                <a16:creationId xmlns:a16="http://schemas.microsoft.com/office/drawing/2014/main" id="{D578D70D-BDCB-6760-53A0-F579D88A6E22}"/>
              </a:ext>
            </a:extLst>
          </p:cNvPr>
          <p:cNvSpPr>
            <a:spLocks noGrp="1"/>
          </p:cNvSpPr>
          <p:nvPr>
            <p:ph type="dt" sz="half" idx="10"/>
          </p:nvPr>
        </p:nvSpPr>
        <p:spPr/>
        <p:txBody>
          <a:bodyPr/>
          <a:lstStyle/>
          <a:p>
            <a:fld id="{2B0C4623-61DF-4865-B8B5-E78CB267A83F}" type="datetimeFigureOut">
              <a:rPr lang="fi-FI" smtClean="0"/>
              <a:t>3.3.2026</a:t>
            </a:fld>
            <a:endParaRPr lang="fi-FI"/>
          </a:p>
        </p:txBody>
      </p:sp>
      <p:sp>
        <p:nvSpPr>
          <p:cNvPr id="4" name="Alatunnisteen paikkamerkki 3">
            <a:extLst>
              <a:ext uri="{FF2B5EF4-FFF2-40B4-BE49-F238E27FC236}">
                <a16:creationId xmlns:a16="http://schemas.microsoft.com/office/drawing/2014/main" id="{6E10CE78-8059-2B3E-9EBA-941FBDB34E33}"/>
              </a:ext>
            </a:extLst>
          </p:cNvPr>
          <p:cNvSpPr>
            <a:spLocks noGrp="1"/>
          </p:cNvSpPr>
          <p:nvPr>
            <p:ph type="ftr" sz="quarter" idx="11"/>
          </p:nvPr>
        </p:nvSpPr>
        <p:spPr/>
        <p:txBody>
          <a:bodyPr/>
          <a:lstStyle/>
          <a:p>
            <a:endParaRPr lang="fi-FI"/>
          </a:p>
        </p:txBody>
      </p:sp>
      <p:sp>
        <p:nvSpPr>
          <p:cNvPr id="5" name="Dian numeron paikkamerkki 4">
            <a:extLst>
              <a:ext uri="{FF2B5EF4-FFF2-40B4-BE49-F238E27FC236}">
                <a16:creationId xmlns:a16="http://schemas.microsoft.com/office/drawing/2014/main" id="{6C13920F-BD41-42FD-DCC1-1BB304B27A95}"/>
              </a:ext>
            </a:extLst>
          </p:cNvPr>
          <p:cNvSpPr>
            <a:spLocks noGrp="1"/>
          </p:cNvSpPr>
          <p:nvPr>
            <p:ph type="sldNum" sz="quarter" idx="12"/>
          </p:nvPr>
        </p:nvSpPr>
        <p:spPr/>
        <p:txBody>
          <a:bodyPr/>
          <a:lstStyle/>
          <a:p>
            <a:fld id="{9F89CF4B-6BB2-4C8F-83F6-6A8F61ACBFF0}" type="slidenum">
              <a:rPr lang="fi-FI" smtClean="0"/>
              <a:t>‹#›</a:t>
            </a:fld>
            <a:endParaRPr lang="fi-FI"/>
          </a:p>
        </p:txBody>
      </p:sp>
      <p:pic>
        <p:nvPicPr>
          <p:cNvPr id="6" name="Kuva 5" descr="Oikeuspalveluvirasto, Rättstjänstverket">
            <a:extLst>
              <a:ext uri="{FF2B5EF4-FFF2-40B4-BE49-F238E27FC236}">
                <a16:creationId xmlns:a16="http://schemas.microsoft.com/office/drawing/2014/main" id="{D088BB54-91B2-70EE-3B31-60437974588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54731" y="6036380"/>
            <a:ext cx="2453269" cy="458754"/>
          </a:xfrm>
          <a:prstGeom prst="rect">
            <a:avLst/>
          </a:prstGeom>
        </p:spPr>
      </p:pic>
      <p:cxnSp>
        <p:nvCxnSpPr>
          <p:cNvPr id="7" name="Suora yhdysviiva 6">
            <a:extLst>
              <a:ext uri="{FF2B5EF4-FFF2-40B4-BE49-F238E27FC236}">
                <a16:creationId xmlns:a16="http://schemas.microsoft.com/office/drawing/2014/main" id="{270CBD44-02DB-C32F-D5E8-F670CFB6CB62}"/>
              </a:ext>
            </a:extLst>
          </p:cNvPr>
          <p:cNvCxnSpPr>
            <a:cxnSpLocks/>
          </p:cNvCxnSpPr>
          <p:nvPr userDrawn="1"/>
        </p:nvCxnSpPr>
        <p:spPr>
          <a:xfrm>
            <a:off x="684000" y="5773527"/>
            <a:ext cx="10825200" cy="0"/>
          </a:xfrm>
          <a:prstGeom prst="line">
            <a:avLst/>
          </a:prstGeom>
          <a:ln>
            <a:solidFill>
              <a:srgbClr val="BF894A"/>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420849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Vain otsikko 2">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3536269-F77F-6223-B7EF-0B395848CC85}"/>
              </a:ext>
            </a:extLst>
          </p:cNvPr>
          <p:cNvSpPr>
            <a:spLocks noGrp="1"/>
          </p:cNvSpPr>
          <p:nvPr>
            <p:ph type="title" hasCustomPrompt="1"/>
          </p:nvPr>
        </p:nvSpPr>
        <p:spPr/>
        <p:txBody>
          <a:bodyPr/>
          <a:lstStyle/>
          <a:p>
            <a:r>
              <a:rPr lang="fi-FI" noProof="0" dirty="0"/>
              <a:t>Lisää otsikko tähän</a:t>
            </a:r>
            <a:endParaRPr lang="fi-FI" dirty="0"/>
          </a:p>
        </p:txBody>
      </p:sp>
      <p:sp>
        <p:nvSpPr>
          <p:cNvPr id="3" name="Päivämäärän paikkamerkki 2">
            <a:extLst>
              <a:ext uri="{FF2B5EF4-FFF2-40B4-BE49-F238E27FC236}">
                <a16:creationId xmlns:a16="http://schemas.microsoft.com/office/drawing/2014/main" id="{D578D70D-BDCB-6760-53A0-F579D88A6E22}"/>
              </a:ext>
            </a:extLst>
          </p:cNvPr>
          <p:cNvSpPr>
            <a:spLocks noGrp="1"/>
          </p:cNvSpPr>
          <p:nvPr>
            <p:ph type="dt" sz="half" idx="10"/>
          </p:nvPr>
        </p:nvSpPr>
        <p:spPr/>
        <p:txBody>
          <a:bodyPr/>
          <a:lstStyle/>
          <a:p>
            <a:fld id="{2B0C4623-61DF-4865-B8B5-E78CB267A83F}" type="datetimeFigureOut">
              <a:rPr lang="fi-FI" smtClean="0"/>
              <a:t>3.3.2026</a:t>
            </a:fld>
            <a:endParaRPr lang="fi-FI"/>
          </a:p>
        </p:txBody>
      </p:sp>
      <p:sp>
        <p:nvSpPr>
          <p:cNvPr id="4" name="Alatunnisteen paikkamerkki 3">
            <a:extLst>
              <a:ext uri="{FF2B5EF4-FFF2-40B4-BE49-F238E27FC236}">
                <a16:creationId xmlns:a16="http://schemas.microsoft.com/office/drawing/2014/main" id="{6E10CE78-8059-2B3E-9EBA-941FBDB34E33}"/>
              </a:ext>
            </a:extLst>
          </p:cNvPr>
          <p:cNvSpPr>
            <a:spLocks noGrp="1"/>
          </p:cNvSpPr>
          <p:nvPr>
            <p:ph type="ftr" sz="quarter" idx="11"/>
          </p:nvPr>
        </p:nvSpPr>
        <p:spPr/>
        <p:txBody>
          <a:bodyPr/>
          <a:lstStyle/>
          <a:p>
            <a:endParaRPr lang="fi-FI"/>
          </a:p>
        </p:txBody>
      </p:sp>
      <p:sp>
        <p:nvSpPr>
          <p:cNvPr id="5" name="Dian numeron paikkamerkki 4">
            <a:extLst>
              <a:ext uri="{FF2B5EF4-FFF2-40B4-BE49-F238E27FC236}">
                <a16:creationId xmlns:a16="http://schemas.microsoft.com/office/drawing/2014/main" id="{6C13920F-BD41-42FD-DCC1-1BB304B27A95}"/>
              </a:ext>
            </a:extLst>
          </p:cNvPr>
          <p:cNvSpPr>
            <a:spLocks noGrp="1"/>
          </p:cNvSpPr>
          <p:nvPr>
            <p:ph type="sldNum" sz="quarter" idx="12"/>
          </p:nvPr>
        </p:nvSpPr>
        <p:spPr/>
        <p:txBody>
          <a:bodyPr/>
          <a:lstStyle/>
          <a:p>
            <a:fld id="{9F89CF4B-6BB2-4C8F-83F6-6A8F61ACBFF0}" type="slidenum">
              <a:rPr lang="fi-FI" smtClean="0"/>
              <a:t>‹#›</a:t>
            </a:fld>
            <a:endParaRPr lang="fi-FI"/>
          </a:p>
        </p:txBody>
      </p:sp>
      <p:pic>
        <p:nvPicPr>
          <p:cNvPr id="7" name="Kuva 6" descr="Oikeuspalveluvirasto, Rättstjänstverket">
            <a:extLst>
              <a:ext uri="{FF2B5EF4-FFF2-40B4-BE49-F238E27FC236}">
                <a16:creationId xmlns:a16="http://schemas.microsoft.com/office/drawing/2014/main" id="{24B12788-8EC8-6958-2E0D-34796B13509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54731" y="6036380"/>
            <a:ext cx="2453269" cy="458754"/>
          </a:xfrm>
          <a:prstGeom prst="rect">
            <a:avLst/>
          </a:prstGeom>
        </p:spPr>
      </p:pic>
    </p:spTree>
    <p:extLst>
      <p:ext uri="{BB962C8B-B14F-4D97-AF65-F5344CB8AC3E}">
        <p14:creationId xmlns:p14="http://schemas.microsoft.com/office/powerpoint/2010/main" val="24773819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D404D8B1-CF88-2C9F-3E9B-A46422814046}"/>
              </a:ext>
            </a:extLst>
          </p:cNvPr>
          <p:cNvSpPr>
            <a:spLocks noGrp="1"/>
          </p:cNvSpPr>
          <p:nvPr>
            <p:ph type="dt" sz="half" idx="10"/>
          </p:nvPr>
        </p:nvSpPr>
        <p:spPr/>
        <p:txBody>
          <a:bodyPr/>
          <a:lstStyle/>
          <a:p>
            <a:fld id="{2B0C4623-61DF-4865-B8B5-E78CB267A83F}" type="datetimeFigureOut">
              <a:rPr lang="fi-FI" smtClean="0"/>
              <a:t>3.3.2026</a:t>
            </a:fld>
            <a:endParaRPr lang="fi-FI"/>
          </a:p>
        </p:txBody>
      </p:sp>
      <p:sp>
        <p:nvSpPr>
          <p:cNvPr id="3" name="Alatunnisteen paikkamerkki 2">
            <a:extLst>
              <a:ext uri="{FF2B5EF4-FFF2-40B4-BE49-F238E27FC236}">
                <a16:creationId xmlns:a16="http://schemas.microsoft.com/office/drawing/2014/main" id="{3228D5DC-AD05-8684-02A4-641E98DE49DF}"/>
              </a:ext>
            </a:extLst>
          </p:cNvPr>
          <p:cNvSpPr>
            <a:spLocks noGrp="1"/>
          </p:cNvSpPr>
          <p:nvPr>
            <p:ph type="ftr" sz="quarter" idx="11"/>
          </p:nvPr>
        </p:nvSpPr>
        <p:spPr/>
        <p:txBody>
          <a:bodyPr/>
          <a:lstStyle/>
          <a:p>
            <a:endParaRPr lang="fi-FI"/>
          </a:p>
        </p:txBody>
      </p:sp>
      <p:sp>
        <p:nvSpPr>
          <p:cNvPr id="4" name="Dian numeron paikkamerkki 3">
            <a:extLst>
              <a:ext uri="{FF2B5EF4-FFF2-40B4-BE49-F238E27FC236}">
                <a16:creationId xmlns:a16="http://schemas.microsoft.com/office/drawing/2014/main" id="{F1E10999-63B1-4C85-DA1D-F5B226317315}"/>
              </a:ext>
            </a:extLst>
          </p:cNvPr>
          <p:cNvSpPr>
            <a:spLocks noGrp="1"/>
          </p:cNvSpPr>
          <p:nvPr>
            <p:ph type="sldNum" sz="quarter" idx="12"/>
          </p:nvPr>
        </p:nvSpPr>
        <p:spPr/>
        <p:txBody>
          <a:bodyPr/>
          <a:lstStyle/>
          <a:p>
            <a:fld id="{9F89CF4B-6BB2-4C8F-83F6-6A8F61ACBFF0}" type="slidenum">
              <a:rPr lang="fi-FI" smtClean="0"/>
              <a:t>‹#›</a:t>
            </a:fld>
            <a:endParaRPr lang="fi-FI"/>
          </a:p>
        </p:txBody>
      </p:sp>
    </p:spTree>
    <p:extLst>
      <p:ext uri="{BB962C8B-B14F-4D97-AF65-F5344CB8AC3E}">
        <p14:creationId xmlns:p14="http://schemas.microsoft.com/office/powerpoint/2010/main" val="1817353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Sisältö 1">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0AD2083-AC8F-201B-796F-28D6FE29ED66}"/>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7963"/>
          <a:stretch/>
        </p:blipFill>
        <p:spPr>
          <a:xfrm>
            <a:off x="0" y="1231900"/>
            <a:ext cx="12192000" cy="5626100"/>
          </a:xfrm>
          <a:prstGeom prst="rect">
            <a:avLst/>
          </a:prstGeom>
        </p:spPr>
      </p:pic>
      <p:sp>
        <p:nvSpPr>
          <p:cNvPr id="2" name="Title 1">
            <a:extLst>
              <a:ext uri="{FF2B5EF4-FFF2-40B4-BE49-F238E27FC236}">
                <a16:creationId xmlns:a16="http://schemas.microsoft.com/office/drawing/2014/main" id="{27475434-B431-7C3C-DC17-244DFDF65F6C}"/>
              </a:ext>
            </a:extLst>
          </p:cNvPr>
          <p:cNvSpPr>
            <a:spLocks noGrp="1"/>
          </p:cNvSpPr>
          <p:nvPr>
            <p:ph type="title"/>
          </p:nvPr>
        </p:nvSpPr>
        <p:spPr>
          <a:xfrm>
            <a:off x="838200" y="643012"/>
            <a:ext cx="7740000" cy="1325563"/>
          </a:xfrm>
        </p:spPr>
        <p:txBody>
          <a:bodyPr anchor="b">
            <a:normAutofit/>
          </a:bodyPr>
          <a:lstStyle>
            <a:lvl1pPr>
              <a:defRPr sz="3000">
                <a:solidFill>
                  <a:schemeClr val="accent2"/>
                </a:solidFill>
              </a:defRPr>
            </a:lvl1pPr>
          </a:lstStyle>
          <a:p>
            <a:r>
              <a:rPr lang="fi-FI"/>
              <a:t>Muokkaa perustyyl. napsautt.</a:t>
            </a:r>
          </a:p>
        </p:txBody>
      </p:sp>
      <p:sp>
        <p:nvSpPr>
          <p:cNvPr id="3" name="Content Placeholder 2">
            <a:extLst>
              <a:ext uri="{FF2B5EF4-FFF2-40B4-BE49-F238E27FC236}">
                <a16:creationId xmlns:a16="http://schemas.microsoft.com/office/drawing/2014/main" id="{904A2F31-1F4A-8602-BFBE-57DBCC58F06B}"/>
              </a:ext>
            </a:extLst>
          </p:cNvPr>
          <p:cNvSpPr>
            <a:spLocks noGrp="1"/>
          </p:cNvSpPr>
          <p:nvPr>
            <p:ph idx="1"/>
          </p:nvPr>
        </p:nvSpPr>
        <p:spPr>
          <a:xfrm>
            <a:off x="838200" y="2237618"/>
            <a:ext cx="7740000" cy="4351338"/>
          </a:xfrm>
        </p:spPr>
        <p:txBody>
          <a:bodyPr>
            <a:normAutofit/>
          </a:bodyPr>
          <a:lstStyle>
            <a:lvl1pPr>
              <a:defRPr sz="1800"/>
            </a:lvl1pPr>
            <a:lvl2pPr>
              <a:defRPr sz="1600"/>
            </a:lvl2pPr>
            <a:lvl3pPr>
              <a:defRPr sz="1400"/>
            </a:lvl3pPr>
            <a:lvl4pPr>
              <a:defRPr sz="1200"/>
            </a:lvl4pPr>
            <a:lvl5pPr>
              <a:defRPr sz="1200"/>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pic>
        <p:nvPicPr>
          <p:cNvPr id="13" name="Graphic 12">
            <a:extLst>
              <a:ext uri="{FF2B5EF4-FFF2-40B4-BE49-F238E27FC236}">
                <a16:creationId xmlns:a16="http://schemas.microsoft.com/office/drawing/2014/main" id="{1A10663A-664C-DB4C-518B-F8E7E5CEDFA7}"/>
              </a:ext>
              <a:ext uri="{C183D7F6-B498-43B3-948B-1728B52AA6E4}">
                <adec:decorative xmlns:adec="http://schemas.microsoft.com/office/drawing/2017/decorative" val="1"/>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640887" y="245237"/>
            <a:ext cx="2215355" cy="923426"/>
          </a:xfrm>
          <a:prstGeom prst="rect">
            <a:avLst/>
          </a:prstGeom>
        </p:spPr>
      </p:pic>
    </p:spTree>
    <p:extLst>
      <p:ext uri="{BB962C8B-B14F-4D97-AF65-F5344CB8AC3E}">
        <p14:creationId xmlns:p14="http://schemas.microsoft.com/office/powerpoint/2010/main" val="38320803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Lopetussivu">
    <p:bg>
      <p:bgPr>
        <a:solidFill>
          <a:srgbClr val="0A5A55"/>
        </a:solidFill>
        <a:effectLst/>
      </p:bgPr>
    </p:bg>
    <p:spTree>
      <p:nvGrpSpPr>
        <p:cNvPr id="1" name=""/>
        <p:cNvGrpSpPr/>
        <p:nvPr/>
      </p:nvGrpSpPr>
      <p:grpSpPr>
        <a:xfrm>
          <a:off x="0" y="0"/>
          <a:ext cx="0" cy="0"/>
          <a:chOff x="0" y="0"/>
          <a:chExt cx="0" cy="0"/>
        </a:xfrm>
      </p:grpSpPr>
      <p:sp>
        <p:nvSpPr>
          <p:cNvPr id="16" name="Vapaamuotoinen: Muoto 15">
            <a:extLst>
              <a:ext uri="{FF2B5EF4-FFF2-40B4-BE49-F238E27FC236}">
                <a16:creationId xmlns:a16="http://schemas.microsoft.com/office/drawing/2014/main" id="{9395A81A-68D3-03DF-E525-256421F59EEC}"/>
              </a:ext>
              <a:ext uri="{C183D7F6-B498-43B3-948B-1728B52AA6E4}">
                <adec:decorative xmlns:adec="http://schemas.microsoft.com/office/drawing/2017/decorative" val="1"/>
              </a:ext>
            </a:extLst>
          </p:cNvPr>
          <p:cNvSpPr/>
          <p:nvPr/>
        </p:nvSpPr>
        <p:spPr>
          <a:xfrm>
            <a:off x="11251041" y="2669952"/>
            <a:ext cx="941020" cy="2016849"/>
          </a:xfrm>
          <a:custGeom>
            <a:avLst/>
            <a:gdLst>
              <a:gd name="connsiteX0" fmla="*/ 941020 w 941020"/>
              <a:gd name="connsiteY0" fmla="*/ 0 h 2016849"/>
              <a:gd name="connsiteX1" fmla="*/ 0 w 941020"/>
              <a:gd name="connsiteY1" fmla="*/ 1008425 h 2016849"/>
              <a:gd name="connsiteX2" fmla="*/ 941020 w 941020"/>
              <a:gd name="connsiteY2" fmla="*/ 2016849 h 2016849"/>
              <a:gd name="connsiteX3" fmla="*/ 941020 w 941020"/>
              <a:gd name="connsiteY3" fmla="*/ 1950518 h 2016849"/>
              <a:gd name="connsiteX4" fmla="*/ 246038 w 941020"/>
              <a:gd name="connsiteY4" fmla="*/ 1560684 h 2016849"/>
              <a:gd name="connsiteX5" fmla="*/ 490767 w 941020"/>
              <a:gd name="connsiteY5" fmla="*/ 1596836 h 2016849"/>
              <a:gd name="connsiteX6" fmla="*/ 941020 w 941020"/>
              <a:gd name="connsiteY6" fmla="*/ 1472256 h 2016849"/>
              <a:gd name="connsiteX7" fmla="*/ 941020 w 941020"/>
              <a:gd name="connsiteY7" fmla="*/ 1394462 h 2016849"/>
              <a:gd name="connsiteX8" fmla="*/ 490767 w 941020"/>
              <a:gd name="connsiteY8" fmla="*/ 1530655 h 2016849"/>
              <a:gd name="connsiteX9" fmla="*/ 208667 w 941020"/>
              <a:gd name="connsiteY9" fmla="*/ 1479303 h 2016849"/>
              <a:gd name="connsiteX10" fmla="*/ 637574 w 941020"/>
              <a:gd name="connsiteY10" fmla="*/ 884614 h 2016849"/>
              <a:gd name="connsiteX11" fmla="*/ 941020 w 941020"/>
              <a:gd name="connsiteY11" fmla="*/ 1394343 h 2016849"/>
              <a:gd name="connsiteX12" fmla="*/ 941020 w 941020"/>
              <a:gd name="connsiteY12" fmla="*/ 1305218 h 2016849"/>
              <a:gd name="connsiteX13" fmla="*/ 699221 w 941020"/>
              <a:gd name="connsiteY13" fmla="*/ 855250 h 2016849"/>
              <a:gd name="connsiteX14" fmla="*/ 941020 w 941020"/>
              <a:gd name="connsiteY14" fmla="*/ 795467 h 2016849"/>
              <a:gd name="connsiteX15" fmla="*/ 941020 w 941020"/>
              <a:gd name="connsiteY15" fmla="*/ 729103 h 2016849"/>
              <a:gd name="connsiteX16" fmla="*/ 690680 w 941020"/>
              <a:gd name="connsiteY16" fmla="*/ 787966 h 2016849"/>
              <a:gd name="connsiteX17" fmla="*/ 687092 w 941020"/>
              <a:gd name="connsiteY17" fmla="*/ 715259 h 2016849"/>
              <a:gd name="connsiteX18" fmla="*/ 941020 w 941020"/>
              <a:gd name="connsiteY18" fmla="*/ 125257 h 2016849"/>
              <a:gd name="connsiteX19" fmla="*/ 941020 w 941020"/>
              <a:gd name="connsiteY19" fmla="*/ 0 h 2016849"/>
              <a:gd name="connsiteX20" fmla="*/ 902046 w 941020"/>
              <a:gd name="connsiteY20" fmla="*/ 70517 h 2016849"/>
              <a:gd name="connsiteX21" fmla="*/ 620893 w 941020"/>
              <a:gd name="connsiteY21" fmla="*/ 715259 h 2016849"/>
              <a:gd name="connsiteX22" fmla="*/ 626689 w 941020"/>
              <a:gd name="connsiteY22" fmla="*/ 816466 h 2016849"/>
              <a:gd name="connsiteX23" fmla="*/ 155499 w 941020"/>
              <a:gd name="connsiteY23" fmla="*/ 1406774 h 2016849"/>
              <a:gd name="connsiteX24" fmla="*/ 66172 w 941020"/>
              <a:gd name="connsiteY24" fmla="*/ 1008425 h 2016849"/>
              <a:gd name="connsiteX25" fmla="*/ 902046 w 941020"/>
              <a:gd name="connsiteY25" fmla="*/ 70517 h 2016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941020" h="2016849">
                <a:moveTo>
                  <a:pt x="941020" y="0"/>
                </a:moveTo>
                <a:cubicBezTo>
                  <a:pt x="416095" y="36011"/>
                  <a:pt x="0" y="474522"/>
                  <a:pt x="0" y="1008425"/>
                </a:cubicBezTo>
                <a:cubicBezTo>
                  <a:pt x="0" y="1542330"/>
                  <a:pt x="416095" y="1980839"/>
                  <a:pt x="941020" y="2016849"/>
                </a:cubicBezTo>
                <a:lnTo>
                  <a:pt x="941020" y="1950518"/>
                </a:lnTo>
                <a:cubicBezTo>
                  <a:pt x="655260" y="1929443"/>
                  <a:pt x="404987" y="1780194"/>
                  <a:pt x="246038" y="1560684"/>
                </a:cubicBezTo>
                <a:cubicBezTo>
                  <a:pt x="323876" y="1583494"/>
                  <a:pt x="405652" y="1596836"/>
                  <a:pt x="490767" y="1596836"/>
                </a:cubicBezTo>
                <a:cubicBezTo>
                  <a:pt x="655302" y="1596836"/>
                  <a:pt x="809153" y="1551147"/>
                  <a:pt x="941020" y="1472256"/>
                </a:cubicBezTo>
                <a:lnTo>
                  <a:pt x="941020" y="1394462"/>
                </a:lnTo>
                <a:cubicBezTo>
                  <a:pt x="811883" y="1480345"/>
                  <a:pt x="657142" y="1530655"/>
                  <a:pt x="490767" y="1530655"/>
                </a:cubicBezTo>
                <a:cubicBezTo>
                  <a:pt x="391491" y="1530655"/>
                  <a:pt x="296729" y="1511917"/>
                  <a:pt x="208667" y="1479303"/>
                </a:cubicBezTo>
                <a:cubicBezTo>
                  <a:pt x="249929" y="1220299"/>
                  <a:pt x="412884" y="1001720"/>
                  <a:pt x="637574" y="884614"/>
                </a:cubicBezTo>
                <a:cubicBezTo>
                  <a:pt x="677368" y="1088109"/>
                  <a:pt x="787104" y="1266860"/>
                  <a:pt x="941020" y="1394343"/>
                </a:cubicBezTo>
                <a:lnTo>
                  <a:pt x="941020" y="1305218"/>
                </a:lnTo>
                <a:cubicBezTo>
                  <a:pt x="816978" y="1187217"/>
                  <a:pt x="729845" y="1030844"/>
                  <a:pt x="699221" y="855250"/>
                </a:cubicBezTo>
                <a:cubicBezTo>
                  <a:pt x="774781" y="823624"/>
                  <a:pt x="856043" y="802971"/>
                  <a:pt x="941020" y="795467"/>
                </a:cubicBezTo>
                <a:lnTo>
                  <a:pt x="941020" y="729103"/>
                </a:lnTo>
                <a:cubicBezTo>
                  <a:pt x="853330" y="736423"/>
                  <a:pt x="769358" y="756914"/>
                  <a:pt x="690680" y="787966"/>
                </a:cubicBezTo>
                <a:cubicBezTo>
                  <a:pt x="688532" y="763981"/>
                  <a:pt x="687092" y="739794"/>
                  <a:pt x="687092" y="715259"/>
                </a:cubicBezTo>
                <a:cubicBezTo>
                  <a:pt x="687092" y="483172"/>
                  <a:pt x="784845" y="273820"/>
                  <a:pt x="941020" y="125257"/>
                </a:cubicBezTo>
                <a:lnTo>
                  <a:pt x="941020" y="0"/>
                </a:lnTo>
                <a:close/>
                <a:moveTo>
                  <a:pt x="902046" y="70517"/>
                </a:moveTo>
                <a:cubicBezTo>
                  <a:pt x="729218" y="231572"/>
                  <a:pt x="620893" y="460948"/>
                  <a:pt x="620893" y="715259"/>
                </a:cubicBezTo>
                <a:cubicBezTo>
                  <a:pt x="620893" y="749466"/>
                  <a:pt x="622880" y="783229"/>
                  <a:pt x="626689" y="816466"/>
                </a:cubicBezTo>
                <a:cubicBezTo>
                  <a:pt x="392240" y="931381"/>
                  <a:pt x="216407" y="1146913"/>
                  <a:pt x="155499" y="1406774"/>
                </a:cubicBezTo>
                <a:cubicBezTo>
                  <a:pt x="98786" y="1285526"/>
                  <a:pt x="66172" y="1150868"/>
                  <a:pt x="66172" y="1008425"/>
                </a:cubicBezTo>
                <a:cubicBezTo>
                  <a:pt x="66172" y="524383"/>
                  <a:pt x="432290" y="124727"/>
                  <a:pt x="902046" y="70517"/>
                </a:cubicBezTo>
                <a:close/>
              </a:path>
            </a:pathLst>
          </a:custGeom>
          <a:solidFill>
            <a:srgbClr val="3B7B77"/>
          </a:solidFill>
          <a:ln w="180" cap="flat">
            <a:noFill/>
            <a:prstDash val="solid"/>
            <a:miter/>
          </a:ln>
        </p:spPr>
        <p:txBody>
          <a:bodyPr rtlCol="0" anchor="ctr"/>
          <a:lstStyle/>
          <a:p>
            <a:endParaRPr lang="fi-FI"/>
          </a:p>
        </p:txBody>
      </p:sp>
      <p:sp>
        <p:nvSpPr>
          <p:cNvPr id="17" name="Vapaamuotoinen: Muoto 16">
            <a:extLst>
              <a:ext uri="{FF2B5EF4-FFF2-40B4-BE49-F238E27FC236}">
                <a16:creationId xmlns:a16="http://schemas.microsoft.com/office/drawing/2014/main" id="{9CDDFAD5-601D-BD12-6EA6-94B13DF0D4CB}"/>
              </a:ext>
              <a:ext uri="{C183D7F6-B498-43B3-948B-1728B52AA6E4}">
                <adec:decorative xmlns:adec="http://schemas.microsoft.com/office/drawing/2017/decorative" val="1"/>
              </a:ext>
            </a:extLst>
          </p:cNvPr>
          <p:cNvSpPr/>
          <p:nvPr/>
        </p:nvSpPr>
        <p:spPr>
          <a:xfrm>
            <a:off x="9557751" y="1689649"/>
            <a:ext cx="2021766" cy="2021765"/>
          </a:xfrm>
          <a:custGeom>
            <a:avLst/>
            <a:gdLst>
              <a:gd name="connsiteX0" fmla="*/ 2021766 w 2021766"/>
              <a:gd name="connsiteY0" fmla="*/ 1010882 h 2021765"/>
              <a:gd name="connsiteX1" fmla="*/ 1010879 w 2021766"/>
              <a:gd name="connsiteY1" fmla="*/ 0 h 2021765"/>
              <a:gd name="connsiteX2" fmla="*/ 0 w 2021766"/>
              <a:gd name="connsiteY2" fmla="*/ 1010882 h 2021765"/>
              <a:gd name="connsiteX3" fmla="*/ 1010879 w 2021766"/>
              <a:gd name="connsiteY3" fmla="*/ 2021766 h 2021765"/>
              <a:gd name="connsiteX4" fmla="*/ 2021766 w 2021766"/>
              <a:gd name="connsiteY4" fmla="*/ 1010882 h 2021765"/>
              <a:gd name="connsiteX5" fmla="*/ 1306175 w 2021766"/>
              <a:gd name="connsiteY5" fmla="*/ 717716 h 2021765"/>
              <a:gd name="connsiteX6" fmla="*/ 1303630 w 2021766"/>
              <a:gd name="connsiteY6" fmla="*/ 778828 h 2021765"/>
              <a:gd name="connsiteX7" fmla="*/ 1012962 w 2021766"/>
              <a:gd name="connsiteY7" fmla="*/ 728561 h 2021765"/>
              <a:gd name="connsiteX8" fmla="*/ 690680 w 2021766"/>
              <a:gd name="connsiteY8" fmla="*/ 790423 h 2021765"/>
              <a:gd name="connsiteX9" fmla="*/ 687092 w 2021766"/>
              <a:gd name="connsiteY9" fmla="*/ 717716 h 2021765"/>
              <a:gd name="connsiteX10" fmla="*/ 996636 w 2021766"/>
              <a:gd name="connsiteY10" fmla="*/ 79324 h 2021765"/>
              <a:gd name="connsiteX11" fmla="*/ 1306175 w 2021766"/>
              <a:gd name="connsiteY11" fmla="*/ 717716 h 2021765"/>
              <a:gd name="connsiteX12" fmla="*/ 941099 w 2021766"/>
              <a:gd name="connsiteY12" fmla="*/ 1396867 h 2021765"/>
              <a:gd name="connsiteX13" fmla="*/ 490767 w 2021766"/>
              <a:gd name="connsiteY13" fmla="*/ 1533112 h 2021765"/>
              <a:gd name="connsiteX14" fmla="*/ 208668 w 2021766"/>
              <a:gd name="connsiteY14" fmla="*/ 1481760 h 2021765"/>
              <a:gd name="connsiteX15" fmla="*/ 637574 w 2021766"/>
              <a:gd name="connsiteY15" fmla="*/ 887071 h 2021765"/>
              <a:gd name="connsiteX16" fmla="*/ 941099 w 2021766"/>
              <a:gd name="connsiteY16" fmla="*/ 1396867 h 2021765"/>
              <a:gd name="connsiteX17" fmla="*/ 699221 w 2021766"/>
              <a:gd name="connsiteY17" fmla="*/ 857707 h 2021765"/>
              <a:gd name="connsiteX18" fmla="*/ 1012962 w 2021766"/>
              <a:gd name="connsiteY18" fmla="*/ 794761 h 2021765"/>
              <a:gd name="connsiteX19" fmla="*/ 1295729 w 2021766"/>
              <a:gd name="connsiteY19" fmla="*/ 846355 h 2021765"/>
              <a:gd name="connsiteX20" fmla="*/ 996636 w 2021766"/>
              <a:gd name="connsiteY20" fmla="*/ 1356043 h 2021765"/>
              <a:gd name="connsiteX21" fmla="*/ 699221 w 2021766"/>
              <a:gd name="connsiteY21" fmla="*/ 857707 h 2021765"/>
              <a:gd name="connsiteX22" fmla="*/ 1358589 w 2021766"/>
              <a:gd name="connsiteY22" fmla="*/ 872706 h 2021765"/>
              <a:gd name="connsiteX23" fmla="*/ 1815485 w 2021766"/>
              <a:gd name="connsiteY23" fmla="*/ 1470433 h 2021765"/>
              <a:gd name="connsiteX24" fmla="*/ 1502518 w 2021766"/>
              <a:gd name="connsiteY24" fmla="*/ 1533112 h 2021765"/>
              <a:gd name="connsiteX25" fmla="*/ 1052194 w 2021766"/>
              <a:gd name="connsiteY25" fmla="*/ 1396867 h 2021765"/>
              <a:gd name="connsiteX26" fmla="*/ 1358589 w 2021766"/>
              <a:gd name="connsiteY26" fmla="*/ 872706 h 2021765"/>
              <a:gd name="connsiteX27" fmla="*/ 246038 w 2021766"/>
              <a:gd name="connsiteY27" fmla="*/ 1563142 h 2021765"/>
              <a:gd name="connsiteX28" fmla="*/ 490767 w 2021766"/>
              <a:gd name="connsiteY28" fmla="*/ 1599293 h 2021765"/>
              <a:gd name="connsiteX29" fmla="*/ 996636 w 2021766"/>
              <a:gd name="connsiteY29" fmla="*/ 1438574 h 2021765"/>
              <a:gd name="connsiteX30" fmla="*/ 1502518 w 2021766"/>
              <a:gd name="connsiteY30" fmla="*/ 1599293 h 2021765"/>
              <a:gd name="connsiteX31" fmla="*/ 1784624 w 2021766"/>
              <a:gd name="connsiteY31" fmla="*/ 1551262 h 2021765"/>
              <a:gd name="connsiteX32" fmla="*/ 1010879 w 2021766"/>
              <a:gd name="connsiteY32" fmla="*/ 1955560 h 2021765"/>
              <a:gd name="connsiteX33" fmla="*/ 246038 w 2021766"/>
              <a:gd name="connsiteY33" fmla="*/ 1563142 h 2021765"/>
              <a:gd name="connsiteX34" fmla="*/ 902048 w 2021766"/>
              <a:gd name="connsiteY34" fmla="*/ 72976 h 2021765"/>
              <a:gd name="connsiteX35" fmla="*/ 620893 w 2021766"/>
              <a:gd name="connsiteY35" fmla="*/ 717716 h 2021765"/>
              <a:gd name="connsiteX36" fmla="*/ 626689 w 2021766"/>
              <a:gd name="connsiteY36" fmla="*/ 818923 h 2021765"/>
              <a:gd name="connsiteX37" fmla="*/ 155499 w 2021766"/>
              <a:gd name="connsiteY37" fmla="*/ 1409231 h 2021765"/>
              <a:gd name="connsiteX38" fmla="*/ 66179 w 2021766"/>
              <a:gd name="connsiteY38" fmla="*/ 1010882 h 2021765"/>
              <a:gd name="connsiteX39" fmla="*/ 902048 w 2021766"/>
              <a:gd name="connsiteY39" fmla="*/ 72976 h 2021765"/>
              <a:gd name="connsiteX40" fmla="*/ 1955568 w 2021766"/>
              <a:gd name="connsiteY40" fmla="*/ 1010882 h 2021765"/>
              <a:gd name="connsiteX41" fmla="*/ 1869252 w 2021766"/>
              <a:gd name="connsiteY41" fmla="*/ 1403059 h 2021765"/>
              <a:gd name="connsiteX42" fmla="*/ 1367904 w 2021766"/>
              <a:gd name="connsiteY42" fmla="*/ 803810 h 2021765"/>
              <a:gd name="connsiteX43" fmla="*/ 1372374 w 2021766"/>
              <a:gd name="connsiteY43" fmla="*/ 717716 h 2021765"/>
              <a:gd name="connsiteX44" fmla="*/ 1088300 w 2021766"/>
              <a:gd name="connsiteY44" fmla="*/ 70117 h 2021765"/>
              <a:gd name="connsiteX45" fmla="*/ 1955568 w 2021766"/>
              <a:gd name="connsiteY45" fmla="*/ 1010882 h 2021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021766" h="2021765">
                <a:moveTo>
                  <a:pt x="2021766" y="1010882"/>
                </a:moveTo>
                <a:cubicBezTo>
                  <a:pt x="2021766" y="453492"/>
                  <a:pt x="1568273" y="0"/>
                  <a:pt x="1010879" y="0"/>
                </a:cubicBezTo>
                <a:cubicBezTo>
                  <a:pt x="453487" y="0"/>
                  <a:pt x="0" y="453492"/>
                  <a:pt x="0" y="1010882"/>
                </a:cubicBezTo>
                <a:cubicBezTo>
                  <a:pt x="0" y="1568273"/>
                  <a:pt x="453487" y="2021766"/>
                  <a:pt x="1010879" y="2021766"/>
                </a:cubicBezTo>
                <a:cubicBezTo>
                  <a:pt x="1568273" y="2021766"/>
                  <a:pt x="2021766" y="1568273"/>
                  <a:pt x="2021766" y="1010882"/>
                </a:cubicBezTo>
                <a:close/>
                <a:moveTo>
                  <a:pt x="1306175" y="717716"/>
                </a:moveTo>
                <a:cubicBezTo>
                  <a:pt x="1306175" y="738297"/>
                  <a:pt x="1305134" y="758628"/>
                  <a:pt x="1303630" y="778828"/>
                </a:cubicBezTo>
                <a:cubicBezTo>
                  <a:pt x="1212468" y="746836"/>
                  <a:pt x="1114919" y="728561"/>
                  <a:pt x="1012962" y="728561"/>
                </a:cubicBezTo>
                <a:cubicBezTo>
                  <a:pt x="899144" y="728561"/>
                  <a:pt x="790641" y="750971"/>
                  <a:pt x="690680" y="790423"/>
                </a:cubicBezTo>
                <a:cubicBezTo>
                  <a:pt x="688534" y="766440"/>
                  <a:pt x="687092" y="742251"/>
                  <a:pt x="687092" y="717716"/>
                </a:cubicBezTo>
                <a:cubicBezTo>
                  <a:pt x="687092" y="459176"/>
                  <a:pt x="808384" y="228829"/>
                  <a:pt x="996636" y="79324"/>
                </a:cubicBezTo>
                <a:cubicBezTo>
                  <a:pt x="1184903" y="228829"/>
                  <a:pt x="1306175" y="459176"/>
                  <a:pt x="1306175" y="717716"/>
                </a:cubicBezTo>
                <a:close/>
                <a:moveTo>
                  <a:pt x="941099" y="1396867"/>
                </a:moveTo>
                <a:cubicBezTo>
                  <a:pt x="811952" y="1482782"/>
                  <a:pt x="657176" y="1533112"/>
                  <a:pt x="490767" y="1533112"/>
                </a:cubicBezTo>
                <a:cubicBezTo>
                  <a:pt x="391491" y="1533112"/>
                  <a:pt x="296730" y="1514374"/>
                  <a:pt x="208668" y="1481760"/>
                </a:cubicBezTo>
                <a:cubicBezTo>
                  <a:pt x="249930" y="1222756"/>
                  <a:pt x="412892" y="1004177"/>
                  <a:pt x="637574" y="887071"/>
                </a:cubicBezTo>
                <a:cubicBezTo>
                  <a:pt x="677383" y="1090600"/>
                  <a:pt x="787150" y="1269378"/>
                  <a:pt x="941099" y="1396867"/>
                </a:cubicBezTo>
                <a:close/>
                <a:moveTo>
                  <a:pt x="699221" y="857707"/>
                </a:moveTo>
                <a:cubicBezTo>
                  <a:pt x="795861" y="817258"/>
                  <a:pt x="901824" y="794761"/>
                  <a:pt x="1012962" y="794761"/>
                </a:cubicBezTo>
                <a:cubicBezTo>
                  <a:pt x="1112486" y="794761"/>
                  <a:pt x="1207471" y="813562"/>
                  <a:pt x="1295729" y="846355"/>
                </a:cubicBezTo>
                <a:cubicBezTo>
                  <a:pt x="1262893" y="1051859"/>
                  <a:pt x="1152999" y="1231875"/>
                  <a:pt x="996636" y="1356043"/>
                </a:cubicBezTo>
                <a:cubicBezTo>
                  <a:pt x="843144" y="1234156"/>
                  <a:pt x="734240" y="1058495"/>
                  <a:pt x="699221" y="857707"/>
                </a:cubicBezTo>
                <a:close/>
                <a:moveTo>
                  <a:pt x="1358589" y="872706"/>
                </a:moveTo>
                <a:cubicBezTo>
                  <a:pt x="1595089" y="984022"/>
                  <a:pt x="1769398" y="1205167"/>
                  <a:pt x="1815485" y="1470433"/>
                </a:cubicBezTo>
                <a:cubicBezTo>
                  <a:pt x="1719061" y="1510679"/>
                  <a:pt x="1613389" y="1533112"/>
                  <a:pt x="1502518" y="1533112"/>
                </a:cubicBezTo>
                <a:cubicBezTo>
                  <a:pt x="1336109" y="1533112"/>
                  <a:pt x="1181340" y="1482782"/>
                  <a:pt x="1052194" y="1396867"/>
                </a:cubicBezTo>
                <a:cubicBezTo>
                  <a:pt x="1209750" y="1266368"/>
                  <a:pt x="1321263" y="1082219"/>
                  <a:pt x="1358589" y="872706"/>
                </a:cubicBezTo>
                <a:close/>
                <a:moveTo>
                  <a:pt x="246038" y="1563142"/>
                </a:moveTo>
                <a:cubicBezTo>
                  <a:pt x="323876" y="1585951"/>
                  <a:pt x="405652" y="1599293"/>
                  <a:pt x="490767" y="1599293"/>
                </a:cubicBezTo>
                <a:cubicBezTo>
                  <a:pt x="679014" y="1599293"/>
                  <a:pt x="853278" y="1539488"/>
                  <a:pt x="996636" y="1438574"/>
                </a:cubicBezTo>
                <a:cubicBezTo>
                  <a:pt x="1140007" y="1539488"/>
                  <a:pt x="1314271" y="1599293"/>
                  <a:pt x="1502518" y="1599293"/>
                </a:cubicBezTo>
                <a:cubicBezTo>
                  <a:pt x="1601401" y="1599293"/>
                  <a:pt x="1695877" y="1581550"/>
                  <a:pt x="1784624" y="1551262"/>
                </a:cubicBezTo>
                <a:cubicBezTo>
                  <a:pt x="1613631" y="1795304"/>
                  <a:pt x="1330820" y="1955560"/>
                  <a:pt x="1010879" y="1955560"/>
                </a:cubicBezTo>
                <a:cubicBezTo>
                  <a:pt x="696255" y="1955560"/>
                  <a:pt x="417818" y="1800373"/>
                  <a:pt x="246038" y="1563142"/>
                </a:cubicBezTo>
                <a:close/>
                <a:moveTo>
                  <a:pt x="902048" y="72976"/>
                </a:moveTo>
                <a:cubicBezTo>
                  <a:pt x="729218" y="234031"/>
                  <a:pt x="620893" y="463405"/>
                  <a:pt x="620893" y="717716"/>
                </a:cubicBezTo>
                <a:cubicBezTo>
                  <a:pt x="620893" y="751923"/>
                  <a:pt x="622886" y="785686"/>
                  <a:pt x="626689" y="818923"/>
                </a:cubicBezTo>
                <a:cubicBezTo>
                  <a:pt x="392247" y="933838"/>
                  <a:pt x="216408" y="1149370"/>
                  <a:pt x="155499" y="1409231"/>
                </a:cubicBezTo>
                <a:cubicBezTo>
                  <a:pt x="98794" y="1287985"/>
                  <a:pt x="66179" y="1153327"/>
                  <a:pt x="66179" y="1010882"/>
                </a:cubicBezTo>
                <a:cubicBezTo>
                  <a:pt x="66179" y="526842"/>
                  <a:pt x="432290" y="127184"/>
                  <a:pt x="902048" y="72976"/>
                </a:cubicBezTo>
                <a:close/>
                <a:moveTo>
                  <a:pt x="1955568" y="1010882"/>
                </a:moveTo>
                <a:cubicBezTo>
                  <a:pt x="1955568" y="1150893"/>
                  <a:pt x="1924129" y="1283425"/>
                  <a:pt x="1869252" y="1403059"/>
                </a:cubicBezTo>
                <a:cubicBezTo>
                  <a:pt x="1804228" y="1134365"/>
                  <a:pt x="1616158" y="913531"/>
                  <a:pt x="1367904" y="803810"/>
                </a:cubicBezTo>
                <a:cubicBezTo>
                  <a:pt x="1370673" y="775444"/>
                  <a:pt x="1372374" y="746768"/>
                  <a:pt x="1372374" y="717716"/>
                </a:cubicBezTo>
                <a:cubicBezTo>
                  <a:pt x="1372374" y="461945"/>
                  <a:pt x="1262848" y="231305"/>
                  <a:pt x="1088300" y="70117"/>
                </a:cubicBezTo>
                <a:cubicBezTo>
                  <a:pt x="1573035" y="109722"/>
                  <a:pt x="1955568" y="516110"/>
                  <a:pt x="1955568" y="1010882"/>
                </a:cubicBezTo>
                <a:close/>
              </a:path>
            </a:pathLst>
          </a:custGeom>
          <a:solidFill>
            <a:srgbClr val="3B7B77"/>
          </a:solidFill>
          <a:ln w="180" cap="flat">
            <a:noFill/>
            <a:prstDash val="solid"/>
            <a:miter/>
          </a:ln>
        </p:spPr>
        <p:txBody>
          <a:bodyPr rtlCol="0" anchor="ctr"/>
          <a:lstStyle/>
          <a:p>
            <a:endParaRPr lang="fi-FI"/>
          </a:p>
        </p:txBody>
      </p:sp>
      <p:sp>
        <p:nvSpPr>
          <p:cNvPr id="18" name="Vapaamuotoinen: Muoto 17">
            <a:extLst>
              <a:ext uri="{FF2B5EF4-FFF2-40B4-BE49-F238E27FC236}">
                <a16:creationId xmlns:a16="http://schemas.microsoft.com/office/drawing/2014/main" id="{A8B4C4BD-4CC1-B714-E9D6-FBC9F37909C8}"/>
              </a:ext>
              <a:ext uri="{C183D7F6-B498-43B3-948B-1728B52AA6E4}">
                <adec:decorative xmlns:adec="http://schemas.microsoft.com/office/drawing/2017/decorative" val="1"/>
              </a:ext>
            </a:extLst>
          </p:cNvPr>
          <p:cNvSpPr/>
          <p:nvPr/>
        </p:nvSpPr>
        <p:spPr>
          <a:xfrm>
            <a:off x="11251041" y="714261"/>
            <a:ext cx="941020" cy="2016849"/>
          </a:xfrm>
          <a:custGeom>
            <a:avLst/>
            <a:gdLst>
              <a:gd name="connsiteX0" fmla="*/ 941020 w 941020"/>
              <a:gd name="connsiteY0" fmla="*/ 0 h 2016849"/>
              <a:gd name="connsiteX1" fmla="*/ 0 w 941020"/>
              <a:gd name="connsiteY1" fmla="*/ 1008425 h 2016849"/>
              <a:gd name="connsiteX2" fmla="*/ 941020 w 941020"/>
              <a:gd name="connsiteY2" fmla="*/ 2016850 h 2016849"/>
              <a:gd name="connsiteX3" fmla="*/ 941020 w 941020"/>
              <a:gd name="connsiteY3" fmla="*/ 1950516 h 2016849"/>
              <a:gd name="connsiteX4" fmla="*/ 246038 w 941020"/>
              <a:gd name="connsiteY4" fmla="*/ 1560685 h 2016849"/>
              <a:gd name="connsiteX5" fmla="*/ 490767 w 941020"/>
              <a:gd name="connsiteY5" fmla="*/ 1596834 h 2016849"/>
              <a:gd name="connsiteX6" fmla="*/ 941020 w 941020"/>
              <a:gd name="connsiteY6" fmla="*/ 1472254 h 2016849"/>
              <a:gd name="connsiteX7" fmla="*/ 941020 w 941020"/>
              <a:gd name="connsiteY7" fmla="*/ 1394462 h 2016849"/>
              <a:gd name="connsiteX8" fmla="*/ 490767 w 941020"/>
              <a:gd name="connsiteY8" fmla="*/ 1530655 h 2016849"/>
              <a:gd name="connsiteX9" fmla="*/ 208667 w 941020"/>
              <a:gd name="connsiteY9" fmla="*/ 1479303 h 2016849"/>
              <a:gd name="connsiteX10" fmla="*/ 637574 w 941020"/>
              <a:gd name="connsiteY10" fmla="*/ 884612 h 2016849"/>
              <a:gd name="connsiteX11" fmla="*/ 941020 w 941020"/>
              <a:gd name="connsiteY11" fmla="*/ 1394343 h 2016849"/>
              <a:gd name="connsiteX12" fmla="*/ 941020 w 941020"/>
              <a:gd name="connsiteY12" fmla="*/ 1305218 h 2016849"/>
              <a:gd name="connsiteX13" fmla="*/ 699221 w 941020"/>
              <a:gd name="connsiteY13" fmla="*/ 855250 h 2016849"/>
              <a:gd name="connsiteX14" fmla="*/ 941020 w 941020"/>
              <a:gd name="connsiteY14" fmla="*/ 795467 h 2016849"/>
              <a:gd name="connsiteX15" fmla="*/ 941020 w 941020"/>
              <a:gd name="connsiteY15" fmla="*/ 729103 h 2016849"/>
              <a:gd name="connsiteX16" fmla="*/ 690680 w 941020"/>
              <a:gd name="connsiteY16" fmla="*/ 787966 h 2016849"/>
              <a:gd name="connsiteX17" fmla="*/ 687092 w 941020"/>
              <a:gd name="connsiteY17" fmla="*/ 715259 h 2016849"/>
              <a:gd name="connsiteX18" fmla="*/ 941020 w 941020"/>
              <a:gd name="connsiteY18" fmla="*/ 125257 h 2016849"/>
              <a:gd name="connsiteX19" fmla="*/ 941020 w 941020"/>
              <a:gd name="connsiteY19" fmla="*/ 0 h 2016849"/>
              <a:gd name="connsiteX20" fmla="*/ 902046 w 941020"/>
              <a:gd name="connsiteY20" fmla="*/ 70517 h 2016849"/>
              <a:gd name="connsiteX21" fmla="*/ 620893 w 941020"/>
              <a:gd name="connsiteY21" fmla="*/ 715259 h 2016849"/>
              <a:gd name="connsiteX22" fmla="*/ 626689 w 941020"/>
              <a:gd name="connsiteY22" fmla="*/ 816464 h 2016849"/>
              <a:gd name="connsiteX23" fmla="*/ 155499 w 941020"/>
              <a:gd name="connsiteY23" fmla="*/ 1406774 h 2016849"/>
              <a:gd name="connsiteX24" fmla="*/ 66172 w 941020"/>
              <a:gd name="connsiteY24" fmla="*/ 1008425 h 2016849"/>
              <a:gd name="connsiteX25" fmla="*/ 902046 w 941020"/>
              <a:gd name="connsiteY25" fmla="*/ 70517 h 2016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941020" h="2016849">
                <a:moveTo>
                  <a:pt x="941020" y="0"/>
                </a:moveTo>
                <a:cubicBezTo>
                  <a:pt x="416095" y="36011"/>
                  <a:pt x="0" y="474521"/>
                  <a:pt x="0" y="1008425"/>
                </a:cubicBezTo>
                <a:cubicBezTo>
                  <a:pt x="0" y="1542328"/>
                  <a:pt x="416095" y="1980839"/>
                  <a:pt x="941020" y="2016850"/>
                </a:cubicBezTo>
                <a:lnTo>
                  <a:pt x="941020" y="1950516"/>
                </a:lnTo>
                <a:cubicBezTo>
                  <a:pt x="655260" y="1929443"/>
                  <a:pt x="404987" y="1780195"/>
                  <a:pt x="246038" y="1560685"/>
                </a:cubicBezTo>
                <a:cubicBezTo>
                  <a:pt x="323876" y="1583494"/>
                  <a:pt x="405652" y="1596834"/>
                  <a:pt x="490767" y="1596834"/>
                </a:cubicBezTo>
                <a:cubicBezTo>
                  <a:pt x="655302" y="1596834"/>
                  <a:pt x="809153" y="1551146"/>
                  <a:pt x="941020" y="1472254"/>
                </a:cubicBezTo>
                <a:lnTo>
                  <a:pt x="941020" y="1394462"/>
                </a:lnTo>
                <a:cubicBezTo>
                  <a:pt x="811883" y="1480345"/>
                  <a:pt x="657142" y="1530655"/>
                  <a:pt x="490767" y="1530655"/>
                </a:cubicBezTo>
                <a:cubicBezTo>
                  <a:pt x="391491" y="1530655"/>
                  <a:pt x="296729" y="1511917"/>
                  <a:pt x="208667" y="1479303"/>
                </a:cubicBezTo>
                <a:cubicBezTo>
                  <a:pt x="249929" y="1220299"/>
                  <a:pt x="412884" y="1001720"/>
                  <a:pt x="637574" y="884612"/>
                </a:cubicBezTo>
                <a:cubicBezTo>
                  <a:pt x="677368" y="1088109"/>
                  <a:pt x="787104" y="1266860"/>
                  <a:pt x="941020" y="1394343"/>
                </a:cubicBezTo>
                <a:lnTo>
                  <a:pt x="941020" y="1305218"/>
                </a:lnTo>
                <a:cubicBezTo>
                  <a:pt x="816978" y="1187217"/>
                  <a:pt x="729845" y="1030842"/>
                  <a:pt x="699221" y="855250"/>
                </a:cubicBezTo>
                <a:cubicBezTo>
                  <a:pt x="774781" y="823624"/>
                  <a:pt x="856043" y="802971"/>
                  <a:pt x="941020" y="795467"/>
                </a:cubicBezTo>
                <a:lnTo>
                  <a:pt x="941020" y="729103"/>
                </a:lnTo>
                <a:cubicBezTo>
                  <a:pt x="853330" y="736423"/>
                  <a:pt x="769358" y="756914"/>
                  <a:pt x="690680" y="787966"/>
                </a:cubicBezTo>
                <a:cubicBezTo>
                  <a:pt x="688532" y="763981"/>
                  <a:pt x="687092" y="739795"/>
                  <a:pt x="687092" y="715259"/>
                </a:cubicBezTo>
                <a:cubicBezTo>
                  <a:pt x="687092" y="483172"/>
                  <a:pt x="784845" y="273820"/>
                  <a:pt x="941020" y="125257"/>
                </a:cubicBezTo>
                <a:lnTo>
                  <a:pt x="941020" y="0"/>
                </a:lnTo>
                <a:close/>
                <a:moveTo>
                  <a:pt x="902046" y="70517"/>
                </a:moveTo>
                <a:cubicBezTo>
                  <a:pt x="729218" y="231572"/>
                  <a:pt x="620893" y="460948"/>
                  <a:pt x="620893" y="715259"/>
                </a:cubicBezTo>
                <a:cubicBezTo>
                  <a:pt x="620893" y="749466"/>
                  <a:pt x="622880" y="783229"/>
                  <a:pt x="626689" y="816464"/>
                </a:cubicBezTo>
                <a:cubicBezTo>
                  <a:pt x="392240" y="931379"/>
                  <a:pt x="216407" y="1146911"/>
                  <a:pt x="155499" y="1406774"/>
                </a:cubicBezTo>
                <a:cubicBezTo>
                  <a:pt x="98786" y="1285526"/>
                  <a:pt x="66172" y="1150868"/>
                  <a:pt x="66172" y="1008425"/>
                </a:cubicBezTo>
                <a:cubicBezTo>
                  <a:pt x="66172" y="524383"/>
                  <a:pt x="432290" y="124727"/>
                  <a:pt x="902046" y="70517"/>
                </a:cubicBezTo>
                <a:close/>
              </a:path>
            </a:pathLst>
          </a:custGeom>
          <a:solidFill>
            <a:srgbClr val="3B7B77"/>
          </a:solidFill>
          <a:ln w="180" cap="flat">
            <a:noFill/>
            <a:prstDash val="solid"/>
            <a:miter/>
          </a:ln>
        </p:spPr>
        <p:txBody>
          <a:bodyPr rtlCol="0" anchor="ctr"/>
          <a:lstStyle/>
          <a:p>
            <a:endParaRPr lang="fi-FI"/>
          </a:p>
        </p:txBody>
      </p:sp>
      <p:sp>
        <p:nvSpPr>
          <p:cNvPr id="19" name="Vapaamuotoinen: Muoto 18">
            <a:extLst>
              <a:ext uri="{FF2B5EF4-FFF2-40B4-BE49-F238E27FC236}">
                <a16:creationId xmlns:a16="http://schemas.microsoft.com/office/drawing/2014/main" id="{3B2680CA-AC86-B612-7C34-65F72A164D31}"/>
              </a:ext>
              <a:ext uri="{C183D7F6-B498-43B3-948B-1728B52AA6E4}">
                <adec:decorative xmlns:adec="http://schemas.microsoft.com/office/drawing/2017/decorative" val="1"/>
              </a:ext>
            </a:extLst>
          </p:cNvPr>
          <p:cNvSpPr/>
          <p:nvPr/>
        </p:nvSpPr>
        <p:spPr>
          <a:xfrm>
            <a:off x="9557751" y="2037"/>
            <a:ext cx="2021766" cy="1753685"/>
          </a:xfrm>
          <a:custGeom>
            <a:avLst/>
            <a:gdLst>
              <a:gd name="connsiteX0" fmla="*/ 2021766 w 2021766"/>
              <a:gd name="connsiteY0" fmla="*/ 742804 h 1753685"/>
              <a:gd name="connsiteX1" fmla="*/ 1695753 w 2021766"/>
              <a:gd name="connsiteY1" fmla="*/ 0 h 1753685"/>
              <a:gd name="connsiteX2" fmla="*/ 1593158 w 2021766"/>
              <a:gd name="connsiteY2" fmla="*/ 0 h 1753685"/>
              <a:gd name="connsiteX3" fmla="*/ 1955568 w 2021766"/>
              <a:gd name="connsiteY3" fmla="*/ 742804 h 1753685"/>
              <a:gd name="connsiteX4" fmla="*/ 1869252 w 2021766"/>
              <a:gd name="connsiteY4" fmla="*/ 1134979 h 1753685"/>
              <a:gd name="connsiteX5" fmla="*/ 1367904 w 2021766"/>
              <a:gd name="connsiteY5" fmla="*/ 535730 h 1753685"/>
              <a:gd name="connsiteX6" fmla="*/ 1372374 w 2021766"/>
              <a:gd name="connsiteY6" fmla="*/ 449636 h 1753685"/>
              <a:gd name="connsiteX7" fmla="*/ 1248821 w 2021766"/>
              <a:gd name="connsiteY7" fmla="*/ 0 h 1753685"/>
              <a:gd name="connsiteX8" fmla="*/ 1170253 w 2021766"/>
              <a:gd name="connsiteY8" fmla="*/ 0 h 1753685"/>
              <a:gd name="connsiteX9" fmla="*/ 1306175 w 2021766"/>
              <a:gd name="connsiteY9" fmla="*/ 449636 h 1753685"/>
              <a:gd name="connsiteX10" fmla="*/ 1303630 w 2021766"/>
              <a:gd name="connsiteY10" fmla="*/ 510748 h 1753685"/>
              <a:gd name="connsiteX11" fmla="*/ 1012962 w 2021766"/>
              <a:gd name="connsiteY11" fmla="*/ 460476 h 1753685"/>
              <a:gd name="connsiteX12" fmla="*/ 690680 w 2021766"/>
              <a:gd name="connsiteY12" fmla="*/ 522344 h 1753685"/>
              <a:gd name="connsiteX13" fmla="*/ 687092 w 2021766"/>
              <a:gd name="connsiteY13" fmla="*/ 449636 h 1753685"/>
              <a:gd name="connsiteX14" fmla="*/ 823025 w 2021766"/>
              <a:gd name="connsiteY14" fmla="*/ 0 h 1753685"/>
              <a:gd name="connsiteX15" fmla="*/ 744532 w 2021766"/>
              <a:gd name="connsiteY15" fmla="*/ 0 h 1753685"/>
              <a:gd name="connsiteX16" fmla="*/ 620893 w 2021766"/>
              <a:gd name="connsiteY16" fmla="*/ 449636 h 1753685"/>
              <a:gd name="connsiteX17" fmla="*/ 626689 w 2021766"/>
              <a:gd name="connsiteY17" fmla="*/ 550843 h 1753685"/>
              <a:gd name="connsiteX18" fmla="*/ 155499 w 2021766"/>
              <a:gd name="connsiteY18" fmla="*/ 1141151 h 1753685"/>
              <a:gd name="connsiteX19" fmla="*/ 66179 w 2021766"/>
              <a:gd name="connsiteY19" fmla="*/ 742804 h 1753685"/>
              <a:gd name="connsiteX20" fmla="*/ 428440 w 2021766"/>
              <a:gd name="connsiteY20" fmla="*/ 0 h 1753685"/>
              <a:gd name="connsiteX21" fmla="*/ 326009 w 2021766"/>
              <a:gd name="connsiteY21" fmla="*/ 0 h 1753685"/>
              <a:gd name="connsiteX22" fmla="*/ 0 w 2021766"/>
              <a:gd name="connsiteY22" fmla="*/ 742804 h 1753685"/>
              <a:gd name="connsiteX23" fmla="*/ 1010879 w 2021766"/>
              <a:gd name="connsiteY23" fmla="*/ 1753686 h 1753685"/>
              <a:gd name="connsiteX24" fmla="*/ 2021766 w 2021766"/>
              <a:gd name="connsiteY24" fmla="*/ 742804 h 1753685"/>
              <a:gd name="connsiteX25" fmla="*/ 941099 w 2021766"/>
              <a:gd name="connsiteY25" fmla="*/ 1128789 h 1753685"/>
              <a:gd name="connsiteX26" fmla="*/ 490767 w 2021766"/>
              <a:gd name="connsiteY26" fmla="*/ 1265035 h 1753685"/>
              <a:gd name="connsiteX27" fmla="*/ 208668 w 2021766"/>
              <a:gd name="connsiteY27" fmla="*/ 1213681 h 1753685"/>
              <a:gd name="connsiteX28" fmla="*/ 637574 w 2021766"/>
              <a:gd name="connsiteY28" fmla="*/ 618984 h 1753685"/>
              <a:gd name="connsiteX29" fmla="*/ 941099 w 2021766"/>
              <a:gd name="connsiteY29" fmla="*/ 1128789 h 1753685"/>
              <a:gd name="connsiteX30" fmla="*/ 699221 w 2021766"/>
              <a:gd name="connsiteY30" fmla="*/ 589630 h 1753685"/>
              <a:gd name="connsiteX31" fmla="*/ 1012962 w 2021766"/>
              <a:gd name="connsiteY31" fmla="*/ 526682 h 1753685"/>
              <a:gd name="connsiteX32" fmla="*/ 1295729 w 2021766"/>
              <a:gd name="connsiteY32" fmla="*/ 578275 h 1753685"/>
              <a:gd name="connsiteX33" fmla="*/ 996636 w 2021766"/>
              <a:gd name="connsiteY33" fmla="*/ 1087963 h 1753685"/>
              <a:gd name="connsiteX34" fmla="*/ 699221 w 2021766"/>
              <a:gd name="connsiteY34" fmla="*/ 589630 h 1753685"/>
              <a:gd name="connsiteX35" fmla="*/ 1358589 w 2021766"/>
              <a:gd name="connsiteY35" fmla="*/ 604627 h 1753685"/>
              <a:gd name="connsiteX36" fmla="*/ 1815485 w 2021766"/>
              <a:gd name="connsiteY36" fmla="*/ 1202353 h 1753685"/>
              <a:gd name="connsiteX37" fmla="*/ 1502518 w 2021766"/>
              <a:gd name="connsiteY37" fmla="*/ 1265035 h 1753685"/>
              <a:gd name="connsiteX38" fmla="*/ 1052194 w 2021766"/>
              <a:gd name="connsiteY38" fmla="*/ 1128789 h 1753685"/>
              <a:gd name="connsiteX39" fmla="*/ 1358589 w 2021766"/>
              <a:gd name="connsiteY39" fmla="*/ 604627 h 1753685"/>
              <a:gd name="connsiteX40" fmla="*/ 246038 w 2021766"/>
              <a:gd name="connsiteY40" fmla="*/ 1295062 h 1753685"/>
              <a:gd name="connsiteX41" fmla="*/ 490767 w 2021766"/>
              <a:gd name="connsiteY41" fmla="*/ 1331213 h 1753685"/>
              <a:gd name="connsiteX42" fmla="*/ 996636 w 2021766"/>
              <a:gd name="connsiteY42" fmla="*/ 1170495 h 1753685"/>
              <a:gd name="connsiteX43" fmla="*/ 1502518 w 2021766"/>
              <a:gd name="connsiteY43" fmla="*/ 1331213 h 1753685"/>
              <a:gd name="connsiteX44" fmla="*/ 1784624 w 2021766"/>
              <a:gd name="connsiteY44" fmla="*/ 1283182 h 1753685"/>
              <a:gd name="connsiteX45" fmla="*/ 1010879 w 2021766"/>
              <a:gd name="connsiteY45" fmla="*/ 1687480 h 1753685"/>
              <a:gd name="connsiteX46" fmla="*/ 246038 w 2021766"/>
              <a:gd name="connsiteY46" fmla="*/ 1295062 h 1753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2021766" h="1753685">
                <a:moveTo>
                  <a:pt x="2021766" y="742804"/>
                </a:moveTo>
                <a:cubicBezTo>
                  <a:pt x="2021766" y="449404"/>
                  <a:pt x="1896070" y="184837"/>
                  <a:pt x="1695753" y="0"/>
                </a:cubicBezTo>
                <a:lnTo>
                  <a:pt x="1593158" y="0"/>
                </a:lnTo>
                <a:cubicBezTo>
                  <a:pt x="1813646" y="172872"/>
                  <a:pt x="1955568" y="441441"/>
                  <a:pt x="1955568" y="742804"/>
                </a:cubicBezTo>
                <a:cubicBezTo>
                  <a:pt x="1955568" y="882815"/>
                  <a:pt x="1924129" y="1015346"/>
                  <a:pt x="1869252" y="1134979"/>
                </a:cubicBezTo>
                <a:cubicBezTo>
                  <a:pt x="1804228" y="866286"/>
                  <a:pt x="1616158" y="645451"/>
                  <a:pt x="1367904" y="535730"/>
                </a:cubicBezTo>
                <a:cubicBezTo>
                  <a:pt x="1370673" y="507364"/>
                  <a:pt x="1372374" y="478688"/>
                  <a:pt x="1372374" y="449636"/>
                </a:cubicBezTo>
                <a:cubicBezTo>
                  <a:pt x="1372374" y="285503"/>
                  <a:pt x="1327268" y="131722"/>
                  <a:pt x="1248821" y="0"/>
                </a:cubicBezTo>
                <a:lnTo>
                  <a:pt x="1170253" y="0"/>
                </a:lnTo>
                <a:cubicBezTo>
                  <a:pt x="1256055" y="128907"/>
                  <a:pt x="1306175" y="283444"/>
                  <a:pt x="1306175" y="449636"/>
                </a:cubicBezTo>
                <a:cubicBezTo>
                  <a:pt x="1306175" y="470218"/>
                  <a:pt x="1305134" y="490550"/>
                  <a:pt x="1303630" y="510748"/>
                </a:cubicBezTo>
                <a:cubicBezTo>
                  <a:pt x="1212468" y="478759"/>
                  <a:pt x="1114919" y="460476"/>
                  <a:pt x="1012962" y="460476"/>
                </a:cubicBezTo>
                <a:cubicBezTo>
                  <a:pt x="899144" y="460476"/>
                  <a:pt x="790641" y="482891"/>
                  <a:pt x="690680" y="522344"/>
                </a:cubicBezTo>
                <a:cubicBezTo>
                  <a:pt x="688534" y="498361"/>
                  <a:pt x="687092" y="474172"/>
                  <a:pt x="687092" y="449636"/>
                </a:cubicBezTo>
                <a:cubicBezTo>
                  <a:pt x="687092" y="283444"/>
                  <a:pt x="737219" y="128907"/>
                  <a:pt x="823025" y="0"/>
                </a:cubicBezTo>
                <a:lnTo>
                  <a:pt x="744532" y="0"/>
                </a:lnTo>
                <a:cubicBezTo>
                  <a:pt x="666043" y="131711"/>
                  <a:pt x="620893" y="285475"/>
                  <a:pt x="620893" y="449636"/>
                </a:cubicBezTo>
                <a:cubicBezTo>
                  <a:pt x="620893" y="483844"/>
                  <a:pt x="622886" y="517606"/>
                  <a:pt x="626689" y="550843"/>
                </a:cubicBezTo>
                <a:cubicBezTo>
                  <a:pt x="392247" y="665759"/>
                  <a:pt x="216408" y="881291"/>
                  <a:pt x="155499" y="1141151"/>
                </a:cubicBezTo>
                <a:cubicBezTo>
                  <a:pt x="98794" y="1019905"/>
                  <a:pt x="66179" y="885247"/>
                  <a:pt x="66179" y="742804"/>
                </a:cubicBezTo>
                <a:cubicBezTo>
                  <a:pt x="66179" y="441515"/>
                  <a:pt x="208045" y="172944"/>
                  <a:pt x="428440" y="0"/>
                </a:cubicBezTo>
                <a:lnTo>
                  <a:pt x="326009" y="0"/>
                </a:lnTo>
                <a:cubicBezTo>
                  <a:pt x="125693" y="184837"/>
                  <a:pt x="0" y="449404"/>
                  <a:pt x="0" y="742804"/>
                </a:cubicBezTo>
                <a:cubicBezTo>
                  <a:pt x="0" y="1300194"/>
                  <a:pt x="453487" y="1753686"/>
                  <a:pt x="1010879" y="1753686"/>
                </a:cubicBezTo>
                <a:cubicBezTo>
                  <a:pt x="1568273" y="1753686"/>
                  <a:pt x="2021766" y="1300194"/>
                  <a:pt x="2021766" y="742804"/>
                </a:cubicBezTo>
                <a:close/>
                <a:moveTo>
                  <a:pt x="941099" y="1128789"/>
                </a:moveTo>
                <a:cubicBezTo>
                  <a:pt x="811952" y="1214698"/>
                  <a:pt x="657176" y="1265035"/>
                  <a:pt x="490767" y="1265035"/>
                </a:cubicBezTo>
                <a:cubicBezTo>
                  <a:pt x="391491" y="1265035"/>
                  <a:pt x="296730" y="1246295"/>
                  <a:pt x="208668" y="1213681"/>
                </a:cubicBezTo>
                <a:cubicBezTo>
                  <a:pt x="249930" y="954677"/>
                  <a:pt x="412892" y="736097"/>
                  <a:pt x="637574" y="618984"/>
                </a:cubicBezTo>
                <a:cubicBezTo>
                  <a:pt x="677383" y="822521"/>
                  <a:pt x="787150" y="1001299"/>
                  <a:pt x="941099" y="1128789"/>
                </a:cubicBezTo>
                <a:close/>
                <a:moveTo>
                  <a:pt x="699221" y="589630"/>
                </a:moveTo>
                <a:cubicBezTo>
                  <a:pt x="795861" y="549180"/>
                  <a:pt x="901824" y="526682"/>
                  <a:pt x="1012962" y="526682"/>
                </a:cubicBezTo>
                <a:cubicBezTo>
                  <a:pt x="1112486" y="526682"/>
                  <a:pt x="1207471" y="545483"/>
                  <a:pt x="1295729" y="578275"/>
                </a:cubicBezTo>
                <a:cubicBezTo>
                  <a:pt x="1262893" y="783779"/>
                  <a:pt x="1152999" y="963796"/>
                  <a:pt x="996636" y="1087963"/>
                </a:cubicBezTo>
                <a:cubicBezTo>
                  <a:pt x="843144" y="966076"/>
                  <a:pt x="734240" y="790416"/>
                  <a:pt x="699221" y="589630"/>
                </a:cubicBezTo>
                <a:close/>
                <a:moveTo>
                  <a:pt x="1358589" y="604627"/>
                </a:moveTo>
                <a:cubicBezTo>
                  <a:pt x="1595089" y="715943"/>
                  <a:pt x="1769398" y="937087"/>
                  <a:pt x="1815485" y="1202353"/>
                </a:cubicBezTo>
                <a:cubicBezTo>
                  <a:pt x="1719061" y="1242599"/>
                  <a:pt x="1613389" y="1265035"/>
                  <a:pt x="1502518" y="1265035"/>
                </a:cubicBezTo>
                <a:cubicBezTo>
                  <a:pt x="1336109" y="1265035"/>
                  <a:pt x="1181340" y="1214698"/>
                  <a:pt x="1052194" y="1128789"/>
                </a:cubicBezTo>
                <a:cubicBezTo>
                  <a:pt x="1209750" y="998289"/>
                  <a:pt x="1321263" y="814140"/>
                  <a:pt x="1358589" y="604627"/>
                </a:cubicBezTo>
                <a:close/>
                <a:moveTo>
                  <a:pt x="246038" y="1295062"/>
                </a:moveTo>
                <a:cubicBezTo>
                  <a:pt x="323876" y="1317872"/>
                  <a:pt x="405652" y="1331213"/>
                  <a:pt x="490767" y="1331213"/>
                </a:cubicBezTo>
                <a:cubicBezTo>
                  <a:pt x="679014" y="1331213"/>
                  <a:pt x="853278" y="1271408"/>
                  <a:pt x="996636" y="1170495"/>
                </a:cubicBezTo>
                <a:cubicBezTo>
                  <a:pt x="1140007" y="1271408"/>
                  <a:pt x="1314271" y="1331213"/>
                  <a:pt x="1502518" y="1331213"/>
                </a:cubicBezTo>
                <a:cubicBezTo>
                  <a:pt x="1601401" y="1331213"/>
                  <a:pt x="1695877" y="1313471"/>
                  <a:pt x="1784624" y="1283182"/>
                </a:cubicBezTo>
                <a:cubicBezTo>
                  <a:pt x="1613631" y="1527225"/>
                  <a:pt x="1330820" y="1687480"/>
                  <a:pt x="1010879" y="1687480"/>
                </a:cubicBezTo>
                <a:cubicBezTo>
                  <a:pt x="696255" y="1687480"/>
                  <a:pt x="417818" y="1532293"/>
                  <a:pt x="246038" y="1295062"/>
                </a:cubicBezTo>
                <a:close/>
              </a:path>
            </a:pathLst>
          </a:custGeom>
          <a:solidFill>
            <a:srgbClr val="3B7B77"/>
          </a:solidFill>
          <a:ln w="180" cap="flat">
            <a:noFill/>
            <a:prstDash val="solid"/>
            <a:miter/>
          </a:ln>
        </p:spPr>
        <p:txBody>
          <a:bodyPr rtlCol="0" anchor="ctr"/>
          <a:lstStyle/>
          <a:p>
            <a:endParaRPr lang="fi-FI"/>
          </a:p>
        </p:txBody>
      </p:sp>
      <p:sp>
        <p:nvSpPr>
          <p:cNvPr id="20" name="Vapaamuotoinen: Muoto 19">
            <a:extLst>
              <a:ext uri="{FF2B5EF4-FFF2-40B4-BE49-F238E27FC236}">
                <a16:creationId xmlns:a16="http://schemas.microsoft.com/office/drawing/2014/main" id="{4787B2C5-37F0-EBC0-EBD2-C1617716370C}"/>
              </a:ext>
              <a:ext uri="{C183D7F6-B498-43B3-948B-1728B52AA6E4}">
                <adec:decorative xmlns:adec="http://schemas.microsoft.com/office/drawing/2017/decorative" val="1"/>
              </a:ext>
            </a:extLst>
          </p:cNvPr>
          <p:cNvSpPr/>
          <p:nvPr/>
        </p:nvSpPr>
        <p:spPr>
          <a:xfrm>
            <a:off x="11278691" y="2037"/>
            <a:ext cx="913370" cy="773382"/>
          </a:xfrm>
          <a:custGeom>
            <a:avLst/>
            <a:gdLst>
              <a:gd name="connsiteX0" fmla="*/ 0 w 913370"/>
              <a:gd name="connsiteY0" fmla="*/ 0 h 773382"/>
              <a:gd name="connsiteX1" fmla="*/ 913370 w 913370"/>
              <a:gd name="connsiteY1" fmla="*/ 773383 h 773382"/>
              <a:gd name="connsiteX2" fmla="*/ 913370 w 913370"/>
              <a:gd name="connsiteY2" fmla="*/ 707049 h 773382"/>
              <a:gd name="connsiteX3" fmla="*/ 218388 w 913370"/>
              <a:gd name="connsiteY3" fmla="*/ 317218 h 773382"/>
              <a:gd name="connsiteX4" fmla="*/ 463117 w 913370"/>
              <a:gd name="connsiteY4" fmla="*/ 353367 h 773382"/>
              <a:gd name="connsiteX5" fmla="*/ 913370 w 913370"/>
              <a:gd name="connsiteY5" fmla="*/ 228787 h 773382"/>
              <a:gd name="connsiteX6" fmla="*/ 913370 w 913370"/>
              <a:gd name="connsiteY6" fmla="*/ 150995 h 773382"/>
              <a:gd name="connsiteX7" fmla="*/ 463117 w 913370"/>
              <a:gd name="connsiteY7" fmla="*/ 287188 h 773382"/>
              <a:gd name="connsiteX8" fmla="*/ 181018 w 913370"/>
              <a:gd name="connsiteY8" fmla="*/ 235836 h 773382"/>
              <a:gd name="connsiteX9" fmla="*/ 256876 w 913370"/>
              <a:gd name="connsiteY9" fmla="*/ 0 h 773382"/>
              <a:gd name="connsiteX10" fmla="*/ 183607 w 913370"/>
              <a:gd name="connsiteY10" fmla="*/ 0 h 773382"/>
              <a:gd name="connsiteX11" fmla="*/ 127849 w 913370"/>
              <a:gd name="connsiteY11" fmla="*/ 163312 h 773382"/>
              <a:gd name="connsiteX12" fmla="*/ 68764 w 913370"/>
              <a:gd name="connsiteY12" fmla="*/ 0 h 773382"/>
              <a:gd name="connsiteX13" fmla="*/ 0 w 913370"/>
              <a:gd name="connsiteY13" fmla="*/ 0 h 773382"/>
              <a:gd name="connsiteX14" fmla="*/ 913370 w 913370"/>
              <a:gd name="connsiteY14" fmla="*/ 150876 h 773382"/>
              <a:gd name="connsiteX15" fmla="*/ 913370 w 913370"/>
              <a:gd name="connsiteY15" fmla="*/ 61751 h 773382"/>
              <a:gd name="connsiteX16" fmla="*/ 854833 w 913370"/>
              <a:gd name="connsiteY16" fmla="*/ 0 h 773382"/>
              <a:gd name="connsiteX17" fmla="*/ 769627 w 913370"/>
              <a:gd name="connsiteY17" fmla="*/ 0 h 773382"/>
              <a:gd name="connsiteX18" fmla="*/ 913370 w 913370"/>
              <a:gd name="connsiteY18" fmla="*/ 150876 h 773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13370" h="773382">
                <a:moveTo>
                  <a:pt x="0" y="0"/>
                </a:moveTo>
                <a:cubicBezTo>
                  <a:pt x="101004" y="422492"/>
                  <a:pt x="467984" y="742828"/>
                  <a:pt x="913370" y="773383"/>
                </a:cubicBezTo>
                <a:lnTo>
                  <a:pt x="913370" y="707049"/>
                </a:lnTo>
                <a:cubicBezTo>
                  <a:pt x="627610" y="685976"/>
                  <a:pt x="377337" y="536728"/>
                  <a:pt x="218388" y="317218"/>
                </a:cubicBezTo>
                <a:cubicBezTo>
                  <a:pt x="296226" y="340025"/>
                  <a:pt x="378002" y="353367"/>
                  <a:pt x="463117" y="353367"/>
                </a:cubicBezTo>
                <a:cubicBezTo>
                  <a:pt x="627653" y="353367"/>
                  <a:pt x="781503" y="307679"/>
                  <a:pt x="913370" y="228787"/>
                </a:cubicBezTo>
                <a:lnTo>
                  <a:pt x="913370" y="150995"/>
                </a:lnTo>
                <a:cubicBezTo>
                  <a:pt x="784234" y="236878"/>
                  <a:pt x="629492" y="287188"/>
                  <a:pt x="463117" y="287188"/>
                </a:cubicBezTo>
                <a:cubicBezTo>
                  <a:pt x="363842" y="287188"/>
                  <a:pt x="269080" y="268448"/>
                  <a:pt x="181018" y="235836"/>
                </a:cubicBezTo>
                <a:cubicBezTo>
                  <a:pt x="194320" y="152338"/>
                  <a:pt x="220287" y="73049"/>
                  <a:pt x="256876" y="0"/>
                </a:cubicBezTo>
                <a:lnTo>
                  <a:pt x="183607" y="0"/>
                </a:lnTo>
                <a:cubicBezTo>
                  <a:pt x="159931" y="51932"/>
                  <a:pt x="141150" y="106565"/>
                  <a:pt x="127849" y="163312"/>
                </a:cubicBezTo>
                <a:cubicBezTo>
                  <a:pt x="103477" y="111202"/>
                  <a:pt x="83560" y="56615"/>
                  <a:pt x="68764" y="0"/>
                </a:cubicBezTo>
                <a:lnTo>
                  <a:pt x="0" y="0"/>
                </a:lnTo>
                <a:close/>
                <a:moveTo>
                  <a:pt x="913370" y="150876"/>
                </a:moveTo>
                <a:lnTo>
                  <a:pt x="913370" y="61751"/>
                </a:lnTo>
                <a:cubicBezTo>
                  <a:pt x="892812" y="42194"/>
                  <a:pt x="873275" y="21577"/>
                  <a:pt x="854833" y="0"/>
                </a:cubicBezTo>
                <a:lnTo>
                  <a:pt x="769627" y="0"/>
                </a:lnTo>
                <a:cubicBezTo>
                  <a:pt x="811449" y="55771"/>
                  <a:pt x="859720" y="106441"/>
                  <a:pt x="913370" y="150876"/>
                </a:cubicBezTo>
                <a:close/>
              </a:path>
            </a:pathLst>
          </a:custGeom>
          <a:solidFill>
            <a:srgbClr val="3B7B77"/>
          </a:solidFill>
          <a:ln w="180" cap="flat">
            <a:noFill/>
            <a:prstDash val="solid"/>
            <a:miter/>
          </a:ln>
        </p:spPr>
        <p:txBody>
          <a:bodyPr rtlCol="0" anchor="ctr"/>
          <a:lstStyle/>
          <a:p>
            <a:endParaRPr lang="fi-FI"/>
          </a:p>
        </p:txBody>
      </p:sp>
      <p:sp>
        <p:nvSpPr>
          <p:cNvPr id="21" name="Vapaamuotoinen: Muoto 20">
            <a:extLst>
              <a:ext uri="{FF2B5EF4-FFF2-40B4-BE49-F238E27FC236}">
                <a16:creationId xmlns:a16="http://schemas.microsoft.com/office/drawing/2014/main" id="{76371843-D847-4793-50F5-9AF082ABE67A}"/>
              </a:ext>
              <a:ext uri="{C183D7F6-B498-43B3-948B-1728B52AA6E4}">
                <adec:decorative xmlns:adec="http://schemas.microsoft.com/office/drawing/2017/decorative" val="1"/>
              </a:ext>
            </a:extLst>
          </p:cNvPr>
          <p:cNvSpPr/>
          <p:nvPr/>
        </p:nvSpPr>
        <p:spPr>
          <a:xfrm>
            <a:off x="11251041" y="4625643"/>
            <a:ext cx="941020" cy="2016851"/>
          </a:xfrm>
          <a:custGeom>
            <a:avLst/>
            <a:gdLst>
              <a:gd name="connsiteX0" fmla="*/ 941020 w 941020"/>
              <a:gd name="connsiteY0" fmla="*/ 0 h 2016851"/>
              <a:gd name="connsiteX1" fmla="*/ 0 w 941020"/>
              <a:gd name="connsiteY1" fmla="*/ 1008425 h 2016851"/>
              <a:gd name="connsiteX2" fmla="*/ 941020 w 941020"/>
              <a:gd name="connsiteY2" fmla="*/ 2016852 h 2016851"/>
              <a:gd name="connsiteX3" fmla="*/ 941020 w 941020"/>
              <a:gd name="connsiteY3" fmla="*/ 1950518 h 2016851"/>
              <a:gd name="connsiteX4" fmla="*/ 246038 w 941020"/>
              <a:gd name="connsiteY4" fmla="*/ 1560684 h 2016851"/>
              <a:gd name="connsiteX5" fmla="*/ 490767 w 941020"/>
              <a:gd name="connsiteY5" fmla="*/ 1596836 h 2016851"/>
              <a:gd name="connsiteX6" fmla="*/ 941020 w 941020"/>
              <a:gd name="connsiteY6" fmla="*/ 1472256 h 2016851"/>
              <a:gd name="connsiteX7" fmla="*/ 941020 w 941020"/>
              <a:gd name="connsiteY7" fmla="*/ 1394462 h 2016851"/>
              <a:gd name="connsiteX8" fmla="*/ 490767 w 941020"/>
              <a:gd name="connsiteY8" fmla="*/ 1530655 h 2016851"/>
              <a:gd name="connsiteX9" fmla="*/ 208667 w 941020"/>
              <a:gd name="connsiteY9" fmla="*/ 1479303 h 2016851"/>
              <a:gd name="connsiteX10" fmla="*/ 637574 w 941020"/>
              <a:gd name="connsiteY10" fmla="*/ 884614 h 2016851"/>
              <a:gd name="connsiteX11" fmla="*/ 941020 w 941020"/>
              <a:gd name="connsiteY11" fmla="*/ 1394343 h 2016851"/>
              <a:gd name="connsiteX12" fmla="*/ 941020 w 941020"/>
              <a:gd name="connsiteY12" fmla="*/ 1305219 h 2016851"/>
              <a:gd name="connsiteX13" fmla="*/ 699221 w 941020"/>
              <a:gd name="connsiteY13" fmla="*/ 855250 h 2016851"/>
              <a:gd name="connsiteX14" fmla="*/ 941020 w 941020"/>
              <a:gd name="connsiteY14" fmla="*/ 795469 h 2016851"/>
              <a:gd name="connsiteX15" fmla="*/ 941020 w 941020"/>
              <a:gd name="connsiteY15" fmla="*/ 729103 h 2016851"/>
              <a:gd name="connsiteX16" fmla="*/ 690680 w 941020"/>
              <a:gd name="connsiteY16" fmla="*/ 787966 h 2016851"/>
              <a:gd name="connsiteX17" fmla="*/ 687092 w 941020"/>
              <a:gd name="connsiteY17" fmla="*/ 715259 h 2016851"/>
              <a:gd name="connsiteX18" fmla="*/ 941020 w 941020"/>
              <a:gd name="connsiteY18" fmla="*/ 125257 h 2016851"/>
              <a:gd name="connsiteX19" fmla="*/ 941020 w 941020"/>
              <a:gd name="connsiteY19" fmla="*/ 0 h 2016851"/>
              <a:gd name="connsiteX20" fmla="*/ 902046 w 941020"/>
              <a:gd name="connsiteY20" fmla="*/ 70519 h 2016851"/>
              <a:gd name="connsiteX21" fmla="*/ 620893 w 941020"/>
              <a:gd name="connsiteY21" fmla="*/ 715259 h 2016851"/>
              <a:gd name="connsiteX22" fmla="*/ 626689 w 941020"/>
              <a:gd name="connsiteY22" fmla="*/ 816466 h 2016851"/>
              <a:gd name="connsiteX23" fmla="*/ 155499 w 941020"/>
              <a:gd name="connsiteY23" fmla="*/ 1406774 h 2016851"/>
              <a:gd name="connsiteX24" fmla="*/ 66172 w 941020"/>
              <a:gd name="connsiteY24" fmla="*/ 1008425 h 2016851"/>
              <a:gd name="connsiteX25" fmla="*/ 902046 w 941020"/>
              <a:gd name="connsiteY25" fmla="*/ 70519 h 2016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941020" h="2016851">
                <a:moveTo>
                  <a:pt x="941020" y="0"/>
                </a:moveTo>
                <a:cubicBezTo>
                  <a:pt x="416095" y="36011"/>
                  <a:pt x="0" y="474522"/>
                  <a:pt x="0" y="1008425"/>
                </a:cubicBezTo>
                <a:cubicBezTo>
                  <a:pt x="0" y="1542330"/>
                  <a:pt x="416095" y="1980841"/>
                  <a:pt x="941020" y="2016852"/>
                </a:cubicBezTo>
                <a:lnTo>
                  <a:pt x="941020" y="1950518"/>
                </a:lnTo>
                <a:cubicBezTo>
                  <a:pt x="655260" y="1929445"/>
                  <a:pt x="404987" y="1780197"/>
                  <a:pt x="246038" y="1560684"/>
                </a:cubicBezTo>
                <a:cubicBezTo>
                  <a:pt x="323876" y="1583495"/>
                  <a:pt x="405652" y="1596836"/>
                  <a:pt x="490767" y="1596836"/>
                </a:cubicBezTo>
                <a:cubicBezTo>
                  <a:pt x="655302" y="1596836"/>
                  <a:pt x="809153" y="1551147"/>
                  <a:pt x="941020" y="1472256"/>
                </a:cubicBezTo>
                <a:lnTo>
                  <a:pt x="941020" y="1394462"/>
                </a:lnTo>
                <a:cubicBezTo>
                  <a:pt x="811883" y="1480340"/>
                  <a:pt x="657142" y="1530655"/>
                  <a:pt x="490767" y="1530655"/>
                </a:cubicBezTo>
                <a:cubicBezTo>
                  <a:pt x="391491" y="1530655"/>
                  <a:pt x="296729" y="1511917"/>
                  <a:pt x="208667" y="1479303"/>
                </a:cubicBezTo>
                <a:cubicBezTo>
                  <a:pt x="249929" y="1220300"/>
                  <a:pt x="412884" y="1001720"/>
                  <a:pt x="637574" y="884614"/>
                </a:cubicBezTo>
                <a:cubicBezTo>
                  <a:pt x="677368" y="1088109"/>
                  <a:pt x="787104" y="1266860"/>
                  <a:pt x="941020" y="1394343"/>
                </a:cubicBezTo>
                <a:lnTo>
                  <a:pt x="941020" y="1305219"/>
                </a:lnTo>
                <a:cubicBezTo>
                  <a:pt x="816978" y="1187219"/>
                  <a:pt x="729845" y="1030844"/>
                  <a:pt x="699221" y="855250"/>
                </a:cubicBezTo>
                <a:cubicBezTo>
                  <a:pt x="774781" y="823624"/>
                  <a:pt x="856043" y="802973"/>
                  <a:pt x="941020" y="795469"/>
                </a:cubicBezTo>
                <a:lnTo>
                  <a:pt x="941020" y="729103"/>
                </a:lnTo>
                <a:cubicBezTo>
                  <a:pt x="853330" y="736423"/>
                  <a:pt x="769358" y="756914"/>
                  <a:pt x="690680" y="787966"/>
                </a:cubicBezTo>
                <a:cubicBezTo>
                  <a:pt x="688532" y="763983"/>
                  <a:pt x="687092" y="739795"/>
                  <a:pt x="687092" y="715259"/>
                </a:cubicBezTo>
                <a:cubicBezTo>
                  <a:pt x="687092" y="483174"/>
                  <a:pt x="784845" y="273822"/>
                  <a:pt x="941020" y="125257"/>
                </a:cubicBezTo>
                <a:lnTo>
                  <a:pt x="941020" y="0"/>
                </a:lnTo>
                <a:close/>
                <a:moveTo>
                  <a:pt x="902046" y="70519"/>
                </a:moveTo>
                <a:cubicBezTo>
                  <a:pt x="729218" y="231574"/>
                  <a:pt x="620893" y="460948"/>
                  <a:pt x="620893" y="715259"/>
                </a:cubicBezTo>
                <a:cubicBezTo>
                  <a:pt x="620893" y="749466"/>
                  <a:pt x="622880" y="783229"/>
                  <a:pt x="626689" y="816466"/>
                </a:cubicBezTo>
                <a:cubicBezTo>
                  <a:pt x="392240" y="931381"/>
                  <a:pt x="216407" y="1146913"/>
                  <a:pt x="155499" y="1406774"/>
                </a:cubicBezTo>
                <a:cubicBezTo>
                  <a:pt x="98786" y="1285528"/>
                  <a:pt x="66172" y="1150870"/>
                  <a:pt x="66172" y="1008425"/>
                </a:cubicBezTo>
                <a:cubicBezTo>
                  <a:pt x="66172" y="524385"/>
                  <a:pt x="432290" y="124727"/>
                  <a:pt x="902046" y="70519"/>
                </a:cubicBezTo>
                <a:close/>
              </a:path>
            </a:pathLst>
          </a:custGeom>
          <a:solidFill>
            <a:srgbClr val="3B7B77"/>
          </a:solidFill>
          <a:ln w="180" cap="flat">
            <a:noFill/>
            <a:prstDash val="solid"/>
            <a:miter/>
          </a:ln>
        </p:spPr>
        <p:txBody>
          <a:bodyPr rtlCol="0" anchor="ctr"/>
          <a:lstStyle/>
          <a:p>
            <a:endParaRPr lang="fi-FI"/>
          </a:p>
        </p:txBody>
      </p:sp>
      <p:sp>
        <p:nvSpPr>
          <p:cNvPr id="22" name="Vapaamuotoinen: Muoto 21">
            <a:extLst>
              <a:ext uri="{FF2B5EF4-FFF2-40B4-BE49-F238E27FC236}">
                <a16:creationId xmlns:a16="http://schemas.microsoft.com/office/drawing/2014/main" id="{E2597F52-3607-367E-781A-0F4022FAAA53}"/>
              </a:ext>
              <a:ext uri="{C183D7F6-B498-43B3-948B-1728B52AA6E4}">
                <adec:decorative xmlns:adec="http://schemas.microsoft.com/office/drawing/2017/decorative" val="1"/>
              </a:ext>
            </a:extLst>
          </p:cNvPr>
          <p:cNvSpPr/>
          <p:nvPr/>
        </p:nvSpPr>
        <p:spPr>
          <a:xfrm>
            <a:off x="9557751" y="3645342"/>
            <a:ext cx="2021766" cy="2021763"/>
          </a:xfrm>
          <a:custGeom>
            <a:avLst/>
            <a:gdLst>
              <a:gd name="connsiteX0" fmla="*/ 2021766 w 2021766"/>
              <a:gd name="connsiteY0" fmla="*/ 1010882 h 2021763"/>
              <a:gd name="connsiteX1" fmla="*/ 1010879 w 2021766"/>
              <a:gd name="connsiteY1" fmla="*/ 0 h 2021763"/>
              <a:gd name="connsiteX2" fmla="*/ 0 w 2021766"/>
              <a:gd name="connsiteY2" fmla="*/ 1010882 h 2021763"/>
              <a:gd name="connsiteX3" fmla="*/ 1010879 w 2021766"/>
              <a:gd name="connsiteY3" fmla="*/ 2021764 h 2021763"/>
              <a:gd name="connsiteX4" fmla="*/ 2021766 w 2021766"/>
              <a:gd name="connsiteY4" fmla="*/ 1010882 h 2021763"/>
              <a:gd name="connsiteX5" fmla="*/ 1306175 w 2021766"/>
              <a:gd name="connsiteY5" fmla="*/ 717714 h 2021763"/>
              <a:gd name="connsiteX6" fmla="*/ 1303630 w 2021766"/>
              <a:gd name="connsiteY6" fmla="*/ 778828 h 2021763"/>
              <a:gd name="connsiteX7" fmla="*/ 1012962 w 2021766"/>
              <a:gd name="connsiteY7" fmla="*/ 728561 h 2021763"/>
              <a:gd name="connsiteX8" fmla="*/ 690680 w 2021766"/>
              <a:gd name="connsiteY8" fmla="*/ 790422 h 2021763"/>
              <a:gd name="connsiteX9" fmla="*/ 687092 w 2021766"/>
              <a:gd name="connsiteY9" fmla="*/ 717714 h 2021763"/>
              <a:gd name="connsiteX10" fmla="*/ 996636 w 2021766"/>
              <a:gd name="connsiteY10" fmla="*/ 79324 h 2021763"/>
              <a:gd name="connsiteX11" fmla="*/ 1306175 w 2021766"/>
              <a:gd name="connsiteY11" fmla="*/ 717714 h 2021763"/>
              <a:gd name="connsiteX12" fmla="*/ 941099 w 2021766"/>
              <a:gd name="connsiteY12" fmla="*/ 1396867 h 2021763"/>
              <a:gd name="connsiteX13" fmla="*/ 490767 w 2021766"/>
              <a:gd name="connsiteY13" fmla="*/ 1533112 h 2021763"/>
              <a:gd name="connsiteX14" fmla="*/ 208668 w 2021766"/>
              <a:gd name="connsiteY14" fmla="*/ 1481760 h 2021763"/>
              <a:gd name="connsiteX15" fmla="*/ 637574 w 2021766"/>
              <a:gd name="connsiteY15" fmla="*/ 887063 h 2021763"/>
              <a:gd name="connsiteX16" fmla="*/ 941099 w 2021766"/>
              <a:gd name="connsiteY16" fmla="*/ 1396867 h 2021763"/>
              <a:gd name="connsiteX17" fmla="*/ 699221 w 2021766"/>
              <a:gd name="connsiteY17" fmla="*/ 857707 h 2021763"/>
              <a:gd name="connsiteX18" fmla="*/ 1012962 w 2021766"/>
              <a:gd name="connsiteY18" fmla="*/ 794759 h 2021763"/>
              <a:gd name="connsiteX19" fmla="*/ 1295729 w 2021766"/>
              <a:gd name="connsiteY19" fmla="*/ 846353 h 2021763"/>
              <a:gd name="connsiteX20" fmla="*/ 996636 w 2021766"/>
              <a:gd name="connsiteY20" fmla="*/ 1356043 h 2021763"/>
              <a:gd name="connsiteX21" fmla="*/ 699221 w 2021766"/>
              <a:gd name="connsiteY21" fmla="*/ 857707 h 2021763"/>
              <a:gd name="connsiteX22" fmla="*/ 1358589 w 2021766"/>
              <a:gd name="connsiteY22" fmla="*/ 872705 h 2021763"/>
              <a:gd name="connsiteX23" fmla="*/ 1815485 w 2021766"/>
              <a:gd name="connsiteY23" fmla="*/ 1470431 h 2021763"/>
              <a:gd name="connsiteX24" fmla="*/ 1502518 w 2021766"/>
              <a:gd name="connsiteY24" fmla="*/ 1533112 h 2021763"/>
              <a:gd name="connsiteX25" fmla="*/ 1052194 w 2021766"/>
              <a:gd name="connsiteY25" fmla="*/ 1396867 h 2021763"/>
              <a:gd name="connsiteX26" fmla="*/ 1358589 w 2021766"/>
              <a:gd name="connsiteY26" fmla="*/ 872705 h 2021763"/>
              <a:gd name="connsiteX27" fmla="*/ 246038 w 2021766"/>
              <a:gd name="connsiteY27" fmla="*/ 1563142 h 2021763"/>
              <a:gd name="connsiteX28" fmla="*/ 490767 w 2021766"/>
              <a:gd name="connsiteY28" fmla="*/ 1599291 h 2021763"/>
              <a:gd name="connsiteX29" fmla="*/ 996636 w 2021766"/>
              <a:gd name="connsiteY29" fmla="*/ 1438573 h 2021763"/>
              <a:gd name="connsiteX30" fmla="*/ 1502518 w 2021766"/>
              <a:gd name="connsiteY30" fmla="*/ 1599291 h 2021763"/>
              <a:gd name="connsiteX31" fmla="*/ 1784624 w 2021766"/>
              <a:gd name="connsiteY31" fmla="*/ 1551260 h 2021763"/>
              <a:gd name="connsiteX32" fmla="*/ 1010879 w 2021766"/>
              <a:gd name="connsiteY32" fmla="*/ 1955558 h 2021763"/>
              <a:gd name="connsiteX33" fmla="*/ 246038 w 2021766"/>
              <a:gd name="connsiteY33" fmla="*/ 1563142 h 2021763"/>
              <a:gd name="connsiteX34" fmla="*/ 902048 w 2021766"/>
              <a:gd name="connsiteY34" fmla="*/ 72974 h 2021763"/>
              <a:gd name="connsiteX35" fmla="*/ 620893 w 2021766"/>
              <a:gd name="connsiteY35" fmla="*/ 717714 h 2021763"/>
              <a:gd name="connsiteX36" fmla="*/ 626689 w 2021766"/>
              <a:gd name="connsiteY36" fmla="*/ 818921 h 2021763"/>
              <a:gd name="connsiteX37" fmla="*/ 155499 w 2021766"/>
              <a:gd name="connsiteY37" fmla="*/ 1409229 h 2021763"/>
              <a:gd name="connsiteX38" fmla="*/ 66179 w 2021766"/>
              <a:gd name="connsiteY38" fmla="*/ 1010882 h 2021763"/>
              <a:gd name="connsiteX39" fmla="*/ 902048 w 2021766"/>
              <a:gd name="connsiteY39" fmla="*/ 72974 h 2021763"/>
              <a:gd name="connsiteX40" fmla="*/ 1955568 w 2021766"/>
              <a:gd name="connsiteY40" fmla="*/ 1010882 h 2021763"/>
              <a:gd name="connsiteX41" fmla="*/ 1869252 w 2021766"/>
              <a:gd name="connsiteY41" fmla="*/ 1403057 h 2021763"/>
              <a:gd name="connsiteX42" fmla="*/ 1367904 w 2021766"/>
              <a:gd name="connsiteY42" fmla="*/ 803808 h 2021763"/>
              <a:gd name="connsiteX43" fmla="*/ 1372374 w 2021766"/>
              <a:gd name="connsiteY43" fmla="*/ 717714 h 2021763"/>
              <a:gd name="connsiteX44" fmla="*/ 1088300 w 2021766"/>
              <a:gd name="connsiteY44" fmla="*/ 70115 h 2021763"/>
              <a:gd name="connsiteX45" fmla="*/ 1955568 w 2021766"/>
              <a:gd name="connsiteY45" fmla="*/ 1010882 h 2021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021766" h="2021763">
                <a:moveTo>
                  <a:pt x="2021766" y="1010882"/>
                </a:moveTo>
                <a:cubicBezTo>
                  <a:pt x="2021766" y="453490"/>
                  <a:pt x="1568273" y="0"/>
                  <a:pt x="1010879" y="0"/>
                </a:cubicBezTo>
                <a:cubicBezTo>
                  <a:pt x="453487" y="0"/>
                  <a:pt x="0" y="453490"/>
                  <a:pt x="0" y="1010882"/>
                </a:cubicBezTo>
                <a:cubicBezTo>
                  <a:pt x="0" y="1568272"/>
                  <a:pt x="453487" y="2021764"/>
                  <a:pt x="1010879" y="2021764"/>
                </a:cubicBezTo>
                <a:cubicBezTo>
                  <a:pt x="1568273" y="2021764"/>
                  <a:pt x="2021766" y="1568272"/>
                  <a:pt x="2021766" y="1010882"/>
                </a:cubicBezTo>
                <a:close/>
                <a:moveTo>
                  <a:pt x="1306175" y="717714"/>
                </a:moveTo>
                <a:cubicBezTo>
                  <a:pt x="1306175" y="738295"/>
                  <a:pt x="1305134" y="758628"/>
                  <a:pt x="1303630" y="778828"/>
                </a:cubicBezTo>
                <a:cubicBezTo>
                  <a:pt x="1212468" y="746836"/>
                  <a:pt x="1114919" y="728561"/>
                  <a:pt x="1012962" y="728561"/>
                </a:cubicBezTo>
                <a:cubicBezTo>
                  <a:pt x="899144" y="728561"/>
                  <a:pt x="790641" y="750969"/>
                  <a:pt x="690680" y="790422"/>
                </a:cubicBezTo>
                <a:cubicBezTo>
                  <a:pt x="688534" y="766438"/>
                  <a:pt x="687092" y="742251"/>
                  <a:pt x="687092" y="717714"/>
                </a:cubicBezTo>
                <a:cubicBezTo>
                  <a:pt x="687092" y="459174"/>
                  <a:pt x="808384" y="228829"/>
                  <a:pt x="996636" y="79324"/>
                </a:cubicBezTo>
                <a:cubicBezTo>
                  <a:pt x="1184903" y="228829"/>
                  <a:pt x="1306175" y="459174"/>
                  <a:pt x="1306175" y="717714"/>
                </a:cubicBezTo>
                <a:close/>
                <a:moveTo>
                  <a:pt x="941099" y="1396867"/>
                </a:moveTo>
                <a:cubicBezTo>
                  <a:pt x="811952" y="1482775"/>
                  <a:pt x="657176" y="1533112"/>
                  <a:pt x="490767" y="1533112"/>
                </a:cubicBezTo>
                <a:cubicBezTo>
                  <a:pt x="391491" y="1533112"/>
                  <a:pt x="296730" y="1514372"/>
                  <a:pt x="208668" y="1481760"/>
                </a:cubicBezTo>
                <a:cubicBezTo>
                  <a:pt x="249930" y="1222756"/>
                  <a:pt x="412892" y="1004175"/>
                  <a:pt x="637574" y="887063"/>
                </a:cubicBezTo>
                <a:cubicBezTo>
                  <a:pt x="677383" y="1090598"/>
                  <a:pt x="787150" y="1269376"/>
                  <a:pt x="941099" y="1396867"/>
                </a:cubicBezTo>
                <a:close/>
                <a:moveTo>
                  <a:pt x="699221" y="857707"/>
                </a:moveTo>
                <a:cubicBezTo>
                  <a:pt x="795861" y="817258"/>
                  <a:pt x="901824" y="794759"/>
                  <a:pt x="1012962" y="794759"/>
                </a:cubicBezTo>
                <a:cubicBezTo>
                  <a:pt x="1112486" y="794759"/>
                  <a:pt x="1207471" y="813562"/>
                  <a:pt x="1295729" y="846353"/>
                </a:cubicBezTo>
                <a:cubicBezTo>
                  <a:pt x="1262893" y="1051857"/>
                  <a:pt x="1152999" y="1231873"/>
                  <a:pt x="996636" y="1356043"/>
                </a:cubicBezTo>
                <a:cubicBezTo>
                  <a:pt x="843144" y="1234154"/>
                  <a:pt x="734240" y="1058494"/>
                  <a:pt x="699221" y="857707"/>
                </a:cubicBezTo>
                <a:close/>
                <a:moveTo>
                  <a:pt x="1358589" y="872705"/>
                </a:moveTo>
                <a:cubicBezTo>
                  <a:pt x="1595089" y="984020"/>
                  <a:pt x="1769398" y="1205167"/>
                  <a:pt x="1815485" y="1470431"/>
                </a:cubicBezTo>
                <a:cubicBezTo>
                  <a:pt x="1719061" y="1510677"/>
                  <a:pt x="1613389" y="1533112"/>
                  <a:pt x="1502518" y="1533112"/>
                </a:cubicBezTo>
                <a:cubicBezTo>
                  <a:pt x="1336109" y="1533112"/>
                  <a:pt x="1181340" y="1482775"/>
                  <a:pt x="1052194" y="1396867"/>
                </a:cubicBezTo>
                <a:cubicBezTo>
                  <a:pt x="1209750" y="1266367"/>
                  <a:pt x="1321263" y="1082218"/>
                  <a:pt x="1358589" y="872705"/>
                </a:cubicBezTo>
                <a:close/>
                <a:moveTo>
                  <a:pt x="246038" y="1563142"/>
                </a:moveTo>
                <a:cubicBezTo>
                  <a:pt x="323876" y="1585949"/>
                  <a:pt x="405652" y="1599291"/>
                  <a:pt x="490767" y="1599291"/>
                </a:cubicBezTo>
                <a:cubicBezTo>
                  <a:pt x="679014" y="1599291"/>
                  <a:pt x="853278" y="1539488"/>
                  <a:pt x="996636" y="1438573"/>
                </a:cubicBezTo>
                <a:cubicBezTo>
                  <a:pt x="1140007" y="1539488"/>
                  <a:pt x="1314271" y="1599291"/>
                  <a:pt x="1502518" y="1599291"/>
                </a:cubicBezTo>
                <a:cubicBezTo>
                  <a:pt x="1601401" y="1599291"/>
                  <a:pt x="1695877" y="1581550"/>
                  <a:pt x="1784624" y="1551260"/>
                </a:cubicBezTo>
                <a:cubicBezTo>
                  <a:pt x="1613631" y="1795304"/>
                  <a:pt x="1330820" y="1955558"/>
                  <a:pt x="1010879" y="1955558"/>
                </a:cubicBezTo>
                <a:cubicBezTo>
                  <a:pt x="696255" y="1955558"/>
                  <a:pt x="417818" y="1800371"/>
                  <a:pt x="246038" y="1563142"/>
                </a:cubicBezTo>
                <a:close/>
                <a:moveTo>
                  <a:pt x="902048" y="72974"/>
                </a:moveTo>
                <a:cubicBezTo>
                  <a:pt x="729218" y="234029"/>
                  <a:pt x="620893" y="463403"/>
                  <a:pt x="620893" y="717714"/>
                </a:cubicBezTo>
                <a:cubicBezTo>
                  <a:pt x="620893" y="751921"/>
                  <a:pt x="622886" y="785686"/>
                  <a:pt x="626689" y="818921"/>
                </a:cubicBezTo>
                <a:cubicBezTo>
                  <a:pt x="392247" y="933837"/>
                  <a:pt x="216408" y="1149368"/>
                  <a:pt x="155499" y="1409229"/>
                </a:cubicBezTo>
                <a:cubicBezTo>
                  <a:pt x="98794" y="1287983"/>
                  <a:pt x="66179" y="1153325"/>
                  <a:pt x="66179" y="1010882"/>
                </a:cubicBezTo>
                <a:cubicBezTo>
                  <a:pt x="66179" y="526840"/>
                  <a:pt x="432290" y="127183"/>
                  <a:pt x="902048" y="72974"/>
                </a:cubicBezTo>
                <a:close/>
                <a:moveTo>
                  <a:pt x="1955568" y="1010882"/>
                </a:moveTo>
                <a:cubicBezTo>
                  <a:pt x="1955568" y="1150893"/>
                  <a:pt x="1924129" y="1283423"/>
                  <a:pt x="1869252" y="1403057"/>
                </a:cubicBezTo>
                <a:cubicBezTo>
                  <a:pt x="1804228" y="1134364"/>
                  <a:pt x="1616158" y="913529"/>
                  <a:pt x="1367904" y="803808"/>
                </a:cubicBezTo>
                <a:cubicBezTo>
                  <a:pt x="1370673" y="775442"/>
                  <a:pt x="1372374" y="746766"/>
                  <a:pt x="1372374" y="717714"/>
                </a:cubicBezTo>
                <a:cubicBezTo>
                  <a:pt x="1372374" y="461943"/>
                  <a:pt x="1262848" y="231304"/>
                  <a:pt x="1088300" y="70115"/>
                </a:cubicBezTo>
                <a:cubicBezTo>
                  <a:pt x="1573035" y="109721"/>
                  <a:pt x="1955568" y="516109"/>
                  <a:pt x="1955568" y="1010882"/>
                </a:cubicBezTo>
                <a:close/>
              </a:path>
            </a:pathLst>
          </a:custGeom>
          <a:solidFill>
            <a:srgbClr val="3B7B77"/>
          </a:solidFill>
          <a:ln w="180" cap="flat">
            <a:noFill/>
            <a:prstDash val="solid"/>
            <a:miter/>
          </a:ln>
        </p:spPr>
        <p:txBody>
          <a:bodyPr rtlCol="0" anchor="ctr"/>
          <a:lstStyle/>
          <a:p>
            <a:endParaRPr lang="fi-FI"/>
          </a:p>
        </p:txBody>
      </p:sp>
      <p:sp>
        <p:nvSpPr>
          <p:cNvPr id="23" name="Vapaamuotoinen: Muoto 22">
            <a:extLst>
              <a:ext uri="{FF2B5EF4-FFF2-40B4-BE49-F238E27FC236}">
                <a16:creationId xmlns:a16="http://schemas.microsoft.com/office/drawing/2014/main" id="{F3CAEED4-F488-248E-3BDB-E36B70968F32}"/>
              </a:ext>
              <a:ext uri="{C183D7F6-B498-43B3-948B-1728B52AA6E4}">
                <adec:decorative xmlns:adec="http://schemas.microsoft.com/office/drawing/2017/decorative" val="1"/>
              </a:ext>
            </a:extLst>
          </p:cNvPr>
          <p:cNvSpPr/>
          <p:nvPr/>
        </p:nvSpPr>
        <p:spPr>
          <a:xfrm>
            <a:off x="11567375" y="6581336"/>
            <a:ext cx="624686" cy="274631"/>
          </a:xfrm>
          <a:custGeom>
            <a:avLst/>
            <a:gdLst>
              <a:gd name="connsiteX0" fmla="*/ 624687 w 624686"/>
              <a:gd name="connsiteY0" fmla="*/ 0 h 274631"/>
              <a:gd name="connsiteX1" fmla="*/ 0 w 624686"/>
              <a:gd name="connsiteY1" fmla="*/ 274632 h 274631"/>
              <a:gd name="connsiteX2" fmla="*/ 100796 w 624686"/>
              <a:gd name="connsiteY2" fmla="*/ 274632 h 274631"/>
              <a:gd name="connsiteX3" fmla="*/ 585712 w 624686"/>
              <a:gd name="connsiteY3" fmla="*/ 70516 h 274631"/>
              <a:gd name="connsiteX4" fmla="*/ 422903 w 624686"/>
              <a:gd name="connsiteY4" fmla="*/ 274632 h 274631"/>
              <a:gd name="connsiteX5" fmla="*/ 500779 w 624686"/>
              <a:gd name="connsiteY5" fmla="*/ 274632 h 274631"/>
              <a:gd name="connsiteX6" fmla="*/ 624687 w 624686"/>
              <a:gd name="connsiteY6" fmla="*/ 125257 h 274631"/>
              <a:gd name="connsiteX7" fmla="*/ 624687 w 624686"/>
              <a:gd name="connsiteY7" fmla="*/ 0 h 274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4686" h="274631">
                <a:moveTo>
                  <a:pt x="624687" y="0"/>
                </a:moveTo>
                <a:cubicBezTo>
                  <a:pt x="383564" y="16545"/>
                  <a:pt x="165412" y="117984"/>
                  <a:pt x="0" y="274632"/>
                </a:cubicBezTo>
                <a:lnTo>
                  <a:pt x="100796" y="274632"/>
                </a:lnTo>
                <a:cubicBezTo>
                  <a:pt x="236574" y="164713"/>
                  <a:pt x="403322" y="91564"/>
                  <a:pt x="585712" y="70516"/>
                </a:cubicBezTo>
                <a:cubicBezTo>
                  <a:pt x="521913" y="129969"/>
                  <a:pt x="466917" y="198742"/>
                  <a:pt x="422903" y="274632"/>
                </a:cubicBezTo>
                <a:lnTo>
                  <a:pt x="500779" y="274632"/>
                </a:lnTo>
                <a:cubicBezTo>
                  <a:pt x="536091" y="220035"/>
                  <a:pt x="577754" y="169905"/>
                  <a:pt x="624687" y="125257"/>
                </a:cubicBezTo>
                <a:lnTo>
                  <a:pt x="624687" y="0"/>
                </a:lnTo>
                <a:close/>
              </a:path>
            </a:pathLst>
          </a:custGeom>
          <a:solidFill>
            <a:srgbClr val="3B7B77"/>
          </a:solidFill>
          <a:ln w="180" cap="flat">
            <a:noFill/>
            <a:prstDash val="solid"/>
            <a:miter/>
          </a:ln>
        </p:spPr>
        <p:txBody>
          <a:bodyPr rtlCol="0" anchor="ctr"/>
          <a:lstStyle/>
          <a:p>
            <a:endParaRPr lang="fi-FI"/>
          </a:p>
        </p:txBody>
      </p:sp>
      <p:sp>
        <p:nvSpPr>
          <p:cNvPr id="24" name="Vapaamuotoinen: Muoto 23">
            <a:extLst>
              <a:ext uri="{FF2B5EF4-FFF2-40B4-BE49-F238E27FC236}">
                <a16:creationId xmlns:a16="http://schemas.microsoft.com/office/drawing/2014/main" id="{665B6651-D0DF-9334-738E-D8FD80A71873}"/>
              </a:ext>
              <a:ext uri="{C183D7F6-B498-43B3-948B-1728B52AA6E4}">
                <adec:decorative xmlns:adec="http://schemas.microsoft.com/office/drawing/2017/decorative" val="1"/>
              </a:ext>
            </a:extLst>
          </p:cNvPr>
          <p:cNvSpPr/>
          <p:nvPr/>
        </p:nvSpPr>
        <p:spPr>
          <a:xfrm>
            <a:off x="9557751" y="5601032"/>
            <a:ext cx="2021766" cy="1254935"/>
          </a:xfrm>
          <a:custGeom>
            <a:avLst/>
            <a:gdLst>
              <a:gd name="connsiteX0" fmla="*/ 2021766 w 2021766"/>
              <a:gd name="connsiteY0" fmla="*/ 1010882 h 1254935"/>
              <a:gd name="connsiteX1" fmla="*/ 1010879 w 2021766"/>
              <a:gd name="connsiteY1" fmla="*/ 0 h 1254935"/>
              <a:gd name="connsiteX2" fmla="*/ 0 w 2021766"/>
              <a:gd name="connsiteY2" fmla="*/ 1010882 h 1254935"/>
              <a:gd name="connsiteX3" fmla="*/ 29855 w 2021766"/>
              <a:gd name="connsiteY3" fmla="*/ 1254935 h 1254935"/>
              <a:gd name="connsiteX4" fmla="*/ 98819 w 2021766"/>
              <a:gd name="connsiteY4" fmla="*/ 1254935 h 1254935"/>
              <a:gd name="connsiteX5" fmla="*/ 66179 w 2021766"/>
              <a:gd name="connsiteY5" fmla="*/ 1010882 h 1254935"/>
              <a:gd name="connsiteX6" fmla="*/ 902048 w 2021766"/>
              <a:gd name="connsiteY6" fmla="*/ 72974 h 1254935"/>
              <a:gd name="connsiteX7" fmla="*/ 620893 w 2021766"/>
              <a:gd name="connsiteY7" fmla="*/ 717714 h 1254935"/>
              <a:gd name="connsiteX8" fmla="*/ 626689 w 2021766"/>
              <a:gd name="connsiteY8" fmla="*/ 818921 h 1254935"/>
              <a:gd name="connsiteX9" fmla="*/ 207220 w 2021766"/>
              <a:gd name="connsiteY9" fmla="*/ 1254935 h 1254935"/>
              <a:gd name="connsiteX10" fmla="*/ 280078 w 2021766"/>
              <a:gd name="connsiteY10" fmla="*/ 1254935 h 1254935"/>
              <a:gd name="connsiteX11" fmla="*/ 637574 w 2021766"/>
              <a:gd name="connsiteY11" fmla="*/ 887069 h 1254935"/>
              <a:gd name="connsiteX12" fmla="*/ 804122 w 2021766"/>
              <a:gd name="connsiteY12" fmla="*/ 1254935 h 1254935"/>
              <a:gd name="connsiteX13" fmla="*/ 890287 w 2021766"/>
              <a:gd name="connsiteY13" fmla="*/ 1254935 h 1254935"/>
              <a:gd name="connsiteX14" fmla="*/ 699221 w 2021766"/>
              <a:gd name="connsiteY14" fmla="*/ 857707 h 1254935"/>
              <a:gd name="connsiteX15" fmla="*/ 1012962 w 2021766"/>
              <a:gd name="connsiteY15" fmla="*/ 794759 h 1254935"/>
              <a:gd name="connsiteX16" fmla="*/ 1295729 w 2021766"/>
              <a:gd name="connsiteY16" fmla="*/ 846353 h 1254935"/>
              <a:gd name="connsiteX17" fmla="*/ 1102936 w 2021766"/>
              <a:gd name="connsiteY17" fmla="*/ 1254935 h 1254935"/>
              <a:gd name="connsiteX18" fmla="*/ 1189214 w 2021766"/>
              <a:gd name="connsiteY18" fmla="*/ 1254935 h 1254935"/>
              <a:gd name="connsiteX19" fmla="*/ 1358589 w 2021766"/>
              <a:gd name="connsiteY19" fmla="*/ 872705 h 1254935"/>
              <a:gd name="connsiteX20" fmla="*/ 1745874 w 2021766"/>
              <a:gd name="connsiteY20" fmla="*/ 1254935 h 1254935"/>
              <a:gd name="connsiteX21" fmla="*/ 1819019 w 2021766"/>
              <a:gd name="connsiteY21" fmla="*/ 1254935 h 1254935"/>
              <a:gd name="connsiteX22" fmla="*/ 1367904 w 2021766"/>
              <a:gd name="connsiteY22" fmla="*/ 803808 h 1254935"/>
              <a:gd name="connsiteX23" fmla="*/ 1372374 w 2021766"/>
              <a:gd name="connsiteY23" fmla="*/ 717714 h 1254935"/>
              <a:gd name="connsiteX24" fmla="*/ 1088300 w 2021766"/>
              <a:gd name="connsiteY24" fmla="*/ 70117 h 1254935"/>
              <a:gd name="connsiteX25" fmla="*/ 1955568 w 2021766"/>
              <a:gd name="connsiteY25" fmla="*/ 1010882 h 1254935"/>
              <a:gd name="connsiteX26" fmla="*/ 1922989 w 2021766"/>
              <a:gd name="connsiteY26" fmla="*/ 1254935 h 1254935"/>
              <a:gd name="connsiteX27" fmla="*/ 1991910 w 2021766"/>
              <a:gd name="connsiteY27" fmla="*/ 1254935 h 1254935"/>
              <a:gd name="connsiteX28" fmla="*/ 2021766 w 2021766"/>
              <a:gd name="connsiteY28" fmla="*/ 1010882 h 1254935"/>
              <a:gd name="connsiteX29" fmla="*/ 1306175 w 2021766"/>
              <a:gd name="connsiteY29" fmla="*/ 717714 h 1254935"/>
              <a:gd name="connsiteX30" fmla="*/ 1303630 w 2021766"/>
              <a:gd name="connsiteY30" fmla="*/ 778828 h 1254935"/>
              <a:gd name="connsiteX31" fmla="*/ 1012962 w 2021766"/>
              <a:gd name="connsiteY31" fmla="*/ 728561 h 1254935"/>
              <a:gd name="connsiteX32" fmla="*/ 690680 w 2021766"/>
              <a:gd name="connsiteY32" fmla="*/ 790423 h 1254935"/>
              <a:gd name="connsiteX33" fmla="*/ 687092 w 2021766"/>
              <a:gd name="connsiteY33" fmla="*/ 717714 h 1254935"/>
              <a:gd name="connsiteX34" fmla="*/ 996636 w 2021766"/>
              <a:gd name="connsiteY34" fmla="*/ 79324 h 1254935"/>
              <a:gd name="connsiteX35" fmla="*/ 1306175 w 2021766"/>
              <a:gd name="connsiteY35" fmla="*/ 717714 h 1254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021766" h="1254935">
                <a:moveTo>
                  <a:pt x="2021766" y="1010882"/>
                </a:moveTo>
                <a:cubicBezTo>
                  <a:pt x="2021766" y="453492"/>
                  <a:pt x="1568273" y="0"/>
                  <a:pt x="1010879" y="0"/>
                </a:cubicBezTo>
                <a:cubicBezTo>
                  <a:pt x="453487" y="0"/>
                  <a:pt x="0" y="453492"/>
                  <a:pt x="0" y="1010882"/>
                </a:cubicBezTo>
                <a:cubicBezTo>
                  <a:pt x="0" y="1095009"/>
                  <a:pt x="10395" y="1176745"/>
                  <a:pt x="29855" y="1254935"/>
                </a:cubicBezTo>
                <a:lnTo>
                  <a:pt x="98819" y="1254935"/>
                </a:lnTo>
                <a:cubicBezTo>
                  <a:pt x="77653" y="1177105"/>
                  <a:pt x="66179" y="1095363"/>
                  <a:pt x="66179" y="1010882"/>
                </a:cubicBezTo>
                <a:cubicBezTo>
                  <a:pt x="66179" y="526840"/>
                  <a:pt x="432290" y="127184"/>
                  <a:pt x="902048" y="72974"/>
                </a:cubicBezTo>
                <a:cubicBezTo>
                  <a:pt x="729218" y="234029"/>
                  <a:pt x="620893" y="463403"/>
                  <a:pt x="620893" y="717714"/>
                </a:cubicBezTo>
                <a:cubicBezTo>
                  <a:pt x="620893" y="751923"/>
                  <a:pt x="622886" y="785686"/>
                  <a:pt x="626689" y="818921"/>
                </a:cubicBezTo>
                <a:cubicBezTo>
                  <a:pt x="440491" y="910190"/>
                  <a:pt x="291269" y="1064930"/>
                  <a:pt x="207220" y="1254935"/>
                </a:cubicBezTo>
                <a:lnTo>
                  <a:pt x="280078" y="1254935"/>
                </a:lnTo>
                <a:cubicBezTo>
                  <a:pt x="356607" y="1097307"/>
                  <a:pt x="482357" y="967970"/>
                  <a:pt x="637574" y="887069"/>
                </a:cubicBezTo>
                <a:cubicBezTo>
                  <a:pt x="664254" y="1023473"/>
                  <a:pt x="722360" y="1148755"/>
                  <a:pt x="804122" y="1254935"/>
                </a:cubicBezTo>
                <a:lnTo>
                  <a:pt x="890287" y="1254935"/>
                </a:lnTo>
                <a:cubicBezTo>
                  <a:pt x="793287" y="1144706"/>
                  <a:pt x="725481" y="1008272"/>
                  <a:pt x="699221" y="857707"/>
                </a:cubicBezTo>
                <a:cubicBezTo>
                  <a:pt x="795861" y="817258"/>
                  <a:pt x="901824" y="794759"/>
                  <a:pt x="1012962" y="794759"/>
                </a:cubicBezTo>
                <a:cubicBezTo>
                  <a:pt x="1112486" y="794759"/>
                  <a:pt x="1207471" y="813562"/>
                  <a:pt x="1295729" y="846353"/>
                </a:cubicBezTo>
                <a:cubicBezTo>
                  <a:pt x="1270954" y="1001406"/>
                  <a:pt x="1202305" y="1141942"/>
                  <a:pt x="1102936" y="1254935"/>
                </a:cubicBezTo>
                <a:lnTo>
                  <a:pt x="1189214" y="1254935"/>
                </a:lnTo>
                <a:cubicBezTo>
                  <a:pt x="1273906" y="1145043"/>
                  <a:pt x="1333290" y="1014703"/>
                  <a:pt x="1358589" y="872705"/>
                </a:cubicBezTo>
                <a:cubicBezTo>
                  <a:pt x="1527358" y="952141"/>
                  <a:pt x="1664442" y="1087519"/>
                  <a:pt x="1745874" y="1254935"/>
                </a:cubicBezTo>
                <a:lnTo>
                  <a:pt x="1819019" y="1254935"/>
                </a:lnTo>
                <a:cubicBezTo>
                  <a:pt x="1730257" y="1054149"/>
                  <a:pt x="1568792" y="892596"/>
                  <a:pt x="1367904" y="803808"/>
                </a:cubicBezTo>
                <a:cubicBezTo>
                  <a:pt x="1370673" y="775442"/>
                  <a:pt x="1372374" y="746766"/>
                  <a:pt x="1372374" y="717714"/>
                </a:cubicBezTo>
                <a:cubicBezTo>
                  <a:pt x="1372374" y="461943"/>
                  <a:pt x="1262848" y="231306"/>
                  <a:pt x="1088300" y="70117"/>
                </a:cubicBezTo>
                <a:cubicBezTo>
                  <a:pt x="1573035" y="109721"/>
                  <a:pt x="1955568" y="516109"/>
                  <a:pt x="1955568" y="1010882"/>
                </a:cubicBezTo>
                <a:cubicBezTo>
                  <a:pt x="1955568" y="1095352"/>
                  <a:pt x="1944119" y="1177099"/>
                  <a:pt x="1922989" y="1254935"/>
                </a:cubicBezTo>
                <a:lnTo>
                  <a:pt x="1991910" y="1254935"/>
                </a:lnTo>
                <a:cubicBezTo>
                  <a:pt x="2011369" y="1176745"/>
                  <a:pt x="2021766" y="1095009"/>
                  <a:pt x="2021766" y="1010882"/>
                </a:cubicBezTo>
                <a:close/>
                <a:moveTo>
                  <a:pt x="1306175" y="717714"/>
                </a:moveTo>
                <a:cubicBezTo>
                  <a:pt x="1306175" y="738295"/>
                  <a:pt x="1305134" y="758628"/>
                  <a:pt x="1303630" y="778828"/>
                </a:cubicBezTo>
                <a:cubicBezTo>
                  <a:pt x="1212468" y="746837"/>
                  <a:pt x="1114919" y="728561"/>
                  <a:pt x="1012962" y="728561"/>
                </a:cubicBezTo>
                <a:cubicBezTo>
                  <a:pt x="899144" y="728561"/>
                  <a:pt x="790641" y="750969"/>
                  <a:pt x="690680" y="790423"/>
                </a:cubicBezTo>
                <a:cubicBezTo>
                  <a:pt x="688534" y="766438"/>
                  <a:pt x="687092" y="742251"/>
                  <a:pt x="687092" y="717714"/>
                </a:cubicBezTo>
                <a:cubicBezTo>
                  <a:pt x="687092" y="459175"/>
                  <a:pt x="808384" y="228829"/>
                  <a:pt x="996636" y="79324"/>
                </a:cubicBezTo>
                <a:cubicBezTo>
                  <a:pt x="1184903" y="228829"/>
                  <a:pt x="1306175" y="459175"/>
                  <a:pt x="1306175" y="717714"/>
                </a:cubicBezTo>
                <a:close/>
              </a:path>
            </a:pathLst>
          </a:custGeom>
          <a:solidFill>
            <a:srgbClr val="3B7B77"/>
          </a:solidFill>
          <a:ln w="180" cap="flat">
            <a:noFill/>
            <a:prstDash val="solid"/>
            <a:miter/>
          </a:ln>
        </p:spPr>
        <p:txBody>
          <a:bodyPr rtlCol="0" anchor="ctr"/>
          <a:lstStyle/>
          <a:p>
            <a:endParaRPr lang="fi-FI"/>
          </a:p>
        </p:txBody>
      </p:sp>
      <p:sp>
        <p:nvSpPr>
          <p:cNvPr id="25" name="Vapaamuotoinen: Muoto 24">
            <a:extLst>
              <a:ext uri="{FF2B5EF4-FFF2-40B4-BE49-F238E27FC236}">
                <a16:creationId xmlns:a16="http://schemas.microsoft.com/office/drawing/2014/main" id="{D06CB866-F276-7EF2-FFEA-23C4FDCFB594}"/>
              </a:ext>
              <a:ext uri="{C183D7F6-B498-43B3-948B-1728B52AA6E4}">
                <adec:decorative xmlns:adec="http://schemas.microsoft.com/office/drawing/2017/decorative" val="1"/>
              </a:ext>
            </a:extLst>
          </p:cNvPr>
          <p:cNvSpPr/>
          <p:nvPr/>
        </p:nvSpPr>
        <p:spPr>
          <a:xfrm>
            <a:off x="7864461" y="2667495"/>
            <a:ext cx="2021768" cy="2021763"/>
          </a:xfrm>
          <a:custGeom>
            <a:avLst/>
            <a:gdLst>
              <a:gd name="connsiteX0" fmla="*/ 2021769 w 2021768"/>
              <a:gd name="connsiteY0" fmla="*/ 1010882 h 2021763"/>
              <a:gd name="connsiteX1" fmla="*/ 1010881 w 2021768"/>
              <a:gd name="connsiteY1" fmla="*/ 0 h 2021763"/>
              <a:gd name="connsiteX2" fmla="*/ 0 w 2021768"/>
              <a:gd name="connsiteY2" fmla="*/ 1010882 h 2021763"/>
              <a:gd name="connsiteX3" fmla="*/ 1010881 w 2021768"/>
              <a:gd name="connsiteY3" fmla="*/ 2021764 h 2021763"/>
              <a:gd name="connsiteX4" fmla="*/ 2021769 w 2021768"/>
              <a:gd name="connsiteY4" fmla="*/ 1010882 h 2021763"/>
              <a:gd name="connsiteX5" fmla="*/ 1306176 w 2021768"/>
              <a:gd name="connsiteY5" fmla="*/ 717716 h 2021763"/>
              <a:gd name="connsiteX6" fmla="*/ 1303630 w 2021768"/>
              <a:gd name="connsiteY6" fmla="*/ 778828 h 2021763"/>
              <a:gd name="connsiteX7" fmla="*/ 1012964 w 2021768"/>
              <a:gd name="connsiteY7" fmla="*/ 728561 h 2021763"/>
              <a:gd name="connsiteX8" fmla="*/ 690682 w 2021768"/>
              <a:gd name="connsiteY8" fmla="*/ 790423 h 2021763"/>
              <a:gd name="connsiteX9" fmla="*/ 687092 w 2021768"/>
              <a:gd name="connsiteY9" fmla="*/ 717716 h 2021763"/>
              <a:gd name="connsiteX10" fmla="*/ 996638 w 2021768"/>
              <a:gd name="connsiteY10" fmla="*/ 79324 h 2021763"/>
              <a:gd name="connsiteX11" fmla="*/ 1306176 w 2021768"/>
              <a:gd name="connsiteY11" fmla="*/ 717716 h 2021763"/>
              <a:gd name="connsiteX12" fmla="*/ 941101 w 2021768"/>
              <a:gd name="connsiteY12" fmla="*/ 1396867 h 2021763"/>
              <a:gd name="connsiteX13" fmla="*/ 490769 w 2021768"/>
              <a:gd name="connsiteY13" fmla="*/ 1533112 h 2021763"/>
              <a:gd name="connsiteX14" fmla="*/ 208670 w 2021768"/>
              <a:gd name="connsiteY14" fmla="*/ 1481760 h 2021763"/>
              <a:gd name="connsiteX15" fmla="*/ 637576 w 2021768"/>
              <a:gd name="connsiteY15" fmla="*/ 887071 h 2021763"/>
              <a:gd name="connsiteX16" fmla="*/ 941101 w 2021768"/>
              <a:gd name="connsiteY16" fmla="*/ 1396867 h 2021763"/>
              <a:gd name="connsiteX17" fmla="*/ 699223 w 2021768"/>
              <a:gd name="connsiteY17" fmla="*/ 857707 h 2021763"/>
              <a:gd name="connsiteX18" fmla="*/ 1012964 w 2021768"/>
              <a:gd name="connsiteY18" fmla="*/ 794759 h 2021763"/>
              <a:gd name="connsiteX19" fmla="*/ 1295732 w 2021768"/>
              <a:gd name="connsiteY19" fmla="*/ 846355 h 2021763"/>
              <a:gd name="connsiteX20" fmla="*/ 996638 w 2021768"/>
              <a:gd name="connsiteY20" fmla="*/ 1356043 h 2021763"/>
              <a:gd name="connsiteX21" fmla="*/ 699223 w 2021768"/>
              <a:gd name="connsiteY21" fmla="*/ 857707 h 2021763"/>
              <a:gd name="connsiteX22" fmla="*/ 1358590 w 2021768"/>
              <a:gd name="connsiteY22" fmla="*/ 872706 h 2021763"/>
              <a:gd name="connsiteX23" fmla="*/ 1815488 w 2021768"/>
              <a:gd name="connsiteY23" fmla="*/ 1470433 h 2021763"/>
              <a:gd name="connsiteX24" fmla="*/ 1502520 w 2021768"/>
              <a:gd name="connsiteY24" fmla="*/ 1533112 h 2021763"/>
              <a:gd name="connsiteX25" fmla="*/ 1052195 w 2021768"/>
              <a:gd name="connsiteY25" fmla="*/ 1396867 h 2021763"/>
              <a:gd name="connsiteX26" fmla="*/ 1358590 w 2021768"/>
              <a:gd name="connsiteY26" fmla="*/ 872706 h 2021763"/>
              <a:gd name="connsiteX27" fmla="*/ 246040 w 2021768"/>
              <a:gd name="connsiteY27" fmla="*/ 1563142 h 2021763"/>
              <a:gd name="connsiteX28" fmla="*/ 490769 w 2021768"/>
              <a:gd name="connsiteY28" fmla="*/ 1599293 h 2021763"/>
              <a:gd name="connsiteX29" fmla="*/ 996638 w 2021768"/>
              <a:gd name="connsiteY29" fmla="*/ 1438574 h 2021763"/>
              <a:gd name="connsiteX30" fmla="*/ 1502520 w 2021768"/>
              <a:gd name="connsiteY30" fmla="*/ 1599293 h 2021763"/>
              <a:gd name="connsiteX31" fmla="*/ 1784627 w 2021768"/>
              <a:gd name="connsiteY31" fmla="*/ 1551262 h 2021763"/>
              <a:gd name="connsiteX32" fmla="*/ 1010881 w 2021768"/>
              <a:gd name="connsiteY32" fmla="*/ 1955560 h 2021763"/>
              <a:gd name="connsiteX33" fmla="*/ 246040 w 2021768"/>
              <a:gd name="connsiteY33" fmla="*/ 1563142 h 2021763"/>
              <a:gd name="connsiteX34" fmla="*/ 902048 w 2021768"/>
              <a:gd name="connsiteY34" fmla="*/ 72974 h 2021763"/>
              <a:gd name="connsiteX35" fmla="*/ 620893 w 2021768"/>
              <a:gd name="connsiteY35" fmla="*/ 717716 h 2021763"/>
              <a:gd name="connsiteX36" fmla="*/ 626691 w 2021768"/>
              <a:gd name="connsiteY36" fmla="*/ 818923 h 2021763"/>
              <a:gd name="connsiteX37" fmla="*/ 155501 w 2021768"/>
              <a:gd name="connsiteY37" fmla="*/ 1409231 h 2021763"/>
              <a:gd name="connsiteX38" fmla="*/ 66181 w 2021768"/>
              <a:gd name="connsiteY38" fmla="*/ 1010882 h 2021763"/>
              <a:gd name="connsiteX39" fmla="*/ 902048 w 2021768"/>
              <a:gd name="connsiteY39" fmla="*/ 72974 h 2021763"/>
              <a:gd name="connsiteX40" fmla="*/ 1955570 w 2021768"/>
              <a:gd name="connsiteY40" fmla="*/ 1010882 h 2021763"/>
              <a:gd name="connsiteX41" fmla="*/ 1869254 w 2021768"/>
              <a:gd name="connsiteY41" fmla="*/ 1403059 h 2021763"/>
              <a:gd name="connsiteX42" fmla="*/ 1367906 w 2021768"/>
              <a:gd name="connsiteY42" fmla="*/ 803808 h 2021763"/>
              <a:gd name="connsiteX43" fmla="*/ 1372376 w 2021768"/>
              <a:gd name="connsiteY43" fmla="*/ 717716 h 2021763"/>
              <a:gd name="connsiteX44" fmla="*/ 1088302 w 2021768"/>
              <a:gd name="connsiteY44" fmla="*/ 70117 h 2021763"/>
              <a:gd name="connsiteX45" fmla="*/ 1955570 w 2021768"/>
              <a:gd name="connsiteY45" fmla="*/ 1010882 h 2021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021768" h="2021763">
                <a:moveTo>
                  <a:pt x="2021769" y="1010882"/>
                </a:moveTo>
                <a:cubicBezTo>
                  <a:pt x="2021769" y="453492"/>
                  <a:pt x="1568274" y="0"/>
                  <a:pt x="1010881" y="0"/>
                </a:cubicBezTo>
                <a:cubicBezTo>
                  <a:pt x="453489" y="0"/>
                  <a:pt x="0" y="453492"/>
                  <a:pt x="0" y="1010882"/>
                </a:cubicBezTo>
                <a:cubicBezTo>
                  <a:pt x="0" y="1568274"/>
                  <a:pt x="453489" y="2021764"/>
                  <a:pt x="1010881" y="2021764"/>
                </a:cubicBezTo>
                <a:cubicBezTo>
                  <a:pt x="1568274" y="2021764"/>
                  <a:pt x="2021769" y="1568274"/>
                  <a:pt x="2021769" y="1010882"/>
                </a:cubicBezTo>
                <a:close/>
                <a:moveTo>
                  <a:pt x="1306176" y="717716"/>
                </a:moveTo>
                <a:cubicBezTo>
                  <a:pt x="1306176" y="738295"/>
                  <a:pt x="1305137" y="758628"/>
                  <a:pt x="1303630" y="778828"/>
                </a:cubicBezTo>
                <a:cubicBezTo>
                  <a:pt x="1212470" y="746836"/>
                  <a:pt x="1114921" y="728561"/>
                  <a:pt x="1012964" y="728561"/>
                </a:cubicBezTo>
                <a:cubicBezTo>
                  <a:pt x="899146" y="728561"/>
                  <a:pt x="790643" y="750971"/>
                  <a:pt x="690682" y="790423"/>
                </a:cubicBezTo>
                <a:cubicBezTo>
                  <a:pt x="688534" y="766438"/>
                  <a:pt x="687092" y="742251"/>
                  <a:pt x="687092" y="717716"/>
                </a:cubicBezTo>
                <a:cubicBezTo>
                  <a:pt x="687092" y="459175"/>
                  <a:pt x="808386" y="228829"/>
                  <a:pt x="996638" y="79324"/>
                </a:cubicBezTo>
                <a:cubicBezTo>
                  <a:pt x="1184905" y="228829"/>
                  <a:pt x="1306176" y="459175"/>
                  <a:pt x="1306176" y="717716"/>
                </a:cubicBezTo>
                <a:close/>
                <a:moveTo>
                  <a:pt x="941101" y="1396867"/>
                </a:moveTo>
                <a:cubicBezTo>
                  <a:pt x="811954" y="1482782"/>
                  <a:pt x="657178" y="1533112"/>
                  <a:pt x="490769" y="1533112"/>
                </a:cubicBezTo>
                <a:cubicBezTo>
                  <a:pt x="391494" y="1533112"/>
                  <a:pt x="296731" y="1514374"/>
                  <a:pt x="208670" y="1481760"/>
                </a:cubicBezTo>
                <a:cubicBezTo>
                  <a:pt x="249931" y="1222756"/>
                  <a:pt x="412893" y="1004177"/>
                  <a:pt x="637576" y="887071"/>
                </a:cubicBezTo>
                <a:cubicBezTo>
                  <a:pt x="677385" y="1090600"/>
                  <a:pt x="787152" y="1269378"/>
                  <a:pt x="941101" y="1396867"/>
                </a:cubicBezTo>
                <a:close/>
                <a:moveTo>
                  <a:pt x="699223" y="857707"/>
                </a:moveTo>
                <a:cubicBezTo>
                  <a:pt x="795863" y="817258"/>
                  <a:pt x="901826" y="794759"/>
                  <a:pt x="1012964" y="794759"/>
                </a:cubicBezTo>
                <a:cubicBezTo>
                  <a:pt x="1112489" y="794759"/>
                  <a:pt x="1207471" y="813562"/>
                  <a:pt x="1295732" y="846355"/>
                </a:cubicBezTo>
                <a:cubicBezTo>
                  <a:pt x="1262895" y="1051859"/>
                  <a:pt x="1152996" y="1231875"/>
                  <a:pt x="996638" y="1356043"/>
                </a:cubicBezTo>
                <a:cubicBezTo>
                  <a:pt x="843146" y="1234154"/>
                  <a:pt x="734242" y="1058495"/>
                  <a:pt x="699223" y="857707"/>
                </a:cubicBezTo>
                <a:close/>
                <a:moveTo>
                  <a:pt x="1358590" y="872706"/>
                </a:moveTo>
                <a:cubicBezTo>
                  <a:pt x="1595091" y="984022"/>
                  <a:pt x="1769398" y="1205167"/>
                  <a:pt x="1815488" y="1470433"/>
                </a:cubicBezTo>
                <a:cubicBezTo>
                  <a:pt x="1719063" y="1510679"/>
                  <a:pt x="1613392" y="1533112"/>
                  <a:pt x="1502520" y="1533112"/>
                </a:cubicBezTo>
                <a:cubicBezTo>
                  <a:pt x="1336111" y="1533112"/>
                  <a:pt x="1181342" y="1482782"/>
                  <a:pt x="1052195" y="1396867"/>
                </a:cubicBezTo>
                <a:cubicBezTo>
                  <a:pt x="1209752" y="1266369"/>
                  <a:pt x="1321264" y="1082218"/>
                  <a:pt x="1358590" y="872706"/>
                </a:cubicBezTo>
                <a:close/>
                <a:moveTo>
                  <a:pt x="246040" y="1563142"/>
                </a:moveTo>
                <a:cubicBezTo>
                  <a:pt x="323878" y="1585951"/>
                  <a:pt x="405654" y="1599293"/>
                  <a:pt x="490769" y="1599293"/>
                </a:cubicBezTo>
                <a:cubicBezTo>
                  <a:pt x="679016" y="1599293"/>
                  <a:pt x="853280" y="1539488"/>
                  <a:pt x="996638" y="1438574"/>
                </a:cubicBezTo>
                <a:cubicBezTo>
                  <a:pt x="1140009" y="1539488"/>
                  <a:pt x="1314273" y="1599293"/>
                  <a:pt x="1502520" y="1599293"/>
                </a:cubicBezTo>
                <a:cubicBezTo>
                  <a:pt x="1601403" y="1599293"/>
                  <a:pt x="1695878" y="1581550"/>
                  <a:pt x="1784627" y="1551262"/>
                </a:cubicBezTo>
                <a:cubicBezTo>
                  <a:pt x="1613633" y="1795304"/>
                  <a:pt x="1330820" y="1955560"/>
                  <a:pt x="1010881" y="1955560"/>
                </a:cubicBezTo>
                <a:cubicBezTo>
                  <a:pt x="696256" y="1955560"/>
                  <a:pt x="417820" y="1800371"/>
                  <a:pt x="246040" y="1563142"/>
                </a:cubicBezTo>
                <a:close/>
                <a:moveTo>
                  <a:pt x="902048" y="72974"/>
                </a:moveTo>
                <a:cubicBezTo>
                  <a:pt x="729220" y="234029"/>
                  <a:pt x="620893" y="463405"/>
                  <a:pt x="620893" y="717716"/>
                </a:cubicBezTo>
                <a:cubicBezTo>
                  <a:pt x="620893" y="751923"/>
                  <a:pt x="622888" y="785686"/>
                  <a:pt x="626691" y="818923"/>
                </a:cubicBezTo>
                <a:cubicBezTo>
                  <a:pt x="392249" y="933838"/>
                  <a:pt x="216410" y="1149370"/>
                  <a:pt x="155501" y="1409231"/>
                </a:cubicBezTo>
                <a:cubicBezTo>
                  <a:pt x="98788" y="1287983"/>
                  <a:pt x="66181" y="1153325"/>
                  <a:pt x="66181" y="1010882"/>
                </a:cubicBezTo>
                <a:cubicBezTo>
                  <a:pt x="66181" y="526840"/>
                  <a:pt x="432293" y="127184"/>
                  <a:pt x="902048" y="72974"/>
                </a:cubicBezTo>
                <a:close/>
                <a:moveTo>
                  <a:pt x="1955570" y="1010882"/>
                </a:moveTo>
                <a:cubicBezTo>
                  <a:pt x="1955570" y="1150893"/>
                  <a:pt x="1924131" y="1283424"/>
                  <a:pt x="1869254" y="1403059"/>
                </a:cubicBezTo>
                <a:cubicBezTo>
                  <a:pt x="1804228" y="1134364"/>
                  <a:pt x="1616160" y="913531"/>
                  <a:pt x="1367906" y="803808"/>
                </a:cubicBezTo>
                <a:cubicBezTo>
                  <a:pt x="1370674" y="775444"/>
                  <a:pt x="1372376" y="746766"/>
                  <a:pt x="1372376" y="717716"/>
                </a:cubicBezTo>
                <a:cubicBezTo>
                  <a:pt x="1372376" y="461943"/>
                  <a:pt x="1262850" y="231305"/>
                  <a:pt x="1088302" y="70117"/>
                </a:cubicBezTo>
                <a:cubicBezTo>
                  <a:pt x="1573037" y="109723"/>
                  <a:pt x="1955570" y="516109"/>
                  <a:pt x="1955570" y="1010882"/>
                </a:cubicBezTo>
                <a:close/>
              </a:path>
            </a:pathLst>
          </a:custGeom>
          <a:solidFill>
            <a:srgbClr val="3B7B77"/>
          </a:solidFill>
          <a:ln w="180" cap="flat">
            <a:noFill/>
            <a:prstDash val="solid"/>
            <a:miter/>
          </a:ln>
        </p:spPr>
        <p:txBody>
          <a:bodyPr rtlCol="0" anchor="ctr"/>
          <a:lstStyle/>
          <a:p>
            <a:endParaRPr lang="fi-FI"/>
          </a:p>
        </p:txBody>
      </p:sp>
      <p:sp>
        <p:nvSpPr>
          <p:cNvPr id="26" name="Vapaamuotoinen: Muoto 25">
            <a:extLst>
              <a:ext uri="{FF2B5EF4-FFF2-40B4-BE49-F238E27FC236}">
                <a16:creationId xmlns:a16="http://schemas.microsoft.com/office/drawing/2014/main" id="{B9ED6671-9E0A-372F-DB91-E3F971A0281D}"/>
              </a:ext>
              <a:ext uri="{C183D7F6-B498-43B3-948B-1728B52AA6E4}">
                <adec:decorative xmlns:adec="http://schemas.microsoft.com/office/drawing/2017/decorative" val="1"/>
              </a:ext>
            </a:extLst>
          </p:cNvPr>
          <p:cNvSpPr/>
          <p:nvPr/>
        </p:nvSpPr>
        <p:spPr>
          <a:xfrm>
            <a:off x="6171173" y="1689649"/>
            <a:ext cx="2021768" cy="2021765"/>
          </a:xfrm>
          <a:custGeom>
            <a:avLst/>
            <a:gdLst>
              <a:gd name="connsiteX0" fmla="*/ 2021769 w 2021768"/>
              <a:gd name="connsiteY0" fmla="*/ 1010882 h 2021765"/>
              <a:gd name="connsiteX1" fmla="*/ 1010881 w 2021768"/>
              <a:gd name="connsiteY1" fmla="*/ 0 h 2021765"/>
              <a:gd name="connsiteX2" fmla="*/ 0 w 2021768"/>
              <a:gd name="connsiteY2" fmla="*/ 1010882 h 2021765"/>
              <a:gd name="connsiteX3" fmla="*/ 1010881 w 2021768"/>
              <a:gd name="connsiteY3" fmla="*/ 2021766 h 2021765"/>
              <a:gd name="connsiteX4" fmla="*/ 2021769 w 2021768"/>
              <a:gd name="connsiteY4" fmla="*/ 1010882 h 2021765"/>
              <a:gd name="connsiteX5" fmla="*/ 1306176 w 2021768"/>
              <a:gd name="connsiteY5" fmla="*/ 717716 h 2021765"/>
              <a:gd name="connsiteX6" fmla="*/ 1303630 w 2021768"/>
              <a:gd name="connsiteY6" fmla="*/ 778828 h 2021765"/>
              <a:gd name="connsiteX7" fmla="*/ 1012964 w 2021768"/>
              <a:gd name="connsiteY7" fmla="*/ 728561 h 2021765"/>
              <a:gd name="connsiteX8" fmla="*/ 690680 w 2021768"/>
              <a:gd name="connsiteY8" fmla="*/ 790423 h 2021765"/>
              <a:gd name="connsiteX9" fmla="*/ 687092 w 2021768"/>
              <a:gd name="connsiteY9" fmla="*/ 717716 h 2021765"/>
              <a:gd name="connsiteX10" fmla="*/ 996638 w 2021768"/>
              <a:gd name="connsiteY10" fmla="*/ 79324 h 2021765"/>
              <a:gd name="connsiteX11" fmla="*/ 1306176 w 2021768"/>
              <a:gd name="connsiteY11" fmla="*/ 717716 h 2021765"/>
              <a:gd name="connsiteX12" fmla="*/ 941101 w 2021768"/>
              <a:gd name="connsiteY12" fmla="*/ 1396867 h 2021765"/>
              <a:gd name="connsiteX13" fmla="*/ 490769 w 2021768"/>
              <a:gd name="connsiteY13" fmla="*/ 1533112 h 2021765"/>
              <a:gd name="connsiteX14" fmla="*/ 208668 w 2021768"/>
              <a:gd name="connsiteY14" fmla="*/ 1481760 h 2021765"/>
              <a:gd name="connsiteX15" fmla="*/ 637576 w 2021768"/>
              <a:gd name="connsiteY15" fmla="*/ 887071 h 2021765"/>
              <a:gd name="connsiteX16" fmla="*/ 941101 w 2021768"/>
              <a:gd name="connsiteY16" fmla="*/ 1396867 h 2021765"/>
              <a:gd name="connsiteX17" fmla="*/ 699221 w 2021768"/>
              <a:gd name="connsiteY17" fmla="*/ 857707 h 2021765"/>
              <a:gd name="connsiteX18" fmla="*/ 1012964 w 2021768"/>
              <a:gd name="connsiteY18" fmla="*/ 794761 h 2021765"/>
              <a:gd name="connsiteX19" fmla="*/ 1295732 w 2021768"/>
              <a:gd name="connsiteY19" fmla="*/ 846355 h 2021765"/>
              <a:gd name="connsiteX20" fmla="*/ 996638 w 2021768"/>
              <a:gd name="connsiteY20" fmla="*/ 1356043 h 2021765"/>
              <a:gd name="connsiteX21" fmla="*/ 699221 w 2021768"/>
              <a:gd name="connsiteY21" fmla="*/ 857707 h 2021765"/>
              <a:gd name="connsiteX22" fmla="*/ 1358589 w 2021768"/>
              <a:gd name="connsiteY22" fmla="*/ 872706 h 2021765"/>
              <a:gd name="connsiteX23" fmla="*/ 1815488 w 2021768"/>
              <a:gd name="connsiteY23" fmla="*/ 1470433 h 2021765"/>
              <a:gd name="connsiteX24" fmla="*/ 1502520 w 2021768"/>
              <a:gd name="connsiteY24" fmla="*/ 1533112 h 2021765"/>
              <a:gd name="connsiteX25" fmla="*/ 1052194 w 2021768"/>
              <a:gd name="connsiteY25" fmla="*/ 1396867 h 2021765"/>
              <a:gd name="connsiteX26" fmla="*/ 1358589 w 2021768"/>
              <a:gd name="connsiteY26" fmla="*/ 872706 h 2021765"/>
              <a:gd name="connsiteX27" fmla="*/ 246038 w 2021768"/>
              <a:gd name="connsiteY27" fmla="*/ 1563142 h 2021765"/>
              <a:gd name="connsiteX28" fmla="*/ 490769 w 2021768"/>
              <a:gd name="connsiteY28" fmla="*/ 1599293 h 2021765"/>
              <a:gd name="connsiteX29" fmla="*/ 996638 w 2021768"/>
              <a:gd name="connsiteY29" fmla="*/ 1438574 h 2021765"/>
              <a:gd name="connsiteX30" fmla="*/ 1502520 w 2021768"/>
              <a:gd name="connsiteY30" fmla="*/ 1599293 h 2021765"/>
              <a:gd name="connsiteX31" fmla="*/ 1784627 w 2021768"/>
              <a:gd name="connsiteY31" fmla="*/ 1551262 h 2021765"/>
              <a:gd name="connsiteX32" fmla="*/ 1010881 w 2021768"/>
              <a:gd name="connsiteY32" fmla="*/ 1955560 h 2021765"/>
              <a:gd name="connsiteX33" fmla="*/ 246038 w 2021768"/>
              <a:gd name="connsiteY33" fmla="*/ 1563142 h 2021765"/>
              <a:gd name="connsiteX34" fmla="*/ 902048 w 2021768"/>
              <a:gd name="connsiteY34" fmla="*/ 72976 h 2021765"/>
              <a:gd name="connsiteX35" fmla="*/ 620893 w 2021768"/>
              <a:gd name="connsiteY35" fmla="*/ 717716 h 2021765"/>
              <a:gd name="connsiteX36" fmla="*/ 626691 w 2021768"/>
              <a:gd name="connsiteY36" fmla="*/ 818923 h 2021765"/>
              <a:gd name="connsiteX37" fmla="*/ 155500 w 2021768"/>
              <a:gd name="connsiteY37" fmla="*/ 1409231 h 2021765"/>
              <a:gd name="connsiteX38" fmla="*/ 66174 w 2021768"/>
              <a:gd name="connsiteY38" fmla="*/ 1010882 h 2021765"/>
              <a:gd name="connsiteX39" fmla="*/ 902048 w 2021768"/>
              <a:gd name="connsiteY39" fmla="*/ 72976 h 2021765"/>
              <a:gd name="connsiteX40" fmla="*/ 1955570 w 2021768"/>
              <a:gd name="connsiteY40" fmla="*/ 1010882 h 2021765"/>
              <a:gd name="connsiteX41" fmla="*/ 1869254 w 2021768"/>
              <a:gd name="connsiteY41" fmla="*/ 1403059 h 2021765"/>
              <a:gd name="connsiteX42" fmla="*/ 1367904 w 2021768"/>
              <a:gd name="connsiteY42" fmla="*/ 803810 h 2021765"/>
              <a:gd name="connsiteX43" fmla="*/ 1372375 w 2021768"/>
              <a:gd name="connsiteY43" fmla="*/ 717716 h 2021765"/>
              <a:gd name="connsiteX44" fmla="*/ 1088300 w 2021768"/>
              <a:gd name="connsiteY44" fmla="*/ 70117 h 2021765"/>
              <a:gd name="connsiteX45" fmla="*/ 1955570 w 2021768"/>
              <a:gd name="connsiteY45" fmla="*/ 1010882 h 2021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021768" h="2021765">
                <a:moveTo>
                  <a:pt x="2021769" y="1010882"/>
                </a:moveTo>
                <a:cubicBezTo>
                  <a:pt x="2021769" y="453492"/>
                  <a:pt x="1568274" y="0"/>
                  <a:pt x="1010881" y="0"/>
                </a:cubicBezTo>
                <a:cubicBezTo>
                  <a:pt x="453487" y="0"/>
                  <a:pt x="0" y="453492"/>
                  <a:pt x="0" y="1010882"/>
                </a:cubicBezTo>
                <a:cubicBezTo>
                  <a:pt x="0" y="1568273"/>
                  <a:pt x="453487" y="2021766"/>
                  <a:pt x="1010881" y="2021766"/>
                </a:cubicBezTo>
                <a:cubicBezTo>
                  <a:pt x="1568274" y="2021766"/>
                  <a:pt x="2021769" y="1568273"/>
                  <a:pt x="2021769" y="1010882"/>
                </a:cubicBezTo>
                <a:close/>
                <a:moveTo>
                  <a:pt x="1306176" y="717716"/>
                </a:moveTo>
                <a:cubicBezTo>
                  <a:pt x="1306176" y="738297"/>
                  <a:pt x="1305134" y="758628"/>
                  <a:pt x="1303630" y="778828"/>
                </a:cubicBezTo>
                <a:cubicBezTo>
                  <a:pt x="1212468" y="746836"/>
                  <a:pt x="1114921" y="728561"/>
                  <a:pt x="1012964" y="728561"/>
                </a:cubicBezTo>
                <a:cubicBezTo>
                  <a:pt x="899146" y="728561"/>
                  <a:pt x="790643" y="750971"/>
                  <a:pt x="690680" y="790423"/>
                </a:cubicBezTo>
                <a:cubicBezTo>
                  <a:pt x="688534" y="766440"/>
                  <a:pt x="687092" y="742251"/>
                  <a:pt x="687092" y="717716"/>
                </a:cubicBezTo>
                <a:cubicBezTo>
                  <a:pt x="687092" y="459176"/>
                  <a:pt x="808384" y="228829"/>
                  <a:pt x="996638" y="79324"/>
                </a:cubicBezTo>
                <a:cubicBezTo>
                  <a:pt x="1184903" y="228829"/>
                  <a:pt x="1306176" y="459176"/>
                  <a:pt x="1306176" y="717716"/>
                </a:cubicBezTo>
                <a:close/>
                <a:moveTo>
                  <a:pt x="941101" y="1396867"/>
                </a:moveTo>
                <a:cubicBezTo>
                  <a:pt x="811954" y="1482782"/>
                  <a:pt x="657178" y="1533112"/>
                  <a:pt x="490769" y="1533112"/>
                </a:cubicBezTo>
                <a:cubicBezTo>
                  <a:pt x="391493" y="1533112"/>
                  <a:pt x="296731" y="1514374"/>
                  <a:pt x="208668" y="1481760"/>
                </a:cubicBezTo>
                <a:cubicBezTo>
                  <a:pt x="249931" y="1222756"/>
                  <a:pt x="412892" y="1004177"/>
                  <a:pt x="637576" y="887071"/>
                </a:cubicBezTo>
                <a:cubicBezTo>
                  <a:pt x="677383" y="1090600"/>
                  <a:pt x="787150" y="1269378"/>
                  <a:pt x="941101" y="1396867"/>
                </a:cubicBezTo>
                <a:close/>
                <a:moveTo>
                  <a:pt x="699221" y="857707"/>
                </a:moveTo>
                <a:cubicBezTo>
                  <a:pt x="795863" y="817258"/>
                  <a:pt x="901826" y="794761"/>
                  <a:pt x="1012964" y="794761"/>
                </a:cubicBezTo>
                <a:cubicBezTo>
                  <a:pt x="1112489" y="794761"/>
                  <a:pt x="1207471" y="813562"/>
                  <a:pt x="1295732" y="846355"/>
                </a:cubicBezTo>
                <a:cubicBezTo>
                  <a:pt x="1262895" y="1051859"/>
                  <a:pt x="1152994" y="1231875"/>
                  <a:pt x="996638" y="1356043"/>
                </a:cubicBezTo>
                <a:cubicBezTo>
                  <a:pt x="843144" y="1234156"/>
                  <a:pt x="734242" y="1058495"/>
                  <a:pt x="699221" y="857707"/>
                </a:cubicBezTo>
                <a:close/>
                <a:moveTo>
                  <a:pt x="1358589" y="872706"/>
                </a:moveTo>
                <a:cubicBezTo>
                  <a:pt x="1595091" y="984022"/>
                  <a:pt x="1769398" y="1205167"/>
                  <a:pt x="1815488" y="1470433"/>
                </a:cubicBezTo>
                <a:cubicBezTo>
                  <a:pt x="1719063" y="1510679"/>
                  <a:pt x="1613392" y="1533112"/>
                  <a:pt x="1502520" y="1533112"/>
                </a:cubicBezTo>
                <a:cubicBezTo>
                  <a:pt x="1336111" y="1533112"/>
                  <a:pt x="1181341" y="1482782"/>
                  <a:pt x="1052194" y="1396867"/>
                </a:cubicBezTo>
                <a:cubicBezTo>
                  <a:pt x="1209752" y="1266368"/>
                  <a:pt x="1321264" y="1082219"/>
                  <a:pt x="1358589" y="872706"/>
                </a:cubicBezTo>
                <a:close/>
                <a:moveTo>
                  <a:pt x="246038" y="1563142"/>
                </a:moveTo>
                <a:cubicBezTo>
                  <a:pt x="323878" y="1585951"/>
                  <a:pt x="405654" y="1599293"/>
                  <a:pt x="490769" y="1599293"/>
                </a:cubicBezTo>
                <a:cubicBezTo>
                  <a:pt x="679016" y="1599293"/>
                  <a:pt x="853280" y="1539488"/>
                  <a:pt x="996638" y="1438574"/>
                </a:cubicBezTo>
                <a:cubicBezTo>
                  <a:pt x="1140009" y="1539488"/>
                  <a:pt x="1314273" y="1599293"/>
                  <a:pt x="1502520" y="1599293"/>
                </a:cubicBezTo>
                <a:cubicBezTo>
                  <a:pt x="1601402" y="1599293"/>
                  <a:pt x="1695878" y="1581550"/>
                  <a:pt x="1784627" y="1551262"/>
                </a:cubicBezTo>
                <a:cubicBezTo>
                  <a:pt x="1613633" y="1795304"/>
                  <a:pt x="1330820" y="1955560"/>
                  <a:pt x="1010881" y="1955560"/>
                </a:cubicBezTo>
                <a:cubicBezTo>
                  <a:pt x="696256" y="1955560"/>
                  <a:pt x="417820" y="1800373"/>
                  <a:pt x="246038" y="1563142"/>
                </a:cubicBezTo>
                <a:close/>
                <a:moveTo>
                  <a:pt x="902048" y="72976"/>
                </a:moveTo>
                <a:cubicBezTo>
                  <a:pt x="729219" y="234031"/>
                  <a:pt x="620893" y="463405"/>
                  <a:pt x="620893" y="717716"/>
                </a:cubicBezTo>
                <a:cubicBezTo>
                  <a:pt x="620893" y="751923"/>
                  <a:pt x="622888" y="785686"/>
                  <a:pt x="626691" y="818923"/>
                </a:cubicBezTo>
                <a:cubicBezTo>
                  <a:pt x="392247" y="933838"/>
                  <a:pt x="216410" y="1149370"/>
                  <a:pt x="155500" y="1409231"/>
                </a:cubicBezTo>
                <a:cubicBezTo>
                  <a:pt x="98788" y="1287985"/>
                  <a:pt x="66174" y="1153327"/>
                  <a:pt x="66174" y="1010882"/>
                </a:cubicBezTo>
                <a:cubicBezTo>
                  <a:pt x="66174" y="526842"/>
                  <a:pt x="432292" y="127184"/>
                  <a:pt x="902048" y="72976"/>
                </a:cubicBezTo>
                <a:close/>
                <a:moveTo>
                  <a:pt x="1955570" y="1010882"/>
                </a:moveTo>
                <a:cubicBezTo>
                  <a:pt x="1955570" y="1150893"/>
                  <a:pt x="1924131" y="1283425"/>
                  <a:pt x="1869254" y="1403059"/>
                </a:cubicBezTo>
                <a:cubicBezTo>
                  <a:pt x="1804228" y="1134365"/>
                  <a:pt x="1616160" y="913531"/>
                  <a:pt x="1367904" y="803810"/>
                </a:cubicBezTo>
                <a:cubicBezTo>
                  <a:pt x="1370674" y="775444"/>
                  <a:pt x="1372375" y="746768"/>
                  <a:pt x="1372375" y="717716"/>
                </a:cubicBezTo>
                <a:cubicBezTo>
                  <a:pt x="1372375" y="461945"/>
                  <a:pt x="1262850" y="231305"/>
                  <a:pt x="1088300" y="70117"/>
                </a:cubicBezTo>
                <a:cubicBezTo>
                  <a:pt x="1573037" y="109722"/>
                  <a:pt x="1955570" y="516110"/>
                  <a:pt x="1955570" y="1010882"/>
                </a:cubicBezTo>
                <a:close/>
              </a:path>
            </a:pathLst>
          </a:custGeom>
          <a:solidFill>
            <a:srgbClr val="3B7B77"/>
          </a:solidFill>
          <a:ln w="180" cap="flat">
            <a:noFill/>
            <a:prstDash val="solid"/>
            <a:miter/>
          </a:ln>
        </p:spPr>
        <p:txBody>
          <a:bodyPr rtlCol="0" anchor="ctr"/>
          <a:lstStyle/>
          <a:p>
            <a:endParaRPr lang="fi-FI"/>
          </a:p>
        </p:txBody>
      </p:sp>
      <p:sp>
        <p:nvSpPr>
          <p:cNvPr id="27" name="Vapaamuotoinen: Muoto 26">
            <a:extLst>
              <a:ext uri="{FF2B5EF4-FFF2-40B4-BE49-F238E27FC236}">
                <a16:creationId xmlns:a16="http://schemas.microsoft.com/office/drawing/2014/main" id="{4F819BB9-208E-9671-7977-7A219EA7F4CC}"/>
              </a:ext>
              <a:ext uri="{C183D7F6-B498-43B3-948B-1728B52AA6E4}">
                <adec:decorative xmlns:adec="http://schemas.microsoft.com/office/drawing/2017/decorative" val="1"/>
              </a:ext>
            </a:extLst>
          </p:cNvPr>
          <p:cNvSpPr/>
          <p:nvPr/>
        </p:nvSpPr>
        <p:spPr>
          <a:xfrm>
            <a:off x="7864461" y="711804"/>
            <a:ext cx="2021768" cy="2021763"/>
          </a:xfrm>
          <a:custGeom>
            <a:avLst/>
            <a:gdLst>
              <a:gd name="connsiteX0" fmla="*/ 2021769 w 2021768"/>
              <a:gd name="connsiteY0" fmla="*/ 1010882 h 2021763"/>
              <a:gd name="connsiteX1" fmla="*/ 1010881 w 2021768"/>
              <a:gd name="connsiteY1" fmla="*/ 0 h 2021763"/>
              <a:gd name="connsiteX2" fmla="*/ 0 w 2021768"/>
              <a:gd name="connsiteY2" fmla="*/ 1010882 h 2021763"/>
              <a:gd name="connsiteX3" fmla="*/ 1010881 w 2021768"/>
              <a:gd name="connsiteY3" fmla="*/ 2021764 h 2021763"/>
              <a:gd name="connsiteX4" fmla="*/ 2021769 w 2021768"/>
              <a:gd name="connsiteY4" fmla="*/ 1010882 h 2021763"/>
              <a:gd name="connsiteX5" fmla="*/ 1306176 w 2021768"/>
              <a:gd name="connsiteY5" fmla="*/ 717716 h 2021763"/>
              <a:gd name="connsiteX6" fmla="*/ 1303630 w 2021768"/>
              <a:gd name="connsiteY6" fmla="*/ 778828 h 2021763"/>
              <a:gd name="connsiteX7" fmla="*/ 1012964 w 2021768"/>
              <a:gd name="connsiteY7" fmla="*/ 728561 h 2021763"/>
              <a:gd name="connsiteX8" fmla="*/ 690682 w 2021768"/>
              <a:gd name="connsiteY8" fmla="*/ 790423 h 2021763"/>
              <a:gd name="connsiteX9" fmla="*/ 687092 w 2021768"/>
              <a:gd name="connsiteY9" fmla="*/ 717716 h 2021763"/>
              <a:gd name="connsiteX10" fmla="*/ 996638 w 2021768"/>
              <a:gd name="connsiteY10" fmla="*/ 79324 h 2021763"/>
              <a:gd name="connsiteX11" fmla="*/ 1306176 w 2021768"/>
              <a:gd name="connsiteY11" fmla="*/ 717716 h 2021763"/>
              <a:gd name="connsiteX12" fmla="*/ 941101 w 2021768"/>
              <a:gd name="connsiteY12" fmla="*/ 1396867 h 2021763"/>
              <a:gd name="connsiteX13" fmla="*/ 490769 w 2021768"/>
              <a:gd name="connsiteY13" fmla="*/ 1533112 h 2021763"/>
              <a:gd name="connsiteX14" fmla="*/ 208670 w 2021768"/>
              <a:gd name="connsiteY14" fmla="*/ 1481760 h 2021763"/>
              <a:gd name="connsiteX15" fmla="*/ 637576 w 2021768"/>
              <a:gd name="connsiteY15" fmla="*/ 887069 h 2021763"/>
              <a:gd name="connsiteX16" fmla="*/ 941101 w 2021768"/>
              <a:gd name="connsiteY16" fmla="*/ 1396867 h 2021763"/>
              <a:gd name="connsiteX17" fmla="*/ 699223 w 2021768"/>
              <a:gd name="connsiteY17" fmla="*/ 857707 h 2021763"/>
              <a:gd name="connsiteX18" fmla="*/ 1012964 w 2021768"/>
              <a:gd name="connsiteY18" fmla="*/ 794759 h 2021763"/>
              <a:gd name="connsiteX19" fmla="*/ 1295732 w 2021768"/>
              <a:gd name="connsiteY19" fmla="*/ 846353 h 2021763"/>
              <a:gd name="connsiteX20" fmla="*/ 996638 w 2021768"/>
              <a:gd name="connsiteY20" fmla="*/ 1356043 h 2021763"/>
              <a:gd name="connsiteX21" fmla="*/ 699223 w 2021768"/>
              <a:gd name="connsiteY21" fmla="*/ 857707 h 2021763"/>
              <a:gd name="connsiteX22" fmla="*/ 1358590 w 2021768"/>
              <a:gd name="connsiteY22" fmla="*/ 872707 h 2021763"/>
              <a:gd name="connsiteX23" fmla="*/ 1815488 w 2021768"/>
              <a:gd name="connsiteY23" fmla="*/ 1470431 h 2021763"/>
              <a:gd name="connsiteX24" fmla="*/ 1502520 w 2021768"/>
              <a:gd name="connsiteY24" fmla="*/ 1533112 h 2021763"/>
              <a:gd name="connsiteX25" fmla="*/ 1052195 w 2021768"/>
              <a:gd name="connsiteY25" fmla="*/ 1396867 h 2021763"/>
              <a:gd name="connsiteX26" fmla="*/ 1358590 w 2021768"/>
              <a:gd name="connsiteY26" fmla="*/ 872707 h 2021763"/>
              <a:gd name="connsiteX27" fmla="*/ 246040 w 2021768"/>
              <a:gd name="connsiteY27" fmla="*/ 1563142 h 2021763"/>
              <a:gd name="connsiteX28" fmla="*/ 490769 w 2021768"/>
              <a:gd name="connsiteY28" fmla="*/ 1599291 h 2021763"/>
              <a:gd name="connsiteX29" fmla="*/ 996638 w 2021768"/>
              <a:gd name="connsiteY29" fmla="*/ 1438573 h 2021763"/>
              <a:gd name="connsiteX30" fmla="*/ 1502520 w 2021768"/>
              <a:gd name="connsiteY30" fmla="*/ 1599291 h 2021763"/>
              <a:gd name="connsiteX31" fmla="*/ 1784627 w 2021768"/>
              <a:gd name="connsiteY31" fmla="*/ 1551260 h 2021763"/>
              <a:gd name="connsiteX32" fmla="*/ 1010881 w 2021768"/>
              <a:gd name="connsiteY32" fmla="*/ 1955558 h 2021763"/>
              <a:gd name="connsiteX33" fmla="*/ 246040 w 2021768"/>
              <a:gd name="connsiteY33" fmla="*/ 1563142 h 2021763"/>
              <a:gd name="connsiteX34" fmla="*/ 902048 w 2021768"/>
              <a:gd name="connsiteY34" fmla="*/ 72974 h 2021763"/>
              <a:gd name="connsiteX35" fmla="*/ 620893 w 2021768"/>
              <a:gd name="connsiteY35" fmla="*/ 717716 h 2021763"/>
              <a:gd name="connsiteX36" fmla="*/ 626691 w 2021768"/>
              <a:gd name="connsiteY36" fmla="*/ 818921 h 2021763"/>
              <a:gd name="connsiteX37" fmla="*/ 155501 w 2021768"/>
              <a:gd name="connsiteY37" fmla="*/ 1409231 h 2021763"/>
              <a:gd name="connsiteX38" fmla="*/ 66181 w 2021768"/>
              <a:gd name="connsiteY38" fmla="*/ 1010882 h 2021763"/>
              <a:gd name="connsiteX39" fmla="*/ 902048 w 2021768"/>
              <a:gd name="connsiteY39" fmla="*/ 72974 h 2021763"/>
              <a:gd name="connsiteX40" fmla="*/ 1955570 w 2021768"/>
              <a:gd name="connsiteY40" fmla="*/ 1010882 h 2021763"/>
              <a:gd name="connsiteX41" fmla="*/ 1869254 w 2021768"/>
              <a:gd name="connsiteY41" fmla="*/ 1403059 h 2021763"/>
              <a:gd name="connsiteX42" fmla="*/ 1367906 w 2021768"/>
              <a:gd name="connsiteY42" fmla="*/ 803808 h 2021763"/>
              <a:gd name="connsiteX43" fmla="*/ 1372376 w 2021768"/>
              <a:gd name="connsiteY43" fmla="*/ 717716 h 2021763"/>
              <a:gd name="connsiteX44" fmla="*/ 1088302 w 2021768"/>
              <a:gd name="connsiteY44" fmla="*/ 70117 h 2021763"/>
              <a:gd name="connsiteX45" fmla="*/ 1955570 w 2021768"/>
              <a:gd name="connsiteY45" fmla="*/ 1010882 h 2021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021768" h="2021763">
                <a:moveTo>
                  <a:pt x="2021769" y="1010882"/>
                </a:moveTo>
                <a:cubicBezTo>
                  <a:pt x="2021769" y="453492"/>
                  <a:pt x="1568274" y="0"/>
                  <a:pt x="1010881" y="0"/>
                </a:cubicBezTo>
                <a:cubicBezTo>
                  <a:pt x="453489" y="0"/>
                  <a:pt x="0" y="453492"/>
                  <a:pt x="0" y="1010882"/>
                </a:cubicBezTo>
                <a:cubicBezTo>
                  <a:pt x="0" y="1568272"/>
                  <a:pt x="453489" y="2021764"/>
                  <a:pt x="1010881" y="2021764"/>
                </a:cubicBezTo>
                <a:cubicBezTo>
                  <a:pt x="1568274" y="2021764"/>
                  <a:pt x="2021769" y="1568272"/>
                  <a:pt x="2021769" y="1010882"/>
                </a:cubicBezTo>
                <a:close/>
                <a:moveTo>
                  <a:pt x="1306176" y="717716"/>
                </a:moveTo>
                <a:cubicBezTo>
                  <a:pt x="1306176" y="738295"/>
                  <a:pt x="1305137" y="758628"/>
                  <a:pt x="1303630" y="778828"/>
                </a:cubicBezTo>
                <a:cubicBezTo>
                  <a:pt x="1212470" y="746836"/>
                  <a:pt x="1114921" y="728561"/>
                  <a:pt x="1012964" y="728561"/>
                </a:cubicBezTo>
                <a:cubicBezTo>
                  <a:pt x="899146" y="728561"/>
                  <a:pt x="790643" y="750971"/>
                  <a:pt x="690682" y="790423"/>
                </a:cubicBezTo>
                <a:cubicBezTo>
                  <a:pt x="688534" y="766438"/>
                  <a:pt x="687092" y="742252"/>
                  <a:pt x="687092" y="717716"/>
                </a:cubicBezTo>
                <a:cubicBezTo>
                  <a:pt x="687092" y="459175"/>
                  <a:pt x="808386" y="228829"/>
                  <a:pt x="996638" y="79324"/>
                </a:cubicBezTo>
                <a:cubicBezTo>
                  <a:pt x="1184905" y="228829"/>
                  <a:pt x="1306176" y="459175"/>
                  <a:pt x="1306176" y="717716"/>
                </a:cubicBezTo>
                <a:close/>
                <a:moveTo>
                  <a:pt x="941101" y="1396867"/>
                </a:moveTo>
                <a:cubicBezTo>
                  <a:pt x="811954" y="1482783"/>
                  <a:pt x="657178" y="1533112"/>
                  <a:pt x="490769" y="1533112"/>
                </a:cubicBezTo>
                <a:cubicBezTo>
                  <a:pt x="391494" y="1533112"/>
                  <a:pt x="296731" y="1514374"/>
                  <a:pt x="208670" y="1481760"/>
                </a:cubicBezTo>
                <a:cubicBezTo>
                  <a:pt x="249931" y="1222756"/>
                  <a:pt x="412893" y="1004177"/>
                  <a:pt x="637576" y="887069"/>
                </a:cubicBezTo>
                <a:cubicBezTo>
                  <a:pt x="677385" y="1090600"/>
                  <a:pt x="787152" y="1269378"/>
                  <a:pt x="941101" y="1396867"/>
                </a:cubicBezTo>
                <a:close/>
                <a:moveTo>
                  <a:pt x="699223" y="857707"/>
                </a:moveTo>
                <a:cubicBezTo>
                  <a:pt x="795863" y="817258"/>
                  <a:pt x="901826" y="794759"/>
                  <a:pt x="1012964" y="794759"/>
                </a:cubicBezTo>
                <a:cubicBezTo>
                  <a:pt x="1112489" y="794759"/>
                  <a:pt x="1207471" y="813562"/>
                  <a:pt x="1295732" y="846353"/>
                </a:cubicBezTo>
                <a:cubicBezTo>
                  <a:pt x="1262895" y="1051859"/>
                  <a:pt x="1152996" y="1231875"/>
                  <a:pt x="996638" y="1356043"/>
                </a:cubicBezTo>
                <a:cubicBezTo>
                  <a:pt x="843146" y="1234154"/>
                  <a:pt x="734242" y="1058494"/>
                  <a:pt x="699223" y="857707"/>
                </a:cubicBezTo>
                <a:close/>
                <a:moveTo>
                  <a:pt x="1358590" y="872707"/>
                </a:moveTo>
                <a:cubicBezTo>
                  <a:pt x="1595091" y="984022"/>
                  <a:pt x="1769398" y="1205167"/>
                  <a:pt x="1815488" y="1470431"/>
                </a:cubicBezTo>
                <a:cubicBezTo>
                  <a:pt x="1719063" y="1510677"/>
                  <a:pt x="1613392" y="1533112"/>
                  <a:pt x="1502520" y="1533112"/>
                </a:cubicBezTo>
                <a:cubicBezTo>
                  <a:pt x="1336111" y="1533112"/>
                  <a:pt x="1181342" y="1482783"/>
                  <a:pt x="1052195" y="1396867"/>
                </a:cubicBezTo>
                <a:cubicBezTo>
                  <a:pt x="1209752" y="1266368"/>
                  <a:pt x="1321264" y="1082218"/>
                  <a:pt x="1358590" y="872707"/>
                </a:cubicBezTo>
                <a:close/>
                <a:moveTo>
                  <a:pt x="246040" y="1563142"/>
                </a:moveTo>
                <a:cubicBezTo>
                  <a:pt x="323878" y="1585951"/>
                  <a:pt x="405654" y="1599291"/>
                  <a:pt x="490769" y="1599291"/>
                </a:cubicBezTo>
                <a:cubicBezTo>
                  <a:pt x="679016" y="1599291"/>
                  <a:pt x="853280" y="1539488"/>
                  <a:pt x="996638" y="1438573"/>
                </a:cubicBezTo>
                <a:cubicBezTo>
                  <a:pt x="1140009" y="1539488"/>
                  <a:pt x="1314273" y="1599291"/>
                  <a:pt x="1502520" y="1599291"/>
                </a:cubicBezTo>
                <a:cubicBezTo>
                  <a:pt x="1601403" y="1599291"/>
                  <a:pt x="1695878" y="1581550"/>
                  <a:pt x="1784627" y="1551260"/>
                </a:cubicBezTo>
                <a:cubicBezTo>
                  <a:pt x="1613633" y="1795304"/>
                  <a:pt x="1330820" y="1955558"/>
                  <a:pt x="1010881" y="1955558"/>
                </a:cubicBezTo>
                <a:cubicBezTo>
                  <a:pt x="696256" y="1955558"/>
                  <a:pt x="417820" y="1800371"/>
                  <a:pt x="246040" y="1563142"/>
                </a:cubicBezTo>
                <a:close/>
                <a:moveTo>
                  <a:pt x="902048" y="72974"/>
                </a:moveTo>
                <a:cubicBezTo>
                  <a:pt x="729220" y="234029"/>
                  <a:pt x="620893" y="463405"/>
                  <a:pt x="620893" y="717716"/>
                </a:cubicBezTo>
                <a:cubicBezTo>
                  <a:pt x="620893" y="751923"/>
                  <a:pt x="622888" y="785686"/>
                  <a:pt x="626691" y="818921"/>
                </a:cubicBezTo>
                <a:cubicBezTo>
                  <a:pt x="392249" y="933836"/>
                  <a:pt x="216410" y="1149368"/>
                  <a:pt x="155501" y="1409231"/>
                </a:cubicBezTo>
                <a:cubicBezTo>
                  <a:pt x="98788" y="1287983"/>
                  <a:pt x="66181" y="1153325"/>
                  <a:pt x="66181" y="1010882"/>
                </a:cubicBezTo>
                <a:cubicBezTo>
                  <a:pt x="66181" y="526840"/>
                  <a:pt x="432293" y="127184"/>
                  <a:pt x="902048" y="72974"/>
                </a:cubicBezTo>
                <a:close/>
                <a:moveTo>
                  <a:pt x="1955570" y="1010882"/>
                </a:moveTo>
                <a:cubicBezTo>
                  <a:pt x="1955570" y="1150893"/>
                  <a:pt x="1924131" y="1283423"/>
                  <a:pt x="1869254" y="1403059"/>
                </a:cubicBezTo>
                <a:cubicBezTo>
                  <a:pt x="1804228" y="1134364"/>
                  <a:pt x="1616160" y="913531"/>
                  <a:pt x="1367906" y="803808"/>
                </a:cubicBezTo>
                <a:cubicBezTo>
                  <a:pt x="1370674" y="775444"/>
                  <a:pt x="1372376" y="746766"/>
                  <a:pt x="1372376" y="717716"/>
                </a:cubicBezTo>
                <a:cubicBezTo>
                  <a:pt x="1372376" y="461943"/>
                  <a:pt x="1262850" y="231305"/>
                  <a:pt x="1088302" y="70117"/>
                </a:cubicBezTo>
                <a:cubicBezTo>
                  <a:pt x="1573037" y="109721"/>
                  <a:pt x="1955570" y="516109"/>
                  <a:pt x="1955570" y="1010882"/>
                </a:cubicBezTo>
                <a:close/>
              </a:path>
            </a:pathLst>
          </a:custGeom>
          <a:solidFill>
            <a:srgbClr val="3B7B77"/>
          </a:solidFill>
          <a:ln w="180" cap="flat">
            <a:noFill/>
            <a:prstDash val="solid"/>
            <a:miter/>
          </a:ln>
        </p:spPr>
        <p:txBody>
          <a:bodyPr rtlCol="0" anchor="ctr"/>
          <a:lstStyle/>
          <a:p>
            <a:endParaRPr lang="fi-FI"/>
          </a:p>
        </p:txBody>
      </p:sp>
      <p:sp>
        <p:nvSpPr>
          <p:cNvPr id="28" name="Vapaamuotoinen: Muoto 27">
            <a:extLst>
              <a:ext uri="{FF2B5EF4-FFF2-40B4-BE49-F238E27FC236}">
                <a16:creationId xmlns:a16="http://schemas.microsoft.com/office/drawing/2014/main" id="{079EF538-0A90-ED34-5333-BED6DC48A98D}"/>
              </a:ext>
              <a:ext uri="{C183D7F6-B498-43B3-948B-1728B52AA6E4}">
                <adec:decorative xmlns:adec="http://schemas.microsoft.com/office/drawing/2017/decorative" val="1"/>
              </a:ext>
            </a:extLst>
          </p:cNvPr>
          <p:cNvSpPr/>
          <p:nvPr/>
        </p:nvSpPr>
        <p:spPr>
          <a:xfrm>
            <a:off x="6171173" y="2037"/>
            <a:ext cx="2021768" cy="1753685"/>
          </a:xfrm>
          <a:custGeom>
            <a:avLst/>
            <a:gdLst>
              <a:gd name="connsiteX0" fmla="*/ 2021769 w 2021768"/>
              <a:gd name="connsiteY0" fmla="*/ 742804 h 1753685"/>
              <a:gd name="connsiteX1" fmla="*/ 1695755 w 2021768"/>
              <a:gd name="connsiteY1" fmla="*/ 0 h 1753685"/>
              <a:gd name="connsiteX2" fmla="*/ 1593159 w 2021768"/>
              <a:gd name="connsiteY2" fmla="*/ 0 h 1753685"/>
              <a:gd name="connsiteX3" fmla="*/ 1955570 w 2021768"/>
              <a:gd name="connsiteY3" fmla="*/ 742804 h 1753685"/>
              <a:gd name="connsiteX4" fmla="*/ 1869254 w 2021768"/>
              <a:gd name="connsiteY4" fmla="*/ 1134979 h 1753685"/>
              <a:gd name="connsiteX5" fmla="*/ 1367904 w 2021768"/>
              <a:gd name="connsiteY5" fmla="*/ 535730 h 1753685"/>
              <a:gd name="connsiteX6" fmla="*/ 1372375 w 2021768"/>
              <a:gd name="connsiteY6" fmla="*/ 449636 h 1753685"/>
              <a:gd name="connsiteX7" fmla="*/ 1248823 w 2021768"/>
              <a:gd name="connsiteY7" fmla="*/ 0 h 1753685"/>
              <a:gd name="connsiteX8" fmla="*/ 1170255 w 2021768"/>
              <a:gd name="connsiteY8" fmla="*/ 0 h 1753685"/>
              <a:gd name="connsiteX9" fmla="*/ 1306176 w 2021768"/>
              <a:gd name="connsiteY9" fmla="*/ 449636 h 1753685"/>
              <a:gd name="connsiteX10" fmla="*/ 1303630 w 2021768"/>
              <a:gd name="connsiteY10" fmla="*/ 510748 h 1753685"/>
              <a:gd name="connsiteX11" fmla="*/ 1012964 w 2021768"/>
              <a:gd name="connsiteY11" fmla="*/ 460476 h 1753685"/>
              <a:gd name="connsiteX12" fmla="*/ 690680 w 2021768"/>
              <a:gd name="connsiteY12" fmla="*/ 522344 h 1753685"/>
              <a:gd name="connsiteX13" fmla="*/ 687092 w 2021768"/>
              <a:gd name="connsiteY13" fmla="*/ 449636 h 1753685"/>
              <a:gd name="connsiteX14" fmla="*/ 823025 w 2021768"/>
              <a:gd name="connsiteY14" fmla="*/ 0 h 1753685"/>
              <a:gd name="connsiteX15" fmla="*/ 744532 w 2021768"/>
              <a:gd name="connsiteY15" fmla="*/ 0 h 1753685"/>
              <a:gd name="connsiteX16" fmla="*/ 620893 w 2021768"/>
              <a:gd name="connsiteY16" fmla="*/ 449636 h 1753685"/>
              <a:gd name="connsiteX17" fmla="*/ 626691 w 2021768"/>
              <a:gd name="connsiteY17" fmla="*/ 550843 h 1753685"/>
              <a:gd name="connsiteX18" fmla="*/ 155500 w 2021768"/>
              <a:gd name="connsiteY18" fmla="*/ 1141151 h 1753685"/>
              <a:gd name="connsiteX19" fmla="*/ 66174 w 2021768"/>
              <a:gd name="connsiteY19" fmla="*/ 742804 h 1753685"/>
              <a:gd name="connsiteX20" fmla="*/ 428440 w 2021768"/>
              <a:gd name="connsiteY20" fmla="*/ 0 h 1753685"/>
              <a:gd name="connsiteX21" fmla="*/ 326010 w 2021768"/>
              <a:gd name="connsiteY21" fmla="*/ 0 h 1753685"/>
              <a:gd name="connsiteX22" fmla="*/ 0 w 2021768"/>
              <a:gd name="connsiteY22" fmla="*/ 742804 h 1753685"/>
              <a:gd name="connsiteX23" fmla="*/ 1010881 w 2021768"/>
              <a:gd name="connsiteY23" fmla="*/ 1753686 h 1753685"/>
              <a:gd name="connsiteX24" fmla="*/ 2021769 w 2021768"/>
              <a:gd name="connsiteY24" fmla="*/ 742804 h 1753685"/>
              <a:gd name="connsiteX25" fmla="*/ 941101 w 2021768"/>
              <a:gd name="connsiteY25" fmla="*/ 1128789 h 1753685"/>
              <a:gd name="connsiteX26" fmla="*/ 490769 w 2021768"/>
              <a:gd name="connsiteY26" fmla="*/ 1265035 h 1753685"/>
              <a:gd name="connsiteX27" fmla="*/ 208668 w 2021768"/>
              <a:gd name="connsiteY27" fmla="*/ 1213681 h 1753685"/>
              <a:gd name="connsiteX28" fmla="*/ 637576 w 2021768"/>
              <a:gd name="connsiteY28" fmla="*/ 618984 h 1753685"/>
              <a:gd name="connsiteX29" fmla="*/ 941101 w 2021768"/>
              <a:gd name="connsiteY29" fmla="*/ 1128789 h 1753685"/>
              <a:gd name="connsiteX30" fmla="*/ 699221 w 2021768"/>
              <a:gd name="connsiteY30" fmla="*/ 589630 h 1753685"/>
              <a:gd name="connsiteX31" fmla="*/ 1012964 w 2021768"/>
              <a:gd name="connsiteY31" fmla="*/ 526682 h 1753685"/>
              <a:gd name="connsiteX32" fmla="*/ 1295732 w 2021768"/>
              <a:gd name="connsiteY32" fmla="*/ 578275 h 1753685"/>
              <a:gd name="connsiteX33" fmla="*/ 996638 w 2021768"/>
              <a:gd name="connsiteY33" fmla="*/ 1087963 h 1753685"/>
              <a:gd name="connsiteX34" fmla="*/ 699221 w 2021768"/>
              <a:gd name="connsiteY34" fmla="*/ 589630 h 1753685"/>
              <a:gd name="connsiteX35" fmla="*/ 1358589 w 2021768"/>
              <a:gd name="connsiteY35" fmla="*/ 604627 h 1753685"/>
              <a:gd name="connsiteX36" fmla="*/ 1815488 w 2021768"/>
              <a:gd name="connsiteY36" fmla="*/ 1202353 h 1753685"/>
              <a:gd name="connsiteX37" fmla="*/ 1502520 w 2021768"/>
              <a:gd name="connsiteY37" fmla="*/ 1265035 h 1753685"/>
              <a:gd name="connsiteX38" fmla="*/ 1052194 w 2021768"/>
              <a:gd name="connsiteY38" fmla="*/ 1128789 h 1753685"/>
              <a:gd name="connsiteX39" fmla="*/ 1358589 w 2021768"/>
              <a:gd name="connsiteY39" fmla="*/ 604627 h 1753685"/>
              <a:gd name="connsiteX40" fmla="*/ 246038 w 2021768"/>
              <a:gd name="connsiteY40" fmla="*/ 1295062 h 1753685"/>
              <a:gd name="connsiteX41" fmla="*/ 490769 w 2021768"/>
              <a:gd name="connsiteY41" fmla="*/ 1331213 h 1753685"/>
              <a:gd name="connsiteX42" fmla="*/ 996638 w 2021768"/>
              <a:gd name="connsiteY42" fmla="*/ 1170495 h 1753685"/>
              <a:gd name="connsiteX43" fmla="*/ 1502520 w 2021768"/>
              <a:gd name="connsiteY43" fmla="*/ 1331213 h 1753685"/>
              <a:gd name="connsiteX44" fmla="*/ 1784627 w 2021768"/>
              <a:gd name="connsiteY44" fmla="*/ 1283182 h 1753685"/>
              <a:gd name="connsiteX45" fmla="*/ 1010881 w 2021768"/>
              <a:gd name="connsiteY45" fmla="*/ 1687480 h 1753685"/>
              <a:gd name="connsiteX46" fmla="*/ 246038 w 2021768"/>
              <a:gd name="connsiteY46" fmla="*/ 1295062 h 1753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2021768" h="1753685">
                <a:moveTo>
                  <a:pt x="2021769" y="742804"/>
                </a:moveTo>
                <a:cubicBezTo>
                  <a:pt x="2021769" y="449404"/>
                  <a:pt x="1896072" y="184837"/>
                  <a:pt x="1695755" y="0"/>
                </a:cubicBezTo>
                <a:lnTo>
                  <a:pt x="1593159" y="0"/>
                </a:lnTo>
                <a:cubicBezTo>
                  <a:pt x="1813648" y="172872"/>
                  <a:pt x="1955570" y="441441"/>
                  <a:pt x="1955570" y="742804"/>
                </a:cubicBezTo>
                <a:cubicBezTo>
                  <a:pt x="1955570" y="882815"/>
                  <a:pt x="1924131" y="1015346"/>
                  <a:pt x="1869254" y="1134979"/>
                </a:cubicBezTo>
                <a:cubicBezTo>
                  <a:pt x="1804228" y="866286"/>
                  <a:pt x="1616160" y="645451"/>
                  <a:pt x="1367904" y="535730"/>
                </a:cubicBezTo>
                <a:cubicBezTo>
                  <a:pt x="1370674" y="507364"/>
                  <a:pt x="1372375" y="478688"/>
                  <a:pt x="1372375" y="449636"/>
                </a:cubicBezTo>
                <a:cubicBezTo>
                  <a:pt x="1372375" y="285503"/>
                  <a:pt x="1327269" y="131722"/>
                  <a:pt x="1248823" y="0"/>
                </a:cubicBezTo>
                <a:lnTo>
                  <a:pt x="1170255" y="0"/>
                </a:lnTo>
                <a:cubicBezTo>
                  <a:pt x="1256059" y="128907"/>
                  <a:pt x="1306176" y="283444"/>
                  <a:pt x="1306176" y="449636"/>
                </a:cubicBezTo>
                <a:cubicBezTo>
                  <a:pt x="1306176" y="470218"/>
                  <a:pt x="1305134" y="490550"/>
                  <a:pt x="1303630" y="510748"/>
                </a:cubicBezTo>
                <a:cubicBezTo>
                  <a:pt x="1212468" y="478759"/>
                  <a:pt x="1114921" y="460476"/>
                  <a:pt x="1012964" y="460476"/>
                </a:cubicBezTo>
                <a:cubicBezTo>
                  <a:pt x="899146" y="460476"/>
                  <a:pt x="790643" y="482891"/>
                  <a:pt x="690680" y="522344"/>
                </a:cubicBezTo>
                <a:cubicBezTo>
                  <a:pt x="688534" y="498361"/>
                  <a:pt x="687092" y="474172"/>
                  <a:pt x="687092" y="449636"/>
                </a:cubicBezTo>
                <a:cubicBezTo>
                  <a:pt x="687092" y="283444"/>
                  <a:pt x="737219" y="128907"/>
                  <a:pt x="823025" y="0"/>
                </a:cubicBezTo>
                <a:lnTo>
                  <a:pt x="744532" y="0"/>
                </a:lnTo>
                <a:cubicBezTo>
                  <a:pt x="666045" y="131711"/>
                  <a:pt x="620893" y="285475"/>
                  <a:pt x="620893" y="449636"/>
                </a:cubicBezTo>
                <a:cubicBezTo>
                  <a:pt x="620893" y="483844"/>
                  <a:pt x="622888" y="517606"/>
                  <a:pt x="626691" y="550843"/>
                </a:cubicBezTo>
                <a:cubicBezTo>
                  <a:pt x="392247" y="665759"/>
                  <a:pt x="216410" y="881291"/>
                  <a:pt x="155500" y="1141151"/>
                </a:cubicBezTo>
                <a:cubicBezTo>
                  <a:pt x="98788" y="1019905"/>
                  <a:pt x="66174" y="885247"/>
                  <a:pt x="66174" y="742804"/>
                </a:cubicBezTo>
                <a:cubicBezTo>
                  <a:pt x="66174" y="441515"/>
                  <a:pt x="208044" y="172944"/>
                  <a:pt x="428440" y="0"/>
                </a:cubicBezTo>
                <a:lnTo>
                  <a:pt x="326010" y="0"/>
                </a:lnTo>
                <a:cubicBezTo>
                  <a:pt x="125695" y="184837"/>
                  <a:pt x="0" y="449404"/>
                  <a:pt x="0" y="742804"/>
                </a:cubicBezTo>
                <a:cubicBezTo>
                  <a:pt x="0" y="1300194"/>
                  <a:pt x="453487" y="1753686"/>
                  <a:pt x="1010881" y="1753686"/>
                </a:cubicBezTo>
                <a:cubicBezTo>
                  <a:pt x="1568274" y="1753686"/>
                  <a:pt x="2021769" y="1300194"/>
                  <a:pt x="2021769" y="742804"/>
                </a:cubicBezTo>
                <a:close/>
                <a:moveTo>
                  <a:pt x="941101" y="1128789"/>
                </a:moveTo>
                <a:cubicBezTo>
                  <a:pt x="811954" y="1214698"/>
                  <a:pt x="657178" y="1265035"/>
                  <a:pt x="490769" y="1265035"/>
                </a:cubicBezTo>
                <a:cubicBezTo>
                  <a:pt x="391493" y="1265035"/>
                  <a:pt x="296731" y="1246295"/>
                  <a:pt x="208668" y="1213681"/>
                </a:cubicBezTo>
                <a:cubicBezTo>
                  <a:pt x="249931" y="954677"/>
                  <a:pt x="412892" y="736097"/>
                  <a:pt x="637576" y="618984"/>
                </a:cubicBezTo>
                <a:cubicBezTo>
                  <a:pt x="677383" y="822521"/>
                  <a:pt x="787150" y="1001299"/>
                  <a:pt x="941101" y="1128789"/>
                </a:cubicBezTo>
                <a:close/>
                <a:moveTo>
                  <a:pt x="699221" y="589630"/>
                </a:moveTo>
                <a:cubicBezTo>
                  <a:pt x="795863" y="549180"/>
                  <a:pt x="901826" y="526682"/>
                  <a:pt x="1012964" y="526682"/>
                </a:cubicBezTo>
                <a:cubicBezTo>
                  <a:pt x="1112489" y="526682"/>
                  <a:pt x="1207471" y="545483"/>
                  <a:pt x="1295732" y="578275"/>
                </a:cubicBezTo>
                <a:cubicBezTo>
                  <a:pt x="1262895" y="783779"/>
                  <a:pt x="1152994" y="963796"/>
                  <a:pt x="996638" y="1087963"/>
                </a:cubicBezTo>
                <a:cubicBezTo>
                  <a:pt x="843144" y="966076"/>
                  <a:pt x="734242" y="790416"/>
                  <a:pt x="699221" y="589630"/>
                </a:cubicBezTo>
                <a:close/>
                <a:moveTo>
                  <a:pt x="1358589" y="604627"/>
                </a:moveTo>
                <a:cubicBezTo>
                  <a:pt x="1595091" y="715943"/>
                  <a:pt x="1769398" y="937087"/>
                  <a:pt x="1815488" y="1202353"/>
                </a:cubicBezTo>
                <a:cubicBezTo>
                  <a:pt x="1719063" y="1242599"/>
                  <a:pt x="1613392" y="1265035"/>
                  <a:pt x="1502520" y="1265035"/>
                </a:cubicBezTo>
                <a:cubicBezTo>
                  <a:pt x="1336111" y="1265035"/>
                  <a:pt x="1181341" y="1214698"/>
                  <a:pt x="1052194" y="1128789"/>
                </a:cubicBezTo>
                <a:cubicBezTo>
                  <a:pt x="1209752" y="998289"/>
                  <a:pt x="1321264" y="814140"/>
                  <a:pt x="1358589" y="604627"/>
                </a:cubicBezTo>
                <a:close/>
                <a:moveTo>
                  <a:pt x="246038" y="1295062"/>
                </a:moveTo>
                <a:cubicBezTo>
                  <a:pt x="323878" y="1317872"/>
                  <a:pt x="405654" y="1331213"/>
                  <a:pt x="490769" y="1331213"/>
                </a:cubicBezTo>
                <a:cubicBezTo>
                  <a:pt x="679016" y="1331213"/>
                  <a:pt x="853280" y="1271408"/>
                  <a:pt x="996638" y="1170495"/>
                </a:cubicBezTo>
                <a:cubicBezTo>
                  <a:pt x="1140009" y="1271408"/>
                  <a:pt x="1314273" y="1331213"/>
                  <a:pt x="1502520" y="1331213"/>
                </a:cubicBezTo>
                <a:cubicBezTo>
                  <a:pt x="1601402" y="1331213"/>
                  <a:pt x="1695878" y="1313471"/>
                  <a:pt x="1784627" y="1283182"/>
                </a:cubicBezTo>
                <a:cubicBezTo>
                  <a:pt x="1613633" y="1527225"/>
                  <a:pt x="1330820" y="1687480"/>
                  <a:pt x="1010881" y="1687480"/>
                </a:cubicBezTo>
                <a:cubicBezTo>
                  <a:pt x="696256" y="1687480"/>
                  <a:pt x="417820" y="1532293"/>
                  <a:pt x="246038" y="1295062"/>
                </a:cubicBezTo>
                <a:close/>
              </a:path>
            </a:pathLst>
          </a:custGeom>
          <a:solidFill>
            <a:srgbClr val="3B7B77"/>
          </a:solidFill>
          <a:ln w="180" cap="flat">
            <a:noFill/>
            <a:prstDash val="solid"/>
            <a:miter/>
          </a:ln>
        </p:spPr>
        <p:txBody>
          <a:bodyPr rtlCol="0" anchor="ctr"/>
          <a:lstStyle/>
          <a:p>
            <a:endParaRPr lang="fi-FI"/>
          </a:p>
        </p:txBody>
      </p:sp>
      <p:sp>
        <p:nvSpPr>
          <p:cNvPr id="29" name="Vapaamuotoinen: Muoto 28">
            <a:extLst>
              <a:ext uri="{FF2B5EF4-FFF2-40B4-BE49-F238E27FC236}">
                <a16:creationId xmlns:a16="http://schemas.microsoft.com/office/drawing/2014/main" id="{21392F13-2777-3191-1591-E58E7EABB988}"/>
              </a:ext>
              <a:ext uri="{C183D7F6-B498-43B3-948B-1728B52AA6E4}">
                <adec:decorative xmlns:adec="http://schemas.microsoft.com/office/drawing/2017/decorative" val="1"/>
              </a:ext>
            </a:extLst>
          </p:cNvPr>
          <p:cNvSpPr/>
          <p:nvPr/>
        </p:nvSpPr>
        <p:spPr>
          <a:xfrm>
            <a:off x="7892113" y="2037"/>
            <a:ext cx="1966464" cy="775839"/>
          </a:xfrm>
          <a:custGeom>
            <a:avLst/>
            <a:gdLst>
              <a:gd name="connsiteX0" fmla="*/ 0 w 1966464"/>
              <a:gd name="connsiteY0" fmla="*/ 0 h 775839"/>
              <a:gd name="connsiteX1" fmla="*/ 983230 w 1966464"/>
              <a:gd name="connsiteY1" fmla="*/ 775840 h 775839"/>
              <a:gd name="connsiteX2" fmla="*/ 1966465 w 1966464"/>
              <a:gd name="connsiteY2" fmla="*/ 0 h 775839"/>
              <a:gd name="connsiteX3" fmla="*/ 1897740 w 1966464"/>
              <a:gd name="connsiteY3" fmla="*/ 0 h 775839"/>
              <a:gd name="connsiteX4" fmla="*/ 1841602 w 1966464"/>
              <a:gd name="connsiteY4" fmla="*/ 157133 h 775839"/>
              <a:gd name="connsiteX5" fmla="*/ 1787341 w 1966464"/>
              <a:gd name="connsiteY5" fmla="*/ 0 h 775839"/>
              <a:gd name="connsiteX6" fmla="*/ 1713779 w 1966464"/>
              <a:gd name="connsiteY6" fmla="*/ 0 h 775839"/>
              <a:gd name="connsiteX7" fmla="*/ 1787836 w 1966464"/>
              <a:gd name="connsiteY7" fmla="*/ 224507 h 775839"/>
              <a:gd name="connsiteX8" fmla="*/ 1474868 w 1966464"/>
              <a:gd name="connsiteY8" fmla="*/ 287188 h 775839"/>
              <a:gd name="connsiteX9" fmla="*/ 1024543 w 1966464"/>
              <a:gd name="connsiteY9" fmla="*/ 150943 h 775839"/>
              <a:gd name="connsiteX10" fmla="*/ 1168420 w 1966464"/>
              <a:gd name="connsiteY10" fmla="*/ 0 h 775839"/>
              <a:gd name="connsiteX11" fmla="*/ 1083109 w 1966464"/>
              <a:gd name="connsiteY11" fmla="*/ 0 h 775839"/>
              <a:gd name="connsiteX12" fmla="*/ 968986 w 1966464"/>
              <a:gd name="connsiteY12" fmla="*/ 110119 h 775839"/>
              <a:gd name="connsiteX13" fmla="*/ 854835 w 1966464"/>
              <a:gd name="connsiteY13" fmla="*/ 0 h 775839"/>
              <a:gd name="connsiteX14" fmla="*/ 769630 w 1966464"/>
              <a:gd name="connsiteY14" fmla="*/ 0 h 775839"/>
              <a:gd name="connsiteX15" fmla="*/ 913449 w 1966464"/>
              <a:gd name="connsiteY15" fmla="*/ 150943 h 775839"/>
              <a:gd name="connsiteX16" fmla="*/ 463117 w 1966464"/>
              <a:gd name="connsiteY16" fmla="*/ 287188 h 775839"/>
              <a:gd name="connsiteX17" fmla="*/ 181018 w 1966464"/>
              <a:gd name="connsiteY17" fmla="*/ 235836 h 775839"/>
              <a:gd name="connsiteX18" fmla="*/ 256877 w 1966464"/>
              <a:gd name="connsiteY18" fmla="*/ 0 h 775839"/>
              <a:gd name="connsiteX19" fmla="*/ 183608 w 1966464"/>
              <a:gd name="connsiteY19" fmla="*/ 0 h 775839"/>
              <a:gd name="connsiteX20" fmla="*/ 127849 w 1966464"/>
              <a:gd name="connsiteY20" fmla="*/ 163312 h 775839"/>
              <a:gd name="connsiteX21" fmla="*/ 68767 w 1966464"/>
              <a:gd name="connsiteY21" fmla="*/ 0 h 775839"/>
              <a:gd name="connsiteX22" fmla="*/ 0 w 1966464"/>
              <a:gd name="connsiteY22" fmla="*/ 0 h 775839"/>
              <a:gd name="connsiteX23" fmla="*/ 218388 w 1966464"/>
              <a:gd name="connsiteY23" fmla="*/ 317218 h 775839"/>
              <a:gd name="connsiteX24" fmla="*/ 463117 w 1966464"/>
              <a:gd name="connsiteY24" fmla="*/ 353367 h 775839"/>
              <a:gd name="connsiteX25" fmla="*/ 968986 w 1966464"/>
              <a:gd name="connsiteY25" fmla="*/ 192649 h 775839"/>
              <a:gd name="connsiteX26" fmla="*/ 1474868 w 1966464"/>
              <a:gd name="connsiteY26" fmla="*/ 353367 h 775839"/>
              <a:gd name="connsiteX27" fmla="*/ 1756975 w 1966464"/>
              <a:gd name="connsiteY27" fmla="*/ 305336 h 775839"/>
              <a:gd name="connsiteX28" fmla="*/ 983230 w 1966464"/>
              <a:gd name="connsiteY28" fmla="*/ 709634 h 775839"/>
              <a:gd name="connsiteX29" fmla="*/ 218388 w 1966464"/>
              <a:gd name="connsiteY29" fmla="*/ 317218 h 775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966464" h="775839">
                <a:moveTo>
                  <a:pt x="0" y="0"/>
                </a:moveTo>
                <a:cubicBezTo>
                  <a:pt x="106238" y="444411"/>
                  <a:pt x="506738" y="775840"/>
                  <a:pt x="983230" y="775840"/>
                </a:cubicBezTo>
                <a:cubicBezTo>
                  <a:pt x="1459721" y="775840"/>
                  <a:pt x="1860225" y="444411"/>
                  <a:pt x="1966465" y="0"/>
                </a:cubicBezTo>
                <a:lnTo>
                  <a:pt x="1897740" y="0"/>
                </a:lnTo>
                <a:cubicBezTo>
                  <a:pt x="1883555" y="54383"/>
                  <a:pt x="1864645" y="106897"/>
                  <a:pt x="1841602" y="157133"/>
                </a:cubicBezTo>
                <a:cubicBezTo>
                  <a:pt x="1828406" y="102607"/>
                  <a:pt x="1810145" y="50056"/>
                  <a:pt x="1787341" y="0"/>
                </a:cubicBezTo>
                <a:lnTo>
                  <a:pt x="1713779" y="0"/>
                </a:lnTo>
                <a:cubicBezTo>
                  <a:pt x="1748763" y="69714"/>
                  <a:pt x="1774044" y="145132"/>
                  <a:pt x="1787836" y="224507"/>
                </a:cubicBezTo>
                <a:cubicBezTo>
                  <a:pt x="1691411" y="264753"/>
                  <a:pt x="1585740" y="287188"/>
                  <a:pt x="1474868" y="287188"/>
                </a:cubicBezTo>
                <a:cubicBezTo>
                  <a:pt x="1308459" y="287188"/>
                  <a:pt x="1153690" y="236858"/>
                  <a:pt x="1024543" y="150943"/>
                </a:cubicBezTo>
                <a:cubicBezTo>
                  <a:pt x="1078220" y="106484"/>
                  <a:pt x="1126545" y="55793"/>
                  <a:pt x="1168420" y="0"/>
                </a:cubicBezTo>
                <a:lnTo>
                  <a:pt x="1083109" y="0"/>
                </a:lnTo>
                <a:cubicBezTo>
                  <a:pt x="1048723" y="40262"/>
                  <a:pt x="1010491" y="77159"/>
                  <a:pt x="968986" y="110119"/>
                </a:cubicBezTo>
                <a:cubicBezTo>
                  <a:pt x="927480" y="77157"/>
                  <a:pt x="889242" y="40259"/>
                  <a:pt x="854835" y="0"/>
                </a:cubicBezTo>
                <a:lnTo>
                  <a:pt x="769630" y="0"/>
                </a:lnTo>
                <a:cubicBezTo>
                  <a:pt x="811471" y="55798"/>
                  <a:pt x="859771" y="106492"/>
                  <a:pt x="913449" y="150943"/>
                </a:cubicBezTo>
                <a:cubicBezTo>
                  <a:pt x="784302" y="236858"/>
                  <a:pt x="629526" y="287188"/>
                  <a:pt x="463117" y="287188"/>
                </a:cubicBezTo>
                <a:cubicBezTo>
                  <a:pt x="363842" y="287188"/>
                  <a:pt x="269080" y="268448"/>
                  <a:pt x="181018" y="235836"/>
                </a:cubicBezTo>
                <a:cubicBezTo>
                  <a:pt x="194320" y="152338"/>
                  <a:pt x="220289" y="73049"/>
                  <a:pt x="256877" y="0"/>
                </a:cubicBezTo>
                <a:lnTo>
                  <a:pt x="183608" y="0"/>
                </a:lnTo>
                <a:cubicBezTo>
                  <a:pt x="159933" y="51932"/>
                  <a:pt x="141150" y="106565"/>
                  <a:pt x="127849" y="163312"/>
                </a:cubicBezTo>
                <a:cubicBezTo>
                  <a:pt x="103477" y="111202"/>
                  <a:pt x="83562" y="56615"/>
                  <a:pt x="68767" y="0"/>
                </a:cubicBezTo>
                <a:lnTo>
                  <a:pt x="0" y="0"/>
                </a:lnTo>
                <a:close/>
                <a:moveTo>
                  <a:pt x="218388" y="317218"/>
                </a:moveTo>
                <a:cubicBezTo>
                  <a:pt x="296226" y="340025"/>
                  <a:pt x="378002" y="353367"/>
                  <a:pt x="463117" y="353367"/>
                </a:cubicBezTo>
                <a:cubicBezTo>
                  <a:pt x="651364" y="353367"/>
                  <a:pt x="825628" y="293564"/>
                  <a:pt x="968986" y="192649"/>
                </a:cubicBezTo>
                <a:cubicBezTo>
                  <a:pt x="1112357" y="293564"/>
                  <a:pt x="1286621" y="353367"/>
                  <a:pt x="1474868" y="353367"/>
                </a:cubicBezTo>
                <a:cubicBezTo>
                  <a:pt x="1573751" y="353367"/>
                  <a:pt x="1668226" y="335626"/>
                  <a:pt x="1756975" y="305336"/>
                </a:cubicBezTo>
                <a:cubicBezTo>
                  <a:pt x="1585981" y="549380"/>
                  <a:pt x="1303169" y="709634"/>
                  <a:pt x="983230" y="709634"/>
                </a:cubicBezTo>
                <a:cubicBezTo>
                  <a:pt x="668604" y="709634"/>
                  <a:pt x="390168" y="554447"/>
                  <a:pt x="218388" y="317218"/>
                </a:cubicBezTo>
                <a:close/>
              </a:path>
            </a:pathLst>
          </a:custGeom>
          <a:solidFill>
            <a:srgbClr val="3B7B77"/>
          </a:solidFill>
          <a:ln w="180" cap="flat">
            <a:noFill/>
            <a:prstDash val="solid"/>
            <a:miter/>
          </a:ln>
        </p:spPr>
        <p:txBody>
          <a:bodyPr rtlCol="0" anchor="ctr"/>
          <a:lstStyle/>
          <a:p>
            <a:endParaRPr lang="fi-FI"/>
          </a:p>
        </p:txBody>
      </p:sp>
      <p:sp>
        <p:nvSpPr>
          <p:cNvPr id="30" name="Vapaamuotoinen: Muoto 29">
            <a:extLst>
              <a:ext uri="{FF2B5EF4-FFF2-40B4-BE49-F238E27FC236}">
                <a16:creationId xmlns:a16="http://schemas.microsoft.com/office/drawing/2014/main" id="{55DC925F-E2EC-10BD-A147-7CFCDE4A7FE4}"/>
              </a:ext>
              <a:ext uri="{C183D7F6-B498-43B3-948B-1728B52AA6E4}">
                <adec:decorative xmlns:adec="http://schemas.microsoft.com/office/drawing/2017/decorative" val="1"/>
              </a:ext>
            </a:extLst>
          </p:cNvPr>
          <p:cNvSpPr/>
          <p:nvPr/>
        </p:nvSpPr>
        <p:spPr>
          <a:xfrm>
            <a:off x="8180795" y="6578879"/>
            <a:ext cx="1389097" cy="277088"/>
          </a:xfrm>
          <a:custGeom>
            <a:avLst/>
            <a:gdLst>
              <a:gd name="connsiteX0" fmla="*/ 1389097 w 1389097"/>
              <a:gd name="connsiteY0" fmla="*/ 277089 h 277088"/>
              <a:gd name="connsiteX1" fmla="*/ 694548 w 1389097"/>
              <a:gd name="connsiteY1" fmla="*/ 0 h 277088"/>
              <a:gd name="connsiteX2" fmla="*/ 0 w 1389097"/>
              <a:gd name="connsiteY2" fmla="*/ 277089 h 277088"/>
              <a:gd name="connsiteX3" fmla="*/ 100798 w 1389097"/>
              <a:gd name="connsiteY3" fmla="*/ 277089 h 277088"/>
              <a:gd name="connsiteX4" fmla="*/ 585714 w 1389097"/>
              <a:gd name="connsiteY4" fmla="*/ 72974 h 277088"/>
              <a:gd name="connsiteX5" fmla="*/ 422905 w 1389097"/>
              <a:gd name="connsiteY5" fmla="*/ 277089 h 277088"/>
              <a:gd name="connsiteX6" fmla="*/ 500780 w 1389097"/>
              <a:gd name="connsiteY6" fmla="*/ 277089 h 277088"/>
              <a:gd name="connsiteX7" fmla="*/ 680304 w 1389097"/>
              <a:gd name="connsiteY7" fmla="*/ 79324 h 277088"/>
              <a:gd name="connsiteX8" fmla="*/ 859832 w 1389097"/>
              <a:gd name="connsiteY8" fmla="*/ 277089 h 277088"/>
              <a:gd name="connsiteX9" fmla="*/ 937779 w 1389097"/>
              <a:gd name="connsiteY9" fmla="*/ 277089 h 277088"/>
              <a:gd name="connsiteX10" fmla="*/ 771968 w 1389097"/>
              <a:gd name="connsiteY10" fmla="*/ 70116 h 277088"/>
              <a:gd name="connsiteX11" fmla="*/ 1288065 w 1389097"/>
              <a:gd name="connsiteY11" fmla="*/ 277089 h 277088"/>
              <a:gd name="connsiteX12" fmla="*/ 1389097 w 1389097"/>
              <a:gd name="connsiteY12" fmla="*/ 277089 h 277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9097" h="277088">
                <a:moveTo>
                  <a:pt x="1389097" y="277089"/>
                </a:moveTo>
                <a:cubicBezTo>
                  <a:pt x="1207844" y="105441"/>
                  <a:pt x="963284" y="0"/>
                  <a:pt x="694548" y="0"/>
                </a:cubicBezTo>
                <a:cubicBezTo>
                  <a:pt x="425812" y="0"/>
                  <a:pt x="181254" y="105441"/>
                  <a:pt x="0" y="277089"/>
                </a:cubicBezTo>
                <a:lnTo>
                  <a:pt x="100798" y="277089"/>
                </a:lnTo>
                <a:cubicBezTo>
                  <a:pt x="236577" y="167170"/>
                  <a:pt x="403324" y="94022"/>
                  <a:pt x="585714" y="72974"/>
                </a:cubicBezTo>
                <a:cubicBezTo>
                  <a:pt x="521914" y="132427"/>
                  <a:pt x="466920" y="201199"/>
                  <a:pt x="422905" y="277089"/>
                </a:cubicBezTo>
                <a:lnTo>
                  <a:pt x="500780" y="277089"/>
                </a:lnTo>
                <a:cubicBezTo>
                  <a:pt x="549489" y="201786"/>
                  <a:pt x="610257" y="134955"/>
                  <a:pt x="680304" y="79324"/>
                </a:cubicBezTo>
                <a:cubicBezTo>
                  <a:pt x="750357" y="134955"/>
                  <a:pt x="811127" y="201786"/>
                  <a:pt x="859832" y="277089"/>
                </a:cubicBezTo>
                <a:lnTo>
                  <a:pt x="937779" y="277089"/>
                </a:lnTo>
                <a:cubicBezTo>
                  <a:pt x="893084" y="199976"/>
                  <a:pt x="837049" y="130216"/>
                  <a:pt x="771968" y="70116"/>
                </a:cubicBezTo>
                <a:cubicBezTo>
                  <a:pt x="966515" y="86012"/>
                  <a:pt x="1144566" y="161028"/>
                  <a:pt x="1288065" y="277089"/>
                </a:cubicBezTo>
                <a:lnTo>
                  <a:pt x="1389097" y="277089"/>
                </a:lnTo>
                <a:close/>
              </a:path>
            </a:pathLst>
          </a:custGeom>
          <a:solidFill>
            <a:srgbClr val="3B7B77"/>
          </a:solidFill>
          <a:ln w="180" cap="flat">
            <a:noFill/>
            <a:prstDash val="solid"/>
            <a:miter/>
          </a:ln>
        </p:spPr>
        <p:txBody>
          <a:bodyPr rtlCol="0" anchor="ctr"/>
          <a:lstStyle/>
          <a:p>
            <a:endParaRPr lang="fi-FI"/>
          </a:p>
        </p:txBody>
      </p:sp>
      <p:sp>
        <p:nvSpPr>
          <p:cNvPr id="31" name="Vapaamuotoinen: Muoto 30">
            <a:extLst>
              <a:ext uri="{FF2B5EF4-FFF2-40B4-BE49-F238E27FC236}">
                <a16:creationId xmlns:a16="http://schemas.microsoft.com/office/drawing/2014/main" id="{36C6D7E9-7C51-9B1B-E440-95A770F66DB6}"/>
              </a:ext>
              <a:ext uri="{C183D7F6-B498-43B3-948B-1728B52AA6E4}">
                <adec:decorative xmlns:adec="http://schemas.microsoft.com/office/drawing/2017/decorative" val="1"/>
              </a:ext>
            </a:extLst>
          </p:cNvPr>
          <p:cNvSpPr/>
          <p:nvPr/>
        </p:nvSpPr>
        <p:spPr>
          <a:xfrm>
            <a:off x="6171173" y="5601032"/>
            <a:ext cx="2021768" cy="1254935"/>
          </a:xfrm>
          <a:custGeom>
            <a:avLst/>
            <a:gdLst>
              <a:gd name="connsiteX0" fmla="*/ 2021769 w 2021768"/>
              <a:gd name="connsiteY0" fmla="*/ 1010882 h 1254935"/>
              <a:gd name="connsiteX1" fmla="*/ 1010881 w 2021768"/>
              <a:gd name="connsiteY1" fmla="*/ 0 h 1254935"/>
              <a:gd name="connsiteX2" fmla="*/ 0 w 2021768"/>
              <a:gd name="connsiteY2" fmla="*/ 1010882 h 1254935"/>
              <a:gd name="connsiteX3" fmla="*/ 29855 w 2021768"/>
              <a:gd name="connsiteY3" fmla="*/ 1254935 h 1254935"/>
              <a:gd name="connsiteX4" fmla="*/ 98813 w 2021768"/>
              <a:gd name="connsiteY4" fmla="*/ 1254935 h 1254935"/>
              <a:gd name="connsiteX5" fmla="*/ 66174 w 2021768"/>
              <a:gd name="connsiteY5" fmla="*/ 1010882 h 1254935"/>
              <a:gd name="connsiteX6" fmla="*/ 902048 w 2021768"/>
              <a:gd name="connsiteY6" fmla="*/ 72974 h 1254935"/>
              <a:gd name="connsiteX7" fmla="*/ 620893 w 2021768"/>
              <a:gd name="connsiteY7" fmla="*/ 717714 h 1254935"/>
              <a:gd name="connsiteX8" fmla="*/ 626691 w 2021768"/>
              <a:gd name="connsiteY8" fmla="*/ 818921 h 1254935"/>
              <a:gd name="connsiteX9" fmla="*/ 207221 w 2021768"/>
              <a:gd name="connsiteY9" fmla="*/ 1254935 h 1254935"/>
              <a:gd name="connsiteX10" fmla="*/ 280078 w 2021768"/>
              <a:gd name="connsiteY10" fmla="*/ 1254935 h 1254935"/>
              <a:gd name="connsiteX11" fmla="*/ 637576 w 2021768"/>
              <a:gd name="connsiteY11" fmla="*/ 887069 h 1254935"/>
              <a:gd name="connsiteX12" fmla="*/ 804122 w 2021768"/>
              <a:gd name="connsiteY12" fmla="*/ 1254935 h 1254935"/>
              <a:gd name="connsiteX13" fmla="*/ 890288 w 2021768"/>
              <a:gd name="connsiteY13" fmla="*/ 1254935 h 1254935"/>
              <a:gd name="connsiteX14" fmla="*/ 699221 w 2021768"/>
              <a:gd name="connsiteY14" fmla="*/ 857707 h 1254935"/>
              <a:gd name="connsiteX15" fmla="*/ 1012964 w 2021768"/>
              <a:gd name="connsiteY15" fmla="*/ 794759 h 1254935"/>
              <a:gd name="connsiteX16" fmla="*/ 1295732 w 2021768"/>
              <a:gd name="connsiteY16" fmla="*/ 846353 h 1254935"/>
              <a:gd name="connsiteX17" fmla="*/ 1102934 w 2021768"/>
              <a:gd name="connsiteY17" fmla="*/ 1254935 h 1254935"/>
              <a:gd name="connsiteX18" fmla="*/ 1189214 w 2021768"/>
              <a:gd name="connsiteY18" fmla="*/ 1254935 h 1254935"/>
              <a:gd name="connsiteX19" fmla="*/ 1358589 w 2021768"/>
              <a:gd name="connsiteY19" fmla="*/ 872705 h 1254935"/>
              <a:gd name="connsiteX20" fmla="*/ 1745874 w 2021768"/>
              <a:gd name="connsiteY20" fmla="*/ 1254935 h 1254935"/>
              <a:gd name="connsiteX21" fmla="*/ 1819019 w 2021768"/>
              <a:gd name="connsiteY21" fmla="*/ 1254935 h 1254935"/>
              <a:gd name="connsiteX22" fmla="*/ 1367904 w 2021768"/>
              <a:gd name="connsiteY22" fmla="*/ 803808 h 1254935"/>
              <a:gd name="connsiteX23" fmla="*/ 1372375 w 2021768"/>
              <a:gd name="connsiteY23" fmla="*/ 717714 h 1254935"/>
              <a:gd name="connsiteX24" fmla="*/ 1088300 w 2021768"/>
              <a:gd name="connsiteY24" fmla="*/ 70117 h 1254935"/>
              <a:gd name="connsiteX25" fmla="*/ 1955570 w 2021768"/>
              <a:gd name="connsiteY25" fmla="*/ 1010882 h 1254935"/>
              <a:gd name="connsiteX26" fmla="*/ 1922991 w 2021768"/>
              <a:gd name="connsiteY26" fmla="*/ 1254935 h 1254935"/>
              <a:gd name="connsiteX27" fmla="*/ 1991912 w 2021768"/>
              <a:gd name="connsiteY27" fmla="*/ 1254935 h 1254935"/>
              <a:gd name="connsiteX28" fmla="*/ 2021769 w 2021768"/>
              <a:gd name="connsiteY28" fmla="*/ 1010882 h 1254935"/>
              <a:gd name="connsiteX29" fmla="*/ 1306176 w 2021768"/>
              <a:gd name="connsiteY29" fmla="*/ 717714 h 1254935"/>
              <a:gd name="connsiteX30" fmla="*/ 1303630 w 2021768"/>
              <a:gd name="connsiteY30" fmla="*/ 778828 h 1254935"/>
              <a:gd name="connsiteX31" fmla="*/ 1012964 w 2021768"/>
              <a:gd name="connsiteY31" fmla="*/ 728561 h 1254935"/>
              <a:gd name="connsiteX32" fmla="*/ 690680 w 2021768"/>
              <a:gd name="connsiteY32" fmla="*/ 790423 h 1254935"/>
              <a:gd name="connsiteX33" fmla="*/ 687092 w 2021768"/>
              <a:gd name="connsiteY33" fmla="*/ 717714 h 1254935"/>
              <a:gd name="connsiteX34" fmla="*/ 996638 w 2021768"/>
              <a:gd name="connsiteY34" fmla="*/ 79324 h 1254935"/>
              <a:gd name="connsiteX35" fmla="*/ 1306176 w 2021768"/>
              <a:gd name="connsiteY35" fmla="*/ 717714 h 1254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021768" h="1254935">
                <a:moveTo>
                  <a:pt x="2021769" y="1010882"/>
                </a:moveTo>
                <a:cubicBezTo>
                  <a:pt x="2021769" y="453492"/>
                  <a:pt x="1568274" y="0"/>
                  <a:pt x="1010881" y="0"/>
                </a:cubicBezTo>
                <a:cubicBezTo>
                  <a:pt x="453487" y="0"/>
                  <a:pt x="0" y="453492"/>
                  <a:pt x="0" y="1010882"/>
                </a:cubicBezTo>
                <a:cubicBezTo>
                  <a:pt x="0" y="1095009"/>
                  <a:pt x="10395" y="1176745"/>
                  <a:pt x="29855" y="1254935"/>
                </a:cubicBezTo>
                <a:lnTo>
                  <a:pt x="98813" y="1254935"/>
                </a:lnTo>
                <a:cubicBezTo>
                  <a:pt x="77645" y="1177105"/>
                  <a:pt x="66174" y="1095363"/>
                  <a:pt x="66174" y="1010882"/>
                </a:cubicBezTo>
                <a:cubicBezTo>
                  <a:pt x="66174" y="526840"/>
                  <a:pt x="432292" y="127184"/>
                  <a:pt x="902048" y="72974"/>
                </a:cubicBezTo>
                <a:cubicBezTo>
                  <a:pt x="729219" y="234029"/>
                  <a:pt x="620893" y="463403"/>
                  <a:pt x="620893" y="717714"/>
                </a:cubicBezTo>
                <a:cubicBezTo>
                  <a:pt x="620893" y="751923"/>
                  <a:pt x="622888" y="785686"/>
                  <a:pt x="626691" y="818921"/>
                </a:cubicBezTo>
                <a:cubicBezTo>
                  <a:pt x="440491" y="910190"/>
                  <a:pt x="291269" y="1064930"/>
                  <a:pt x="207221" y="1254935"/>
                </a:cubicBezTo>
                <a:lnTo>
                  <a:pt x="280078" y="1254935"/>
                </a:lnTo>
                <a:cubicBezTo>
                  <a:pt x="356609" y="1097307"/>
                  <a:pt x="482357" y="967970"/>
                  <a:pt x="637576" y="887069"/>
                </a:cubicBezTo>
                <a:cubicBezTo>
                  <a:pt x="664254" y="1023473"/>
                  <a:pt x="722358" y="1148755"/>
                  <a:pt x="804122" y="1254935"/>
                </a:cubicBezTo>
                <a:lnTo>
                  <a:pt x="890288" y="1254935"/>
                </a:lnTo>
                <a:cubicBezTo>
                  <a:pt x="793288" y="1144706"/>
                  <a:pt x="725483" y="1008272"/>
                  <a:pt x="699221" y="857707"/>
                </a:cubicBezTo>
                <a:cubicBezTo>
                  <a:pt x="795863" y="817258"/>
                  <a:pt x="901826" y="794759"/>
                  <a:pt x="1012964" y="794759"/>
                </a:cubicBezTo>
                <a:cubicBezTo>
                  <a:pt x="1112489" y="794759"/>
                  <a:pt x="1207471" y="813562"/>
                  <a:pt x="1295732" y="846353"/>
                </a:cubicBezTo>
                <a:cubicBezTo>
                  <a:pt x="1270956" y="1001406"/>
                  <a:pt x="1202302" y="1141942"/>
                  <a:pt x="1102934" y="1254935"/>
                </a:cubicBezTo>
                <a:lnTo>
                  <a:pt x="1189214" y="1254935"/>
                </a:lnTo>
                <a:cubicBezTo>
                  <a:pt x="1273908" y="1145043"/>
                  <a:pt x="1333292" y="1014703"/>
                  <a:pt x="1358589" y="872705"/>
                </a:cubicBezTo>
                <a:cubicBezTo>
                  <a:pt x="1527360" y="952141"/>
                  <a:pt x="1664439" y="1087519"/>
                  <a:pt x="1745874" y="1254935"/>
                </a:cubicBezTo>
                <a:lnTo>
                  <a:pt x="1819019" y="1254935"/>
                </a:lnTo>
                <a:cubicBezTo>
                  <a:pt x="1730259" y="1054149"/>
                  <a:pt x="1568794" y="892596"/>
                  <a:pt x="1367904" y="803808"/>
                </a:cubicBezTo>
                <a:cubicBezTo>
                  <a:pt x="1370674" y="775442"/>
                  <a:pt x="1372375" y="746766"/>
                  <a:pt x="1372375" y="717714"/>
                </a:cubicBezTo>
                <a:cubicBezTo>
                  <a:pt x="1372375" y="461943"/>
                  <a:pt x="1262850" y="231306"/>
                  <a:pt x="1088300" y="70117"/>
                </a:cubicBezTo>
                <a:cubicBezTo>
                  <a:pt x="1573037" y="109721"/>
                  <a:pt x="1955570" y="516109"/>
                  <a:pt x="1955570" y="1010882"/>
                </a:cubicBezTo>
                <a:cubicBezTo>
                  <a:pt x="1955570" y="1095352"/>
                  <a:pt x="1944121" y="1177099"/>
                  <a:pt x="1922991" y="1254935"/>
                </a:cubicBezTo>
                <a:lnTo>
                  <a:pt x="1991912" y="1254935"/>
                </a:lnTo>
                <a:cubicBezTo>
                  <a:pt x="2011371" y="1176745"/>
                  <a:pt x="2021769" y="1095009"/>
                  <a:pt x="2021769" y="1010882"/>
                </a:cubicBezTo>
                <a:close/>
                <a:moveTo>
                  <a:pt x="1306176" y="717714"/>
                </a:moveTo>
                <a:cubicBezTo>
                  <a:pt x="1306176" y="738295"/>
                  <a:pt x="1305134" y="758628"/>
                  <a:pt x="1303630" y="778828"/>
                </a:cubicBezTo>
                <a:cubicBezTo>
                  <a:pt x="1212468" y="746837"/>
                  <a:pt x="1114921" y="728561"/>
                  <a:pt x="1012964" y="728561"/>
                </a:cubicBezTo>
                <a:cubicBezTo>
                  <a:pt x="899146" y="728561"/>
                  <a:pt x="790643" y="750969"/>
                  <a:pt x="690680" y="790423"/>
                </a:cubicBezTo>
                <a:cubicBezTo>
                  <a:pt x="688534" y="766438"/>
                  <a:pt x="687092" y="742251"/>
                  <a:pt x="687092" y="717714"/>
                </a:cubicBezTo>
                <a:cubicBezTo>
                  <a:pt x="687092" y="459175"/>
                  <a:pt x="808384" y="228829"/>
                  <a:pt x="996638" y="79324"/>
                </a:cubicBezTo>
                <a:cubicBezTo>
                  <a:pt x="1184903" y="228829"/>
                  <a:pt x="1306176" y="459175"/>
                  <a:pt x="1306176" y="717714"/>
                </a:cubicBezTo>
                <a:close/>
              </a:path>
            </a:pathLst>
          </a:custGeom>
          <a:solidFill>
            <a:srgbClr val="3B7B77"/>
          </a:solidFill>
          <a:ln w="180" cap="flat">
            <a:noFill/>
            <a:prstDash val="solid"/>
            <a:miter/>
          </a:ln>
        </p:spPr>
        <p:txBody>
          <a:bodyPr rtlCol="0" anchor="ctr"/>
          <a:lstStyle/>
          <a:p>
            <a:endParaRPr lang="fi-FI"/>
          </a:p>
        </p:txBody>
      </p:sp>
      <p:sp>
        <p:nvSpPr>
          <p:cNvPr id="32" name="Vapaamuotoinen: Muoto 31">
            <a:extLst>
              <a:ext uri="{FF2B5EF4-FFF2-40B4-BE49-F238E27FC236}">
                <a16:creationId xmlns:a16="http://schemas.microsoft.com/office/drawing/2014/main" id="{365219ED-856B-7D0F-0F12-7CD488A25F69}"/>
              </a:ext>
              <a:ext uri="{C183D7F6-B498-43B3-948B-1728B52AA6E4}">
                <adec:decorative xmlns:adec="http://schemas.microsoft.com/office/drawing/2017/decorative" val="1"/>
              </a:ext>
            </a:extLst>
          </p:cNvPr>
          <p:cNvSpPr/>
          <p:nvPr/>
        </p:nvSpPr>
        <p:spPr>
          <a:xfrm>
            <a:off x="7864461" y="4623186"/>
            <a:ext cx="2021768" cy="2021765"/>
          </a:xfrm>
          <a:custGeom>
            <a:avLst/>
            <a:gdLst>
              <a:gd name="connsiteX0" fmla="*/ 2021769 w 2021768"/>
              <a:gd name="connsiteY0" fmla="*/ 1010882 h 2021765"/>
              <a:gd name="connsiteX1" fmla="*/ 1010881 w 2021768"/>
              <a:gd name="connsiteY1" fmla="*/ 0 h 2021765"/>
              <a:gd name="connsiteX2" fmla="*/ 0 w 2021768"/>
              <a:gd name="connsiteY2" fmla="*/ 1010882 h 2021765"/>
              <a:gd name="connsiteX3" fmla="*/ 1010881 w 2021768"/>
              <a:gd name="connsiteY3" fmla="*/ 2021765 h 2021765"/>
              <a:gd name="connsiteX4" fmla="*/ 2021769 w 2021768"/>
              <a:gd name="connsiteY4" fmla="*/ 1010882 h 2021765"/>
              <a:gd name="connsiteX5" fmla="*/ 1306176 w 2021768"/>
              <a:gd name="connsiteY5" fmla="*/ 717716 h 2021765"/>
              <a:gd name="connsiteX6" fmla="*/ 1303630 w 2021768"/>
              <a:gd name="connsiteY6" fmla="*/ 778828 h 2021765"/>
              <a:gd name="connsiteX7" fmla="*/ 1012964 w 2021768"/>
              <a:gd name="connsiteY7" fmla="*/ 728561 h 2021765"/>
              <a:gd name="connsiteX8" fmla="*/ 690682 w 2021768"/>
              <a:gd name="connsiteY8" fmla="*/ 790423 h 2021765"/>
              <a:gd name="connsiteX9" fmla="*/ 687092 w 2021768"/>
              <a:gd name="connsiteY9" fmla="*/ 717716 h 2021765"/>
              <a:gd name="connsiteX10" fmla="*/ 996638 w 2021768"/>
              <a:gd name="connsiteY10" fmla="*/ 79324 h 2021765"/>
              <a:gd name="connsiteX11" fmla="*/ 1306176 w 2021768"/>
              <a:gd name="connsiteY11" fmla="*/ 717716 h 2021765"/>
              <a:gd name="connsiteX12" fmla="*/ 941101 w 2021768"/>
              <a:gd name="connsiteY12" fmla="*/ 1396867 h 2021765"/>
              <a:gd name="connsiteX13" fmla="*/ 490769 w 2021768"/>
              <a:gd name="connsiteY13" fmla="*/ 1533112 h 2021765"/>
              <a:gd name="connsiteX14" fmla="*/ 208670 w 2021768"/>
              <a:gd name="connsiteY14" fmla="*/ 1481760 h 2021765"/>
              <a:gd name="connsiteX15" fmla="*/ 637576 w 2021768"/>
              <a:gd name="connsiteY15" fmla="*/ 887071 h 2021765"/>
              <a:gd name="connsiteX16" fmla="*/ 941101 w 2021768"/>
              <a:gd name="connsiteY16" fmla="*/ 1396867 h 2021765"/>
              <a:gd name="connsiteX17" fmla="*/ 699223 w 2021768"/>
              <a:gd name="connsiteY17" fmla="*/ 857707 h 2021765"/>
              <a:gd name="connsiteX18" fmla="*/ 1012964 w 2021768"/>
              <a:gd name="connsiteY18" fmla="*/ 794762 h 2021765"/>
              <a:gd name="connsiteX19" fmla="*/ 1295732 w 2021768"/>
              <a:gd name="connsiteY19" fmla="*/ 846355 h 2021765"/>
              <a:gd name="connsiteX20" fmla="*/ 996638 w 2021768"/>
              <a:gd name="connsiteY20" fmla="*/ 1356043 h 2021765"/>
              <a:gd name="connsiteX21" fmla="*/ 699223 w 2021768"/>
              <a:gd name="connsiteY21" fmla="*/ 857707 h 2021765"/>
              <a:gd name="connsiteX22" fmla="*/ 1358590 w 2021768"/>
              <a:gd name="connsiteY22" fmla="*/ 872707 h 2021765"/>
              <a:gd name="connsiteX23" fmla="*/ 1815488 w 2021768"/>
              <a:gd name="connsiteY23" fmla="*/ 1470433 h 2021765"/>
              <a:gd name="connsiteX24" fmla="*/ 1502520 w 2021768"/>
              <a:gd name="connsiteY24" fmla="*/ 1533112 h 2021765"/>
              <a:gd name="connsiteX25" fmla="*/ 1052195 w 2021768"/>
              <a:gd name="connsiteY25" fmla="*/ 1396867 h 2021765"/>
              <a:gd name="connsiteX26" fmla="*/ 1358590 w 2021768"/>
              <a:gd name="connsiteY26" fmla="*/ 872707 h 2021765"/>
              <a:gd name="connsiteX27" fmla="*/ 246040 w 2021768"/>
              <a:gd name="connsiteY27" fmla="*/ 1563142 h 2021765"/>
              <a:gd name="connsiteX28" fmla="*/ 490769 w 2021768"/>
              <a:gd name="connsiteY28" fmla="*/ 1599293 h 2021765"/>
              <a:gd name="connsiteX29" fmla="*/ 996638 w 2021768"/>
              <a:gd name="connsiteY29" fmla="*/ 1438574 h 2021765"/>
              <a:gd name="connsiteX30" fmla="*/ 1502520 w 2021768"/>
              <a:gd name="connsiteY30" fmla="*/ 1599293 h 2021765"/>
              <a:gd name="connsiteX31" fmla="*/ 1784627 w 2021768"/>
              <a:gd name="connsiteY31" fmla="*/ 1551262 h 2021765"/>
              <a:gd name="connsiteX32" fmla="*/ 1010881 w 2021768"/>
              <a:gd name="connsiteY32" fmla="*/ 1955560 h 2021765"/>
              <a:gd name="connsiteX33" fmla="*/ 246040 w 2021768"/>
              <a:gd name="connsiteY33" fmla="*/ 1563142 h 2021765"/>
              <a:gd name="connsiteX34" fmla="*/ 902048 w 2021768"/>
              <a:gd name="connsiteY34" fmla="*/ 72976 h 2021765"/>
              <a:gd name="connsiteX35" fmla="*/ 620893 w 2021768"/>
              <a:gd name="connsiteY35" fmla="*/ 717716 h 2021765"/>
              <a:gd name="connsiteX36" fmla="*/ 626691 w 2021768"/>
              <a:gd name="connsiteY36" fmla="*/ 818923 h 2021765"/>
              <a:gd name="connsiteX37" fmla="*/ 155501 w 2021768"/>
              <a:gd name="connsiteY37" fmla="*/ 1409231 h 2021765"/>
              <a:gd name="connsiteX38" fmla="*/ 66181 w 2021768"/>
              <a:gd name="connsiteY38" fmla="*/ 1010882 h 2021765"/>
              <a:gd name="connsiteX39" fmla="*/ 902048 w 2021768"/>
              <a:gd name="connsiteY39" fmla="*/ 72976 h 2021765"/>
              <a:gd name="connsiteX40" fmla="*/ 1955570 w 2021768"/>
              <a:gd name="connsiteY40" fmla="*/ 1010882 h 2021765"/>
              <a:gd name="connsiteX41" fmla="*/ 1869254 w 2021768"/>
              <a:gd name="connsiteY41" fmla="*/ 1403059 h 2021765"/>
              <a:gd name="connsiteX42" fmla="*/ 1367906 w 2021768"/>
              <a:gd name="connsiteY42" fmla="*/ 803810 h 2021765"/>
              <a:gd name="connsiteX43" fmla="*/ 1372376 w 2021768"/>
              <a:gd name="connsiteY43" fmla="*/ 717716 h 2021765"/>
              <a:gd name="connsiteX44" fmla="*/ 1088302 w 2021768"/>
              <a:gd name="connsiteY44" fmla="*/ 70117 h 2021765"/>
              <a:gd name="connsiteX45" fmla="*/ 1955570 w 2021768"/>
              <a:gd name="connsiteY45" fmla="*/ 1010882 h 2021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021768" h="2021765">
                <a:moveTo>
                  <a:pt x="2021769" y="1010882"/>
                </a:moveTo>
                <a:cubicBezTo>
                  <a:pt x="2021769" y="453492"/>
                  <a:pt x="1568274" y="0"/>
                  <a:pt x="1010881" y="0"/>
                </a:cubicBezTo>
                <a:cubicBezTo>
                  <a:pt x="453489" y="0"/>
                  <a:pt x="0" y="453492"/>
                  <a:pt x="0" y="1010882"/>
                </a:cubicBezTo>
                <a:cubicBezTo>
                  <a:pt x="0" y="1568274"/>
                  <a:pt x="453489" y="2021765"/>
                  <a:pt x="1010881" y="2021765"/>
                </a:cubicBezTo>
                <a:cubicBezTo>
                  <a:pt x="1568274" y="2021765"/>
                  <a:pt x="2021769" y="1568274"/>
                  <a:pt x="2021769" y="1010882"/>
                </a:cubicBezTo>
                <a:close/>
                <a:moveTo>
                  <a:pt x="1306176" y="717716"/>
                </a:moveTo>
                <a:cubicBezTo>
                  <a:pt x="1306176" y="738297"/>
                  <a:pt x="1305137" y="758630"/>
                  <a:pt x="1303630" y="778828"/>
                </a:cubicBezTo>
                <a:cubicBezTo>
                  <a:pt x="1212470" y="746837"/>
                  <a:pt x="1114921" y="728561"/>
                  <a:pt x="1012964" y="728561"/>
                </a:cubicBezTo>
                <a:cubicBezTo>
                  <a:pt x="899146" y="728561"/>
                  <a:pt x="790643" y="750971"/>
                  <a:pt x="690682" y="790423"/>
                </a:cubicBezTo>
                <a:cubicBezTo>
                  <a:pt x="688534" y="766440"/>
                  <a:pt x="687092" y="742252"/>
                  <a:pt x="687092" y="717716"/>
                </a:cubicBezTo>
                <a:cubicBezTo>
                  <a:pt x="687092" y="459177"/>
                  <a:pt x="808386" y="228829"/>
                  <a:pt x="996638" y="79324"/>
                </a:cubicBezTo>
                <a:cubicBezTo>
                  <a:pt x="1184905" y="228829"/>
                  <a:pt x="1306176" y="459177"/>
                  <a:pt x="1306176" y="717716"/>
                </a:cubicBezTo>
                <a:close/>
                <a:moveTo>
                  <a:pt x="941101" y="1396867"/>
                </a:moveTo>
                <a:cubicBezTo>
                  <a:pt x="811954" y="1482777"/>
                  <a:pt x="657178" y="1533112"/>
                  <a:pt x="490769" y="1533112"/>
                </a:cubicBezTo>
                <a:cubicBezTo>
                  <a:pt x="391494" y="1533112"/>
                  <a:pt x="296731" y="1514374"/>
                  <a:pt x="208670" y="1481760"/>
                </a:cubicBezTo>
                <a:cubicBezTo>
                  <a:pt x="249931" y="1222757"/>
                  <a:pt x="412893" y="1004177"/>
                  <a:pt x="637576" y="887071"/>
                </a:cubicBezTo>
                <a:cubicBezTo>
                  <a:pt x="677385" y="1090600"/>
                  <a:pt x="787152" y="1269378"/>
                  <a:pt x="941101" y="1396867"/>
                </a:cubicBezTo>
                <a:close/>
                <a:moveTo>
                  <a:pt x="699223" y="857707"/>
                </a:moveTo>
                <a:cubicBezTo>
                  <a:pt x="795863" y="817258"/>
                  <a:pt x="901826" y="794762"/>
                  <a:pt x="1012964" y="794762"/>
                </a:cubicBezTo>
                <a:cubicBezTo>
                  <a:pt x="1112489" y="794762"/>
                  <a:pt x="1207471" y="813562"/>
                  <a:pt x="1295732" y="846355"/>
                </a:cubicBezTo>
                <a:cubicBezTo>
                  <a:pt x="1262895" y="1051859"/>
                  <a:pt x="1152996" y="1231875"/>
                  <a:pt x="996638" y="1356043"/>
                </a:cubicBezTo>
                <a:cubicBezTo>
                  <a:pt x="843146" y="1234156"/>
                  <a:pt x="734242" y="1058496"/>
                  <a:pt x="699223" y="857707"/>
                </a:cubicBezTo>
                <a:close/>
                <a:moveTo>
                  <a:pt x="1358590" y="872707"/>
                </a:moveTo>
                <a:cubicBezTo>
                  <a:pt x="1595091" y="984022"/>
                  <a:pt x="1769398" y="1205167"/>
                  <a:pt x="1815488" y="1470433"/>
                </a:cubicBezTo>
                <a:cubicBezTo>
                  <a:pt x="1719063" y="1510679"/>
                  <a:pt x="1613392" y="1533112"/>
                  <a:pt x="1502520" y="1533112"/>
                </a:cubicBezTo>
                <a:cubicBezTo>
                  <a:pt x="1336111" y="1533112"/>
                  <a:pt x="1181342" y="1482777"/>
                  <a:pt x="1052195" y="1396867"/>
                </a:cubicBezTo>
                <a:cubicBezTo>
                  <a:pt x="1209752" y="1266369"/>
                  <a:pt x="1321264" y="1082219"/>
                  <a:pt x="1358590" y="872707"/>
                </a:cubicBezTo>
                <a:close/>
                <a:moveTo>
                  <a:pt x="246040" y="1563142"/>
                </a:moveTo>
                <a:cubicBezTo>
                  <a:pt x="323878" y="1585952"/>
                  <a:pt x="405654" y="1599293"/>
                  <a:pt x="490769" y="1599293"/>
                </a:cubicBezTo>
                <a:cubicBezTo>
                  <a:pt x="679016" y="1599293"/>
                  <a:pt x="853280" y="1539488"/>
                  <a:pt x="996638" y="1438574"/>
                </a:cubicBezTo>
                <a:cubicBezTo>
                  <a:pt x="1140009" y="1539488"/>
                  <a:pt x="1314273" y="1599293"/>
                  <a:pt x="1502520" y="1599293"/>
                </a:cubicBezTo>
                <a:cubicBezTo>
                  <a:pt x="1601403" y="1599293"/>
                  <a:pt x="1695878" y="1581551"/>
                  <a:pt x="1784627" y="1551262"/>
                </a:cubicBezTo>
                <a:cubicBezTo>
                  <a:pt x="1613633" y="1795304"/>
                  <a:pt x="1330820" y="1955560"/>
                  <a:pt x="1010881" y="1955560"/>
                </a:cubicBezTo>
                <a:cubicBezTo>
                  <a:pt x="696256" y="1955560"/>
                  <a:pt x="417820" y="1800373"/>
                  <a:pt x="246040" y="1563142"/>
                </a:cubicBezTo>
                <a:close/>
                <a:moveTo>
                  <a:pt x="902048" y="72976"/>
                </a:moveTo>
                <a:cubicBezTo>
                  <a:pt x="729220" y="234031"/>
                  <a:pt x="620893" y="463405"/>
                  <a:pt x="620893" y="717716"/>
                </a:cubicBezTo>
                <a:cubicBezTo>
                  <a:pt x="620893" y="751923"/>
                  <a:pt x="622888" y="785686"/>
                  <a:pt x="626691" y="818923"/>
                </a:cubicBezTo>
                <a:cubicBezTo>
                  <a:pt x="392249" y="933838"/>
                  <a:pt x="216410" y="1149370"/>
                  <a:pt x="155501" y="1409231"/>
                </a:cubicBezTo>
                <a:cubicBezTo>
                  <a:pt x="98788" y="1287985"/>
                  <a:pt x="66181" y="1153327"/>
                  <a:pt x="66181" y="1010882"/>
                </a:cubicBezTo>
                <a:cubicBezTo>
                  <a:pt x="66181" y="526842"/>
                  <a:pt x="432293" y="127184"/>
                  <a:pt x="902048" y="72976"/>
                </a:cubicBezTo>
                <a:close/>
                <a:moveTo>
                  <a:pt x="1955570" y="1010882"/>
                </a:moveTo>
                <a:cubicBezTo>
                  <a:pt x="1955570" y="1150893"/>
                  <a:pt x="1924131" y="1283426"/>
                  <a:pt x="1869254" y="1403059"/>
                </a:cubicBezTo>
                <a:cubicBezTo>
                  <a:pt x="1804228" y="1134366"/>
                  <a:pt x="1616160" y="913531"/>
                  <a:pt x="1367906" y="803810"/>
                </a:cubicBezTo>
                <a:cubicBezTo>
                  <a:pt x="1370674" y="775444"/>
                  <a:pt x="1372376" y="746768"/>
                  <a:pt x="1372376" y="717716"/>
                </a:cubicBezTo>
                <a:cubicBezTo>
                  <a:pt x="1372376" y="461945"/>
                  <a:pt x="1262850" y="231306"/>
                  <a:pt x="1088302" y="70117"/>
                </a:cubicBezTo>
                <a:cubicBezTo>
                  <a:pt x="1573037" y="109723"/>
                  <a:pt x="1955570" y="516111"/>
                  <a:pt x="1955570" y="1010882"/>
                </a:cubicBezTo>
                <a:close/>
              </a:path>
            </a:pathLst>
          </a:custGeom>
          <a:solidFill>
            <a:srgbClr val="3B7B77"/>
          </a:solidFill>
          <a:ln w="180" cap="flat">
            <a:noFill/>
            <a:prstDash val="solid"/>
            <a:miter/>
          </a:ln>
        </p:spPr>
        <p:txBody>
          <a:bodyPr rtlCol="0" anchor="ctr"/>
          <a:lstStyle/>
          <a:p>
            <a:endParaRPr lang="fi-FI"/>
          </a:p>
        </p:txBody>
      </p:sp>
      <p:sp>
        <p:nvSpPr>
          <p:cNvPr id="33" name="Vapaamuotoinen: Muoto 32">
            <a:extLst>
              <a:ext uri="{FF2B5EF4-FFF2-40B4-BE49-F238E27FC236}">
                <a16:creationId xmlns:a16="http://schemas.microsoft.com/office/drawing/2014/main" id="{98E9498D-2C48-062E-A275-B614DFC1A9B4}"/>
              </a:ext>
              <a:ext uri="{C183D7F6-B498-43B3-948B-1728B52AA6E4}">
                <adec:decorative xmlns:adec="http://schemas.microsoft.com/office/drawing/2017/decorative" val="1"/>
              </a:ext>
            </a:extLst>
          </p:cNvPr>
          <p:cNvSpPr/>
          <p:nvPr/>
        </p:nvSpPr>
        <p:spPr>
          <a:xfrm>
            <a:off x="4477885" y="2667495"/>
            <a:ext cx="2021766" cy="2021763"/>
          </a:xfrm>
          <a:custGeom>
            <a:avLst/>
            <a:gdLst>
              <a:gd name="connsiteX0" fmla="*/ 2021766 w 2021766"/>
              <a:gd name="connsiteY0" fmla="*/ 1010882 h 2021763"/>
              <a:gd name="connsiteX1" fmla="*/ 1010880 w 2021766"/>
              <a:gd name="connsiteY1" fmla="*/ 0 h 2021763"/>
              <a:gd name="connsiteX2" fmla="*/ 0 w 2021766"/>
              <a:gd name="connsiteY2" fmla="*/ 1010882 h 2021763"/>
              <a:gd name="connsiteX3" fmla="*/ 1010880 w 2021766"/>
              <a:gd name="connsiteY3" fmla="*/ 2021764 h 2021763"/>
              <a:gd name="connsiteX4" fmla="*/ 2021766 w 2021766"/>
              <a:gd name="connsiteY4" fmla="*/ 1010882 h 2021763"/>
              <a:gd name="connsiteX5" fmla="*/ 1306175 w 2021766"/>
              <a:gd name="connsiteY5" fmla="*/ 717716 h 2021763"/>
              <a:gd name="connsiteX6" fmla="*/ 1303629 w 2021766"/>
              <a:gd name="connsiteY6" fmla="*/ 778828 h 2021763"/>
              <a:gd name="connsiteX7" fmla="*/ 1012962 w 2021766"/>
              <a:gd name="connsiteY7" fmla="*/ 728561 h 2021763"/>
              <a:gd name="connsiteX8" fmla="*/ 690680 w 2021766"/>
              <a:gd name="connsiteY8" fmla="*/ 790423 h 2021763"/>
              <a:gd name="connsiteX9" fmla="*/ 687092 w 2021766"/>
              <a:gd name="connsiteY9" fmla="*/ 717716 h 2021763"/>
              <a:gd name="connsiteX10" fmla="*/ 996636 w 2021766"/>
              <a:gd name="connsiteY10" fmla="*/ 79324 h 2021763"/>
              <a:gd name="connsiteX11" fmla="*/ 1306175 w 2021766"/>
              <a:gd name="connsiteY11" fmla="*/ 717716 h 2021763"/>
              <a:gd name="connsiteX12" fmla="*/ 941099 w 2021766"/>
              <a:gd name="connsiteY12" fmla="*/ 1396867 h 2021763"/>
              <a:gd name="connsiteX13" fmla="*/ 490767 w 2021766"/>
              <a:gd name="connsiteY13" fmla="*/ 1533112 h 2021763"/>
              <a:gd name="connsiteX14" fmla="*/ 208668 w 2021766"/>
              <a:gd name="connsiteY14" fmla="*/ 1481760 h 2021763"/>
              <a:gd name="connsiteX15" fmla="*/ 637574 w 2021766"/>
              <a:gd name="connsiteY15" fmla="*/ 887071 h 2021763"/>
              <a:gd name="connsiteX16" fmla="*/ 941099 w 2021766"/>
              <a:gd name="connsiteY16" fmla="*/ 1396867 h 2021763"/>
              <a:gd name="connsiteX17" fmla="*/ 699221 w 2021766"/>
              <a:gd name="connsiteY17" fmla="*/ 857707 h 2021763"/>
              <a:gd name="connsiteX18" fmla="*/ 1012962 w 2021766"/>
              <a:gd name="connsiteY18" fmla="*/ 794759 h 2021763"/>
              <a:gd name="connsiteX19" fmla="*/ 1295729 w 2021766"/>
              <a:gd name="connsiteY19" fmla="*/ 846355 h 2021763"/>
              <a:gd name="connsiteX20" fmla="*/ 996636 w 2021766"/>
              <a:gd name="connsiteY20" fmla="*/ 1356043 h 2021763"/>
              <a:gd name="connsiteX21" fmla="*/ 699221 w 2021766"/>
              <a:gd name="connsiteY21" fmla="*/ 857707 h 2021763"/>
              <a:gd name="connsiteX22" fmla="*/ 1358589 w 2021766"/>
              <a:gd name="connsiteY22" fmla="*/ 872706 h 2021763"/>
              <a:gd name="connsiteX23" fmla="*/ 1815485 w 2021766"/>
              <a:gd name="connsiteY23" fmla="*/ 1470433 h 2021763"/>
              <a:gd name="connsiteX24" fmla="*/ 1502518 w 2021766"/>
              <a:gd name="connsiteY24" fmla="*/ 1533112 h 2021763"/>
              <a:gd name="connsiteX25" fmla="*/ 1052193 w 2021766"/>
              <a:gd name="connsiteY25" fmla="*/ 1396867 h 2021763"/>
              <a:gd name="connsiteX26" fmla="*/ 1358589 w 2021766"/>
              <a:gd name="connsiteY26" fmla="*/ 872706 h 2021763"/>
              <a:gd name="connsiteX27" fmla="*/ 246038 w 2021766"/>
              <a:gd name="connsiteY27" fmla="*/ 1563142 h 2021763"/>
              <a:gd name="connsiteX28" fmla="*/ 490767 w 2021766"/>
              <a:gd name="connsiteY28" fmla="*/ 1599293 h 2021763"/>
              <a:gd name="connsiteX29" fmla="*/ 996636 w 2021766"/>
              <a:gd name="connsiteY29" fmla="*/ 1438574 h 2021763"/>
              <a:gd name="connsiteX30" fmla="*/ 1502518 w 2021766"/>
              <a:gd name="connsiteY30" fmla="*/ 1599293 h 2021763"/>
              <a:gd name="connsiteX31" fmla="*/ 1784624 w 2021766"/>
              <a:gd name="connsiteY31" fmla="*/ 1551262 h 2021763"/>
              <a:gd name="connsiteX32" fmla="*/ 1010880 w 2021766"/>
              <a:gd name="connsiteY32" fmla="*/ 1955560 h 2021763"/>
              <a:gd name="connsiteX33" fmla="*/ 246038 w 2021766"/>
              <a:gd name="connsiteY33" fmla="*/ 1563142 h 2021763"/>
              <a:gd name="connsiteX34" fmla="*/ 902046 w 2021766"/>
              <a:gd name="connsiteY34" fmla="*/ 72974 h 2021763"/>
              <a:gd name="connsiteX35" fmla="*/ 620893 w 2021766"/>
              <a:gd name="connsiteY35" fmla="*/ 717716 h 2021763"/>
              <a:gd name="connsiteX36" fmla="*/ 626689 w 2021766"/>
              <a:gd name="connsiteY36" fmla="*/ 818923 h 2021763"/>
              <a:gd name="connsiteX37" fmla="*/ 155499 w 2021766"/>
              <a:gd name="connsiteY37" fmla="*/ 1409231 h 2021763"/>
              <a:gd name="connsiteX38" fmla="*/ 66179 w 2021766"/>
              <a:gd name="connsiteY38" fmla="*/ 1010882 h 2021763"/>
              <a:gd name="connsiteX39" fmla="*/ 902046 w 2021766"/>
              <a:gd name="connsiteY39" fmla="*/ 72974 h 2021763"/>
              <a:gd name="connsiteX40" fmla="*/ 1955568 w 2021766"/>
              <a:gd name="connsiteY40" fmla="*/ 1010882 h 2021763"/>
              <a:gd name="connsiteX41" fmla="*/ 1869252 w 2021766"/>
              <a:gd name="connsiteY41" fmla="*/ 1403059 h 2021763"/>
              <a:gd name="connsiteX42" fmla="*/ 1367904 w 2021766"/>
              <a:gd name="connsiteY42" fmla="*/ 803808 h 2021763"/>
              <a:gd name="connsiteX43" fmla="*/ 1372374 w 2021766"/>
              <a:gd name="connsiteY43" fmla="*/ 717716 h 2021763"/>
              <a:gd name="connsiteX44" fmla="*/ 1088300 w 2021766"/>
              <a:gd name="connsiteY44" fmla="*/ 70117 h 2021763"/>
              <a:gd name="connsiteX45" fmla="*/ 1955568 w 2021766"/>
              <a:gd name="connsiteY45" fmla="*/ 1010882 h 2021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021766" h="2021763">
                <a:moveTo>
                  <a:pt x="2021766" y="1010882"/>
                </a:moveTo>
                <a:cubicBezTo>
                  <a:pt x="2021766" y="453492"/>
                  <a:pt x="1568280" y="0"/>
                  <a:pt x="1010880" y="0"/>
                </a:cubicBezTo>
                <a:cubicBezTo>
                  <a:pt x="453487" y="0"/>
                  <a:pt x="0" y="453492"/>
                  <a:pt x="0" y="1010882"/>
                </a:cubicBezTo>
                <a:cubicBezTo>
                  <a:pt x="0" y="1568274"/>
                  <a:pt x="453487" y="2021764"/>
                  <a:pt x="1010880" y="2021764"/>
                </a:cubicBezTo>
                <a:cubicBezTo>
                  <a:pt x="1568280" y="2021764"/>
                  <a:pt x="2021766" y="1568274"/>
                  <a:pt x="2021766" y="1010882"/>
                </a:cubicBezTo>
                <a:close/>
                <a:moveTo>
                  <a:pt x="1306175" y="717716"/>
                </a:moveTo>
                <a:cubicBezTo>
                  <a:pt x="1306175" y="738295"/>
                  <a:pt x="1305134" y="758628"/>
                  <a:pt x="1303629" y="778828"/>
                </a:cubicBezTo>
                <a:cubicBezTo>
                  <a:pt x="1212468" y="746836"/>
                  <a:pt x="1114919" y="728561"/>
                  <a:pt x="1012962" y="728561"/>
                </a:cubicBezTo>
                <a:cubicBezTo>
                  <a:pt x="899144" y="728561"/>
                  <a:pt x="790641" y="750971"/>
                  <a:pt x="690680" y="790423"/>
                </a:cubicBezTo>
                <a:cubicBezTo>
                  <a:pt x="688532" y="766438"/>
                  <a:pt x="687092" y="742251"/>
                  <a:pt x="687092" y="717716"/>
                </a:cubicBezTo>
                <a:cubicBezTo>
                  <a:pt x="687092" y="459175"/>
                  <a:pt x="808390" y="228829"/>
                  <a:pt x="996636" y="79324"/>
                </a:cubicBezTo>
                <a:cubicBezTo>
                  <a:pt x="1184903" y="228829"/>
                  <a:pt x="1306175" y="459175"/>
                  <a:pt x="1306175" y="717716"/>
                </a:cubicBezTo>
                <a:close/>
                <a:moveTo>
                  <a:pt x="941099" y="1396867"/>
                </a:moveTo>
                <a:cubicBezTo>
                  <a:pt x="811952" y="1482782"/>
                  <a:pt x="657176" y="1533112"/>
                  <a:pt x="490767" y="1533112"/>
                </a:cubicBezTo>
                <a:cubicBezTo>
                  <a:pt x="391491" y="1533112"/>
                  <a:pt x="296730" y="1514374"/>
                  <a:pt x="208668" y="1481760"/>
                </a:cubicBezTo>
                <a:cubicBezTo>
                  <a:pt x="249929" y="1222756"/>
                  <a:pt x="412891" y="1004177"/>
                  <a:pt x="637574" y="887071"/>
                </a:cubicBezTo>
                <a:cubicBezTo>
                  <a:pt x="677383" y="1090600"/>
                  <a:pt x="787150" y="1269378"/>
                  <a:pt x="941099" y="1396867"/>
                </a:cubicBezTo>
                <a:close/>
                <a:moveTo>
                  <a:pt x="699221" y="857707"/>
                </a:moveTo>
                <a:cubicBezTo>
                  <a:pt x="795861" y="817258"/>
                  <a:pt x="901825" y="794759"/>
                  <a:pt x="1012962" y="794759"/>
                </a:cubicBezTo>
                <a:cubicBezTo>
                  <a:pt x="1112487" y="794759"/>
                  <a:pt x="1207471" y="813562"/>
                  <a:pt x="1295729" y="846355"/>
                </a:cubicBezTo>
                <a:cubicBezTo>
                  <a:pt x="1262894" y="1051859"/>
                  <a:pt x="1152999" y="1231875"/>
                  <a:pt x="996636" y="1356043"/>
                </a:cubicBezTo>
                <a:cubicBezTo>
                  <a:pt x="843144" y="1234154"/>
                  <a:pt x="734240" y="1058495"/>
                  <a:pt x="699221" y="857707"/>
                </a:cubicBezTo>
                <a:close/>
                <a:moveTo>
                  <a:pt x="1358589" y="872706"/>
                </a:moveTo>
                <a:cubicBezTo>
                  <a:pt x="1595096" y="984022"/>
                  <a:pt x="1769398" y="1205167"/>
                  <a:pt x="1815485" y="1470433"/>
                </a:cubicBezTo>
                <a:cubicBezTo>
                  <a:pt x="1719061" y="1510679"/>
                  <a:pt x="1613389" y="1533112"/>
                  <a:pt x="1502518" y="1533112"/>
                </a:cubicBezTo>
                <a:cubicBezTo>
                  <a:pt x="1336109" y="1533112"/>
                  <a:pt x="1181341" y="1482782"/>
                  <a:pt x="1052193" y="1396867"/>
                </a:cubicBezTo>
                <a:cubicBezTo>
                  <a:pt x="1209750" y="1266369"/>
                  <a:pt x="1321262" y="1082218"/>
                  <a:pt x="1358589" y="872706"/>
                </a:cubicBezTo>
                <a:close/>
                <a:moveTo>
                  <a:pt x="246038" y="1563142"/>
                </a:moveTo>
                <a:cubicBezTo>
                  <a:pt x="323876" y="1585951"/>
                  <a:pt x="405652" y="1599293"/>
                  <a:pt x="490767" y="1599293"/>
                </a:cubicBezTo>
                <a:cubicBezTo>
                  <a:pt x="679014" y="1599293"/>
                  <a:pt x="853278" y="1539488"/>
                  <a:pt x="996636" y="1438574"/>
                </a:cubicBezTo>
                <a:cubicBezTo>
                  <a:pt x="1140007" y="1539488"/>
                  <a:pt x="1314271" y="1599293"/>
                  <a:pt x="1502518" y="1599293"/>
                </a:cubicBezTo>
                <a:cubicBezTo>
                  <a:pt x="1601401" y="1599293"/>
                  <a:pt x="1695877" y="1581550"/>
                  <a:pt x="1784624" y="1551262"/>
                </a:cubicBezTo>
                <a:cubicBezTo>
                  <a:pt x="1613631" y="1795304"/>
                  <a:pt x="1330820" y="1955560"/>
                  <a:pt x="1010880" y="1955560"/>
                </a:cubicBezTo>
                <a:cubicBezTo>
                  <a:pt x="696254" y="1955560"/>
                  <a:pt x="417825" y="1800371"/>
                  <a:pt x="246038" y="1563142"/>
                </a:cubicBezTo>
                <a:close/>
                <a:moveTo>
                  <a:pt x="902046" y="72974"/>
                </a:moveTo>
                <a:cubicBezTo>
                  <a:pt x="729223" y="234029"/>
                  <a:pt x="620893" y="463405"/>
                  <a:pt x="620893" y="717716"/>
                </a:cubicBezTo>
                <a:cubicBezTo>
                  <a:pt x="620893" y="751923"/>
                  <a:pt x="622886" y="785686"/>
                  <a:pt x="626689" y="818923"/>
                </a:cubicBezTo>
                <a:cubicBezTo>
                  <a:pt x="392247" y="933838"/>
                  <a:pt x="216408" y="1149370"/>
                  <a:pt x="155499" y="1409231"/>
                </a:cubicBezTo>
                <a:cubicBezTo>
                  <a:pt x="98793" y="1287983"/>
                  <a:pt x="66179" y="1153325"/>
                  <a:pt x="66179" y="1010882"/>
                </a:cubicBezTo>
                <a:cubicBezTo>
                  <a:pt x="66179" y="526840"/>
                  <a:pt x="432290" y="127184"/>
                  <a:pt x="902046" y="72974"/>
                </a:cubicBezTo>
                <a:close/>
                <a:moveTo>
                  <a:pt x="1955568" y="1010882"/>
                </a:moveTo>
                <a:cubicBezTo>
                  <a:pt x="1955568" y="1150893"/>
                  <a:pt x="1924129" y="1283424"/>
                  <a:pt x="1869252" y="1403059"/>
                </a:cubicBezTo>
                <a:cubicBezTo>
                  <a:pt x="1804228" y="1134364"/>
                  <a:pt x="1616158" y="913531"/>
                  <a:pt x="1367904" y="803808"/>
                </a:cubicBezTo>
                <a:cubicBezTo>
                  <a:pt x="1370673" y="775444"/>
                  <a:pt x="1372374" y="746766"/>
                  <a:pt x="1372374" y="717716"/>
                </a:cubicBezTo>
                <a:cubicBezTo>
                  <a:pt x="1372374" y="461943"/>
                  <a:pt x="1262849" y="231305"/>
                  <a:pt x="1088300" y="70117"/>
                </a:cubicBezTo>
                <a:cubicBezTo>
                  <a:pt x="1573035" y="109723"/>
                  <a:pt x="1955568" y="516109"/>
                  <a:pt x="1955568" y="1010882"/>
                </a:cubicBezTo>
                <a:close/>
              </a:path>
            </a:pathLst>
          </a:custGeom>
          <a:solidFill>
            <a:srgbClr val="3B7B77"/>
          </a:solidFill>
          <a:ln w="180" cap="flat">
            <a:noFill/>
            <a:prstDash val="solid"/>
            <a:miter/>
          </a:ln>
        </p:spPr>
        <p:txBody>
          <a:bodyPr rtlCol="0" anchor="ctr"/>
          <a:lstStyle/>
          <a:p>
            <a:endParaRPr lang="fi-FI"/>
          </a:p>
        </p:txBody>
      </p:sp>
      <p:sp>
        <p:nvSpPr>
          <p:cNvPr id="34" name="Vapaamuotoinen: Muoto 33">
            <a:extLst>
              <a:ext uri="{FF2B5EF4-FFF2-40B4-BE49-F238E27FC236}">
                <a16:creationId xmlns:a16="http://schemas.microsoft.com/office/drawing/2014/main" id="{7A12B3DF-3B59-93A9-D847-E7F7D6196FDA}"/>
              </a:ext>
              <a:ext uri="{C183D7F6-B498-43B3-948B-1728B52AA6E4}">
                <adec:decorative xmlns:adec="http://schemas.microsoft.com/office/drawing/2017/decorative" val="1"/>
              </a:ext>
            </a:extLst>
          </p:cNvPr>
          <p:cNvSpPr/>
          <p:nvPr/>
        </p:nvSpPr>
        <p:spPr>
          <a:xfrm>
            <a:off x="4477885" y="711804"/>
            <a:ext cx="2021766" cy="2021763"/>
          </a:xfrm>
          <a:custGeom>
            <a:avLst/>
            <a:gdLst>
              <a:gd name="connsiteX0" fmla="*/ 2021766 w 2021766"/>
              <a:gd name="connsiteY0" fmla="*/ 1010882 h 2021763"/>
              <a:gd name="connsiteX1" fmla="*/ 1010880 w 2021766"/>
              <a:gd name="connsiteY1" fmla="*/ 0 h 2021763"/>
              <a:gd name="connsiteX2" fmla="*/ 0 w 2021766"/>
              <a:gd name="connsiteY2" fmla="*/ 1010882 h 2021763"/>
              <a:gd name="connsiteX3" fmla="*/ 1010880 w 2021766"/>
              <a:gd name="connsiteY3" fmla="*/ 2021764 h 2021763"/>
              <a:gd name="connsiteX4" fmla="*/ 2021766 w 2021766"/>
              <a:gd name="connsiteY4" fmla="*/ 1010882 h 2021763"/>
              <a:gd name="connsiteX5" fmla="*/ 1306175 w 2021766"/>
              <a:gd name="connsiteY5" fmla="*/ 717716 h 2021763"/>
              <a:gd name="connsiteX6" fmla="*/ 1303629 w 2021766"/>
              <a:gd name="connsiteY6" fmla="*/ 778828 h 2021763"/>
              <a:gd name="connsiteX7" fmla="*/ 1012962 w 2021766"/>
              <a:gd name="connsiteY7" fmla="*/ 728561 h 2021763"/>
              <a:gd name="connsiteX8" fmla="*/ 690680 w 2021766"/>
              <a:gd name="connsiteY8" fmla="*/ 790423 h 2021763"/>
              <a:gd name="connsiteX9" fmla="*/ 687092 w 2021766"/>
              <a:gd name="connsiteY9" fmla="*/ 717716 h 2021763"/>
              <a:gd name="connsiteX10" fmla="*/ 996636 w 2021766"/>
              <a:gd name="connsiteY10" fmla="*/ 79324 h 2021763"/>
              <a:gd name="connsiteX11" fmla="*/ 1306175 w 2021766"/>
              <a:gd name="connsiteY11" fmla="*/ 717716 h 2021763"/>
              <a:gd name="connsiteX12" fmla="*/ 941099 w 2021766"/>
              <a:gd name="connsiteY12" fmla="*/ 1396867 h 2021763"/>
              <a:gd name="connsiteX13" fmla="*/ 490767 w 2021766"/>
              <a:gd name="connsiteY13" fmla="*/ 1533112 h 2021763"/>
              <a:gd name="connsiteX14" fmla="*/ 208668 w 2021766"/>
              <a:gd name="connsiteY14" fmla="*/ 1481760 h 2021763"/>
              <a:gd name="connsiteX15" fmla="*/ 637574 w 2021766"/>
              <a:gd name="connsiteY15" fmla="*/ 887069 h 2021763"/>
              <a:gd name="connsiteX16" fmla="*/ 941099 w 2021766"/>
              <a:gd name="connsiteY16" fmla="*/ 1396867 h 2021763"/>
              <a:gd name="connsiteX17" fmla="*/ 699221 w 2021766"/>
              <a:gd name="connsiteY17" fmla="*/ 857707 h 2021763"/>
              <a:gd name="connsiteX18" fmla="*/ 1012962 w 2021766"/>
              <a:gd name="connsiteY18" fmla="*/ 794759 h 2021763"/>
              <a:gd name="connsiteX19" fmla="*/ 1295729 w 2021766"/>
              <a:gd name="connsiteY19" fmla="*/ 846353 h 2021763"/>
              <a:gd name="connsiteX20" fmla="*/ 996636 w 2021766"/>
              <a:gd name="connsiteY20" fmla="*/ 1356043 h 2021763"/>
              <a:gd name="connsiteX21" fmla="*/ 699221 w 2021766"/>
              <a:gd name="connsiteY21" fmla="*/ 857707 h 2021763"/>
              <a:gd name="connsiteX22" fmla="*/ 1358589 w 2021766"/>
              <a:gd name="connsiteY22" fmla="*/ 872707 h 2021763"/>
              <a:gd name="connsiteX23" fmla="*/ 1815485 w 2021766"/>
              <a:gd name="connsiteY23" fmla="*/ 1470431 h 2021763"/>
              <a:gd name="connsiteX24" fmla="*/ 1502518 w 2021766"/>
              <a:gd name="connsiteY24" fmla="*/ 1533112 h 2021763"/>
              <a:gd name="connsiteX25" fmla="*/ 1052193 w 2021766"/>
              <a:gd name="connsiteY25" fmla="*/ 1396867 h 2021763"/>
              <a:gd name="connsiteX26" fmla="*/ 1358589 w 2021766"/>
              <a:gd name="connsiteY26" fmla="*/ 872707 h 2021763"/>
              <a:gd name="connsiteX27" fmla="*/ 246038 w 2021766"/>
              <a:gd name="connsiteY27" fmla="*/ 1563142 h 2021763"/>
              <a:gd name="connsiteX28" fmla="*/ 490767 w 2021766"/>
              <a:gd name="connsiteY28" fmla="*/ 1599291 h 2021763"/>
              <a:gd name="connsiteX29" fmla="*/ 996636 w 2021766"/>
              <a:gd name="connsiteY29" fmla="*/ 1438573 h 2021763"/>
              <a:gd name="connsiteX30" fmla="*/ 1502518 w 2021766"/>
              <a:gd name="connsiteY30" fmla="*/ 1599291 h 2021763"/>
              <a:gd name="connsiteX31" fmla="*/ 1784624 w 2021766"/>
              <a:gd name="connsiteY31" fmla="*/ 1551260 h 2021763"/>
              <a:gd name="connsiteX32" fmla="*/ 1010880 w 2021766"/>
              <a:gd name="connsiteY32" fmla="*/ 1955558 h 2021763"/>
              <a:gd name="connsiteX33" fmla="*/ 246038 w 2021766"/>
              <a:gd name="connsiteY33" fmla="*/ 1563142 h 2021763"/>
              <a:gd name="connsiteX34" fmla="*/ 902046 w 2021766"/>
              <a:gd name="connsiteY34" fmla="*/ 72974 h 2021763"/>
              <a:gd name="connsiteX35" fmla="*/ 620893 w 2021766"/>
              <a:gd name="connsiteY35" fmla="*/ 717716 h 2021763"/>
              <a:gd name="connsiteX36" fmla="*/ 626689 w 2021766"/>
              <a:gd name="connsiteY36" fmla="*/ 818921 h 2021763"/>
              <a:gd name="connsiteX37" fmla="*/ 155499 w 2021766"/>
              <a:gd name="connsiteY37" fmla="*/ 1409231 h 2021763"/>
              <a:gd name="connsiteX38" fmla="*/ 66179 w 2021766"/>
              <a:gd name="connsiteY38" fmla="*/ 1010882 h 2021763"/>
              <a:gd name="connsiteX39" fmla="*/ 902046 w 2021766"/>
              <a:gd name="connsiteY39" fmla="*/ 72974 h 2021763"/>
              <a:gd name="connsiteX40" fmla="*/ 1955568 w 2021766"/>
              <a:gd name="connsiteY40" fmla="*/ 1010882 h 2021763"/>
              <a:gd name="connsiteX41" fmla="*/ 1869252 w 2021766"/>
              <a:gd name="connsiteY41" fmla="*/ 1403059 h 2021763"/>
              <a:gd name="connsiteX42" fmla="*/ 1367904 w 2021766"/>
              <a:gd name="connsiteY42" fmla="*/ 803808 h 2021763"/>
              <a:gd name="connsiteX43" fmla="*/ 1372374 w 2021766"/>
              <a:gd name="connsiteY43" fmla="*/ 717716 h 2021763"/>
              <a:gd name="connsiteX44" fmla="*/ 1088300 w 2021766"/>
              <a:gd name="connsiteY44" fmla="*/ 70117 h 2021763"/>
              <a:gd name="connsiteX45" fmla="*/ 1955568 w 2021766"/>
              <a:gd name="connsiteY45" fmla="*/ 1010882 h 2021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021766" h="2021763">
                <a:moveTo>
                  <a:pt x="2021766" y="1010882"/>
                </a:moveTo>
                <a:cubicBezTo>
                  <a:pt x="2021766" y="453492"/>
                  <a:pt x="1568280" y="0"/>
                  <a:pt x="1010880" y="0"/>
                </a:cubicBezTo>
                <a:cubicBezTo>
                  <a:pt x="453487" y="0"/>
                  <a:pt x="0" y="453492"/>
                  <a:pt x="0" y="1010882"/>
                </a:cubicBezTo>
                <a:cubicBezTo>
                  <a:pt x="0" y="1568272"/>
                  <a:pt x="453487" y="2021764"/>
                  <a:pt x="1010880" y="2021764"/>
                </a:cubicBezTo>
                <a:cubicBezTo>
                  <a:pt x="1568280" y="2021764"/>
                  <a:pt x="2021766" y="1568272"/>
                  <a:pt x="2021766" y="1010882"/>
                </a:cubicBezTo>
                <a:close/>
                <a:moveTo>
                  <a:pt x="1306175" y="717716"/>
                </a:moveTo>
                <a:cubicBezTo>
                  <a:pt x="1306175" y="738295"/>
                  <a:pt x="1305134" y="758628"/>
                  <a:pt x="1303629" y="778828"/>
                </a:cubicBezTo>
                <a:cubicBezTo>
                  <a:pt x="1212468" y="746836"/>
                  <a:pt x="1114919" y="728561"/>
                  <a:pt x="1012962" y="728561"/>
                </a:cubicBezTo>
                <a:cubicBezTo>
                  <a:pt x="899144" y="728561"/>
                  <a:pt x="790641" y="750971"/>
                  <a:pt x="690680" y="790423"/>
                </a:cubicBezTo>
                <a:cubicBezTo>
                  <a:pt x="688532" y="766438"/>
                  <a:pt x="687092" y="742252"/>
                  <a:pt x="687092" y="717716"/>
                </a:cubicBezTo>
                <a:cubicBezTo>
                  <a:pt x="687092" y="459175"/>
                  <a:pt x="808390" y="228829"/>
                  <a:pt x="996636" y="79324"/>
                </a:cubicBezTo>
                <a:cubicBezTo>
                  <a:pt x="1184903" y="228829"/>
                  <a:pt x="1306175" y="459175"/>
                  <a:pt x="1306175" y="717716"/>
                </a:cubicBezTo>
                <a:close/>
                <a:moveTo>
                  <a:pt x="941099" y="1396867"/>
                </a:moveTo>
                <a:cubicBezTo>
                  <a:pt x="811952" y="1482783"/>
                  <a:pt x="657176" y="1533112"/>
                  <a:pt x="490767" y="1533112"/>
                </a:cubicBezTo>
                <a:cubicBezTo>
                  <a:pt x="391491" y="1533112"/>
                  <a:pt x="296730" y="1514374"/>
                  <a:pt x="208668" y="1481760"/>
                </a:cubicBezTo>
                <a:cubicBezTo>
                  <a:pt x="249929" y="1222756"/>
                  <a:pt x="412891" y="1004177"/>
                  <a:pt x="637574" y="887069"/>
                </a:cubicBezTo>
                <a:cubicBezTo>
                  <a:pt x="677383" y="1090600"/>
                  <a:pt x="787150" y="1269378"/>
                  <a:pt x="941099" y="1396867"/>
                </a:cubicBezTo>
                <a:close/>
                <a:moveTo>
                  <a:pt x="699221" y="857707"/>
                </a:moveTo>
                <a:cubicBezTo>
                  <a:pt x="795861" y="817258"/>
                  <a:pt x="901825" y="794759"/>
                  <a:pt x="1012962" y="794759"/>
                </a:cubicBezTo>
                <a:cubicBezTo>
                  <a:pt x="1112487" y="794759"/>
                  <a:pt x="1207471" y="813562"/>
                  <a:pt x="1295729" y="846353"/>
                </a:cubicBezTo>
                <a:cubicBezTo>
                  <a:pt x="1262894" y="1051859"/>
                  <a:pt x="1152999" y="1231875"/>
                  <a:pt x="996636" y="1356043"/>
                </a:cubicBezTo>
                <a:cubicBezTo>
                  <a:pt x="843144" y="1234154"/>
                  <a:pt x="734240" y="1058494"/>
                  <a:pt x="699221" y="857707"/>
                </a:cubicBezTo>
                <a:close/>
                <a:moveTo>
                  <a:pt x="1358589" y="872707"/>
                </a:moveTo>
                <a:cubicBezTo>
                  <a:pt x="1595096" y="984022"/>
                  <a:pt x="1769398" y="1205167"/>
                  <a:pt x="1815485" y="1470431"/>
                </a:cubicBezTo>
                <a:cubicBezTo>
                  <a:pt x="1719061" y="1510677"/>
                  <a:pt x="1613389" y="1533112"/>
                  <a:pt x="1502518" y="1533112"/>
                </a:cubicBezTo>
                <a:cubicBezTo>
                  <a:pt x="1336109" y="1533112"/>
                  <a:pt x="1181341" y="1482783"/>
                  <a:pt x="1052193" y="1396867"/>
                </a:cubicBezTo>
                <a:cubicBezTo>
                  <a:pt x="1209750" y="1266368"/>
                  <a:pt x="1321262" y="1082218"/>
                  <a:pt x="1358589" y="872707"/>
                </a:cubicBezTo>
                <a:close/>
                <a:moveTo>
                  <a:pt x="246038" y="1563142"/>
                </a:moveTo>
                <a:cubicBezTo>
                  <a:pt x="323876" y="1585951"/>
                  <a:pt x="405652" y="1599291"/>
                  <a:pt x="490767" y="1599291"/>
                </a:cubicBezTo>
                <a:cubicBezTo>
                  <a:pt x="679014" y="1599291"/>
                  <a:pt x="853278" y="1539488"/>
                  <a:pt x="996636" y="1438573"/>
                </a:cubicBezTo>
                <a:cubicBezTo>
                  <a:pt x="1140007" y="1539488"/>
                  <a:pt x="1314271" y="1599291"/>
                  <a:pt x="1502518" y="1599291"/>
                </a:cubicBezTo>
                <a:cubicBezTo>
                  <a:pt x="1601401" y="1599291"/>
                  <a:pt x="1695877" y="1581550"/>
                  <a:pt x="1784624" y="1551260"/>
                </a:cubicBezTo>
                <a:cubicBezTo>
                  <a:pt x="1613631" y="1795304"/>
                  <a:pt x="1330820" y="1955558"/>
                  <a:pt x="1010880" y="1955558"/>
                </a:cubicBezTo>
                <a:cubicBezTo>
                  <a:pt x="696254" y="1955558"/>
                  <a:pt x="417825" y="1800371"/>
                  <a:pt x="246038" y="1563142"/>
                </a:cubicBezTo>
                <a:close/>
                <a:moveTo>
                  <a:pt x="902046" y="72974"/>
                </a:moveTo>
                <a:cubicBezTo>
                  <a:pt x="729223" y="234029"/>
                  <a:pt x="620893" y="463405"/>
                  <a:pt x="620893" y="717716"/>
                </a:cubicBezTo>
                <a:cubicBezTo>
                  <a:pt x="620893" y="751923"/>
                  <a:pt x="622886" y="785686"/>
                  <a:pt x="626689" y="818921"/>
                </a:cubicBezTo>
                <a:cubicBezTo>
                  <a:pt x="392247" y="933836"/>
                  <a:pt x="216408" y="1149368"/>
                  <a:pt x="155499" y="1409231"/>
                </a:cubicBezTo>
                <a:cubicBezTo>
                  <a:pt x="98793" y="1287983"/>
                  <a:pt x="66179" y="1153325"/>
                  <a:pt x="66179" y="1010882"/>
                </a:cubicBezTo>
                <a:cubicBezTo>
                  <a:pt x="66179" y="526840"/>
                  <a:pt x="432290" y="127184"/>
                  <a:pt x="902046" y="72974"/>
                </a:cubicBezTo>
                <a:close/>
                <a:moveTo>
                  <a:pt x="1955568" y="1010882"/>
                </a:moveTo>
                <a:cubicBezTo>
                  <a:pt x="1955568" y="1150893"/>
                  <a:pt x="1924129" y="1283423"/>
                  <a:pt x="1869252" y="1403059"/>
                </a:cubicBezTo>
                <a:cubicBezTo>
                  <a:pt x="1804228" y="1134364"/>
                  <a:pt x="1616158" y="913531"/>
                  <a:pt x="1367904" y="803808"/>
                </a:cubicBezTo>
                <a:cubicBezTo>
                  <a:pt x="1370673" y="775444"/>
                  <a:pt x="1372374" y="746766"/>
                  <a:pt x="1372374" y="717716"/>
                </a:cubicBezTo>
                <a:cubicBezTo>
                  <a:pt x="1372374" y="461943"/>
                  <a:pt x="1262849" y="231305"/>
                  <a:pt x="1088300" y="70117"/>
                </a:cubicBezTo>
                <a:cubicBezTo>
                  <a:pt x="1573035" y="109721"/>
                  <a:pt x="1955568" y="516109"/>
                  <a:pt x="1955568" y="1010882"/>
                </a:cubicBezTo>
                <a:close/>
              </a:path>
            </a:pathLst>
          </a:custGeom>
          <a:solidFill>
            <a:srgbClr val="3B7B77"/>
          </a:solidFill>
          <a:ln w="180" cap="flat">
            <a:noFill/>
            <a:prstDash val="solid"/>
            <a:miter/>
          </a:ln>
        </p:spPr>
        <p:txBody>
          <a:bodyPr rtlCol="0" anchor="ctr"/>
          <a:lstStyle/>
          <a:p>
            <a:endParaRPr lang="fi-FI"/>
          </a:p>
        </p:txBody>
      </p:sp>
      <p:sp>
        <p:nvSpPr>
          <p:cNvPr id="35" name="Vapaamuotoinen: Muoto 34">
            <a:extLst>
              <a:ext uri="{FF2B5EF4-FFF2-40B4-BE49-F238E27FC236}">
                <a16:creationId xmlns:a16="http://schemas.microsoft.com/office/drawing/2014/main" id="{4E224FE5-C206-3E2A-6DA1-315ADACF17F6}"/>
              </a:ext>
              <a:ext uri="{C183D7F6-B498-43B3-948B-1728B52AA6E4}">
                <adec:decorative xmlns:adec="http://schemas.microsoft.com/office/drawing/2017/decorative" val="1"/>
              </a:ext>
            </a:extLst>
          </p:cNvPr>
          <p:cNvSpPr/>
          <p:nvPr/>
        </p:nvSpPr>
        <p:spPr>
          <a:xfrm>
            <a:off x="4505535" y="2037"/>
            <a:ext cx="1966464" cy="775839"/>
          </a:xfrm>
          <a:custGeom>
            <a:avLst/>
            <a:gdLst>
              <a:gd name="connsiteX0" fmla="*/ 0 w 1966464"/>
              <a:gd name="connsiteY0" fmla="*/ 0 h 775839"/>
              <a:gd name="connsiteX1" fmla="*/ 983230 w 1966464"/>
              <a:gd name="connsiteY1" fmla="*/ 775840 h 775839"/>
              <a:gd name="connsiteX2" fmla="*/ 1966464 w 1966464"/>
              <a:gd name="connsiteY2" fmla="*/ 0 h 775839"/>
              <a:gd name="connsiteX3" fmla="*/ 1897740 w 1966464"/>
              <a:gd name="connsiteY3" fmla="*/ 0 h 775839"/>
              <a:gd name="connsiteX4" fmla="*/ 1841601 w 1966464"/>
              <a:gd name="connsiteY4" fmla="*/ 157133 h 775839"/>
              <a:gd name="connsiteX5" fmla="*/ 1787340 w 1966464"/>
              <a:gd name="connsiteY5" fmla="*/ 0 h 775839"/>
              <a:gd name="connsiteX6" fmla="*/ 1713781 w 1966464"/>
              <a:gd name="connsiteY6" fmla="*/ 0 h 775839"/>
              <a:gd name="connsiteX7" fmla="*/ 1787835 w 1966464"/>
              <a:gd name="connsiteY7" fmla="*/ 224507 h 775839"/>
              <a:gd name="connsiteX8" fmla="*/ 1474868 w 1966464"/>
              <a:gd name="connsiteY8" fmla="*/ 287188 h 775839"/>
              <a:gd name="connsiteX9" fmla="*/ 1024543 w 1966464"/>
              <a:gd name="connsiteY9" fmla="*/ 150943 h 775839"/>
              <a:gd name="connsiteX10" fmla="*/ 1168420 w 1966464"/>
              <a:gd name="connsiteY10" fmla="*/ 0 h 775839"/>
              <a:gd name="connsiteX11" fmla="*/ 1083110 w 1966464"/>
              <a:gd name="connsiteY11" fmla="*/ 0 h 775839"/>
              <a:gd name="connsiteX12" fmla="*/ 968986 w 1966464"/>
              <a:gd name="connsiteY12" fmla="*/ 110119 h 775839"/>
              <a:gd name="connsiteX13" fmla="*/ 854835 w 1966464"/>
              <a:gd name="connsiteY13" fmla="*/ 0 h 775839"/>
              <a:gd name="connsiteX14" fmla="*/ 769630 w 1966464"/>
              <a:gd name="connsiteY14" fmla="*/ 0 h 775839"/>
              <a:gd name="connsiteX15" fmla="*/ 913449 w 1966464"/>
              <a:gd name="connsiteY15" fmla="*/ 150943 h 775839"/>
              <a:gd name="connsiteX16" fmla="*/ 463117 w 1966464"/>
              <a:gd name="connsiteY16" fmla="*/ 287188 h 775839"/>
              <a:gd name="connsiteX17" fmla="*/ 181018 w 1966464"/>
              <a:gd name="connsiteY17" fmla="*/ 235836 h 775839"/>
              <a:gd name="connsiteX18" fmla="*/ 256877 w 1966464"/>
              <a:gd name="connsiteY18" fmla="*/ 0 h 775839"/>
              <a:gd name="connsiteX19" fmla="*/ 183608 w 1966464"/>
              <a:gd name="connsiteY19" fmla="*/ 0 h 775839"/>
              <a:gd name="connsiteX20" fmla="*/ 127849 w 1966464"/>
              <a:gd name="connsiteY20" fmla="*/ 163312 h 775839"/>
              <a:gd name="connsiteX21" fmla="*/ 68769 w 1966464"/>
              <a:gd name="connsiteY21" fmla="*/ 0 h 775839"/>
              <a:gd name="connsiteX22" fmla="*/ 0 w 1966464"/>
              <a:gd name="connsiteY22" fmla="*/ 0 h 775839"/>
              <a:gd name="connsiteX23" fmla="*/ 218388 w 1966464"/>
              <a:gd name="connsiteY23" fmla="*/ 317218 h 775839"/>
              <a:gd name="connsiteX24" fmla="*/ 463117 w 1966464"/>
              <a:gd name="connsiteY24" fmla="*/ 353367 h 775839"/>
              <a:gd name="connsiteX25" fmla="*/ 968986 w 1966464"/>
              <a:gd name="connsiteY25" fmla="*/ 192649 h 775839"/>
              <a:gd name="connsiteX26" fmla="*/ 1474868 w 1966464"/>
              <a:gd name="connsiteY26" fmla="*/ 353367 h 775839"/>
              <a:gd name="connsiteX27" fmla="*/ 1756974 w 1966464"/>
              <a:gd name="connsiteY27" fmla="*/ 305336 h 775839"/>
              <a:gd name="connsiteX28" fmla="*/ 983230 w 1966464"/>
              <a:gd name="connsiteY28" fmla="*/ 709634 h 775839"/>
              <a:gd name="connsiteX29" fmla="*/ 218388 w 1966464"/>
              <a:gd name="connsiteY29" fmla="*/ 317218 h 775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966464" h="775839">
                <a:moveTo>
                  <a:pt x="0" y="0"/>
                </a:moveTo>
                <a:cubicBezTo>
                  <a:pt x="106238" y="444411"/>
                  <a:pt x="506738" y="775840"/>
                  <a:pt x="983230" y="775840"/>
                </a:cubicBezTo>
                <a:cubicBezTo>
                  <a:pt x="1459728" y="775840"/>
                  <a:pt x="1860227" y="444411"/>
                  <a:pt x="1966464" y="0"/>
                </a:cubicBezTo>
                <a:lnTo>
                  <a:pt x="1897740" y="0"/>
                </a:lnTo>
                <a:cubicBezTo>
                  <a:pt x="1883554" y="54383"/>
                  <a:pt x="1864645" y="106897"/>
                  <a:pt x="1841601" y="157133"/>
                </a:cubicBezTo>
                <a:cubicBezTo>
                  <a:pt x="1828406" y="102607"/>
                  <a:pt x="1810145" y="50056"/>
                  <a:pt x="1787340" y="0"/>
                </a:cubicBezTo>
                <a:lnTo>
                  <a:pt x="1713781" y="0"/>
                </a:lnTo>
                <a:cubicBezTo>
                  <a:pt x="1748762" y="69714"/>
                  <a:pt x="1774046" y="145132"/>
                  <a:pt x="1787835" y="224507"/>
                </a:cubicBezTo>
                <a:cubicBezTo>
                  <a:pt x="1691410" y="264753"/>
                  <a:pt x="1585739" y="287188"/>
                  <a:pt x="1474868" y="287188"/>
                </a:cubicBezTo>
                <a:cubicBezTo>
                  <a:pt x="1308459" y="287188"/>
                  <a:pt x="1153690" y="236858"/>
                  <a:pt x="1024543" y="150943"/>
                </a:cubicBezTo>
                <a:cubicBezTo>
                  <a:pt x="1078220" y="106484"/>
                  <a:pt x="1126544" y="55793"/>
                  <a:pt x="1168420" y="0"/>
                </a:cubicBezTo>
                <a:lnTo>
                  <a:pt x="1083110" y="0"/>
                </a:lnTo>
                <a:cubicBezTo>
                  <a:pt x="1048725" y="40262"/>
                  <a:pt x="1010492" y="77159"/>
                  <a:pt x="968986" y="110119"/>
                </a:cubicBezTo>
                <a:cubicBezTo>
                  <a:pt x="927480" y="77157"/>
                  <a:pt x="889242" y="40259"/>
                  <a:pt x="854835" y="0"/>
                </a:cubicBezTo>
                <a:lnTo>
                  <a:pt x="769630" y="0"/>
                </a:lnTo>
                <a:cubicBezTo>
                  <a:pt x="811471" y="55798"/>
                  <a:pt x="859770" y="106492"/>
                  <a:pt x="913449" y="150943"/>
                </a:cubicBezTo>
                <a:cubicBezTo>
                  <a:pt x="784302" y="236858"/>
                  <a:pt x="629526" y="287188"/>
                  <a:pt x="463117" y="287188"/>
                </a:cubicBezTo>
                <a:cubicBezTo>
                  <a:pt x="363841" y="287188"/>
                  <a:pt x="269080" y="268448"/>
                  <a:pt x="181018" y="235836"/>
                </a:cubicBezTo>
                <a:cubicBezTo>
                  <a:pt x="194320" y="152338"/>
                  <a:pt x="220288" y="73049"/>
                  <a:pt x="256877" y="0"/>
                </a:cubicBezTo>
                <a:lnTo>
                  <a:pt x="183608" y="0"/>
                </a:lnTo>
                <a:cubicBezTo>
                  <a:pt x="159933" y="51932"/>
                  <a:pt x="141149" y="106565"/>
                  <a:pt x="127849" y="163312"/>
                </a:cubicBezTo>
                <a:cubicBezTo>
                  <a:pt x="103479" y="111202"/>
                  <a:pt x="83563" y="56615"/>
                  <a:pt x="68769" y="0"/>
                </a:cubicBezTo>
                <a:lnTo>
                  <a:pt x="0" y="0"/>
                </a:lnTo>
                <a:close/>
                <a:moveTo>
                  <a:pt x="218388" y="317218"/>
                </a:moveTo>
                <a:cubicBezTo>
                  <a:pt x="296226" y="340025"/>
                  <a:pt x="378002" y="353367"/>
                  <a:pt x="463117" y="353367"/>
                </a:cubicBezTo>
                <a:cubicBezTo>
                  <a:pt x="651364" y="353367"/>
                  <a:pt x="825628" y="293564"/>
                  <a:pt x="968986" y="192649"/>
                </a:cubicBezTo>
                <a:cubicBezTo>
                  <a:pt x="1112357" y="293564"/>
                  <a:pt x="1286621" y="353367"/>
                  <a:pt x="1474868" y="353367"/>
                </a:cubicBezTo>
                <a:cubicBezTo>
                  <a:pt x="1573751" y="353367"/>
                  <a:pt x="1668227" y="335626"/>
                  <a:pt x="1756974" y="305336"/>
                </a:cubicBezTo>
                <a:cubicBezTo>
                  <a:pt x="1585980" y="549380"/>
                  <a:pt x="1303170" y="709634"/>
                  <a:pt x="983230" y="709634"/>
                </a:cubicBezTo>
                <a:cubicBezTo>
                  <a:pt x="668604" y="709634"/>
                  <a:pt x="390175" y="554447"/>
                  <a:pt x="218388" y="317218"/>
                </a:cubicBezTo>
                <a:close/>
              </a:path>
            </a:pathLst>
          </a:custGeom>
          <a:solidFill>
            <a:srgbClr val="3B7B77"/>
          </a:solidFill>
          <a:ln w="180" cap="flat">
            <a:noFill/>
            <a:prstDash val="solid"/>
            <a:miter/>
          </a:ln>
        </p:spPr>
        <p:txBody>
          <a:bodyPr rtlCol="0" anchor="ctr"/>
          <a:lstStyle/>
          <a:p>
            <a:endParaRPr lang="fi-FI"/>
          </a:p>
        </p:txBody>
      </p:sp>
      <p:sp>
        <p:nvSpPr>
          <p:cNvPr id="36" name="Vapaamuotoinen: Muoto 35">
            <a:extLst>
              <a:ext uri="{FF2B5EF4-FFF2-40B4-BE49-F238E27FC236}">
                <a16:creationId xmlns:a16="http://schemas.microsoft.com/office/drawing/2014/main" id="{E3C98F59-0160-BEAE-C19A-9744C3A1A5C8}"/>
              </a:ext>
              <a:ext uri="{C183D7F6-B498-43B3-948B-1728B52AA6E4}">
                <adec:decorative xmlns:adec="http://schemas.microsoft.com/office/drawing/2017/decorative" val="1"/>
              </a:ext>
            </a:extLst>
          </p:cNvPr>
          <p:cNvSpPr/>
          <p:nvPr/>
        </p:nvSpPr>
        <p:spPr>
          <a:xfrm>
            <a:off x="4794219" y="6578879"/>
            <a:ext cx="1389099" cy="277088"/>
          </a:xfrm>
          <a:custGeom>
            <a:avLst/>
            <a:gdLst>
              <a:gd name="connsiteX0" fmla="*/ 1389100 w 1389099"/>
              <a:gd name="connsiteY0" fmla="*/ 277089 h 277088"/>
              <a:gd name="connsiteX1" fmla="*/ 694546 w 1389099"/>
              <a:gd name="connsiteY1" fmla="*/ 0 h 277088"/>
              <a:gd name="connsiteX2" fmla="*/ 0 w 1389099"/>
              <a:gd name="connsiteY2" fmla="*/ 277089 h 277088"/>
              <a:gd name="connsiteX3" fmla="*/ 100797 w 1389099"/>
              <a:gd name="connsiteY3" fmla="*/ 277089 h 277088"/>
              <a:gd name="connsiteX4" fmla="*/ 585712 w 1389099"/>
              <a:gd name="connsiteY4" fmla="*/ 72974 h 277088"/>
              <a:gd name="connsiteX5" fmla="*/ 422905 w 1389099"/>
              <a:gd name="connsiteY5" fmla="*/ 277089 h 277088"/>
              <a:gd name="connsiteX6" fmla="*/ 500782 w 1389099"/>
              <a:gd name="connsiteY6" fmla="*/ 277089 h 277088"/>
              <a:gd name="connsiteX7" fmla="*/ 680302 w 1389099"/>
              <a:gd name="connsiteY7" fmla="*/ 79324 h 277088"/>
              <a:gd name="connsiteX8" fmla="*/ 859830 w 1389099"/>
              <a:gd name="connsiteY8" fmla="*/ 277089 h 277088"/>
              <a:gd name="connsiteX9" fmla="*/ 937778 w 1389099"/>
              <a:gd name="connsiteY9" fmla="*/ 277089 h 277088"/>
              <a:gd name="connsiteX10" fmla="*/ 771966 w 1389099"/>
              <a:gd name="connsiteY10" fmla="*/ 70116 h 277088"/>
              <a:gd name="connsiteX11" fmla="*/ 1288063 w 1389099"/>
              <a:gd name="connsiteY11" fmla="*/ 277089 h 277088"/>
              <a:gd name="connsiteX12" fmla="*/ 1389100 w 1389099"/>
              <a:gd name="connsiteY12" fmla="*/ 277089 h 277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9099" h="277088">
                <a:moveTo>
                  <a:pt x="1389100" y="277089"/>
                </a:moveTo>
                <a:cubicBezTo>
                  <a:pt x="1207846" y="105441"/>
                  <a:pt x="963286" y="0"/>
                  <a:pt x="694546" y="0"/>
                </a:cubicBezTo>
                <a:cubicBezTo>
                  <a:pt x="425810" y="0"/>
                  <a:pt x="181252" y="105441"/>
                  <a:pt x="0" y="277089"/>
                </a:cubicBezTo>
                <a:lnTo>
                  <a:pt x="100797" y="277089"/>
                </a:lnTo>
                <a:cubicBezTo>
                  <a:pt x="236575" y="167170"/>
                  <a:pt x="403323" y="94022"/>
                  <a:pt x="585712" y="72974"/>
                </a:cubicBezTo>
                <a:cubicBezTo>
                  <a:pt x="521916" y="132427"/>
                  <a:pt x="466919" y="201199"/>
                  <a:pt x="422905" y="277089"/>
                </a:cubicBezTo>
                <a:lnTo>
                  <a:pt x="500782" y="277089"/>
                </a:lnTo>
                <a:cubicBezTo>
                  <a:pt x="549489" y="201786"/>
                  <a:pt x="610257" y="134955"/>
                  <a:pt x="680302" y="79324"/>
                </a:cubicBezTo>
                <a:cubicBezTo>
                  <a:pt x="750355" y="134955"/>
                  <a:pt x="811126" y="201786"/>
                  <a:pt x="859830" y="277089"/>
                </a:cubicBezTo>
                <a:lnTo>
                  <a:pt x="937778" y="277089"/>
                </a:lnTo>
                <a:cubicBezTo>
                  <a:pt x="893082" y="199976"/>
                  <a:pt x="837047" y="130216"/>
                  <a:pt x="771966" y="70116"/>
                </a:cubicBezTo>
                <a:cubicBezTo>
                  <a:pt x="966513" y="86012"/>
                  <a:pt x="1144564" y="161028"/>
                  <a:pt x="1288063" y="277089"/>
                </a:cubicBezTo>
                <a:lnTo>
                  <a:pt x="1389100" y="277089"/>
                </a:lnTo>
                <a:close/>
              </a:path>
            </a:pathLst>
          </a:custGeom>
          <a:solidFill>
            <a:srgbClr val="3B7B77"/>
          </a:solidFill>
          <a:ln w="180" cap="flat">
            <a:noFill/>
            <a:prstDash val="solid"/>
            <a:miter/>
          </a:ln>
        </p:spPr>
        <p:txBody>
          <a:bodyPr rtlCol="0" anchor="ctr"/>
          <a:lstStyle/>
          <a:p>
            <a:endParaRPr lang="fi-FI"/>
          </a:p>
        </p:txBody>
      </p:sp>
      <p:sp>
        <p:nvSpPr>
          <p:cNvPr id="37" name="Vapaamuotoinen: Muoto 36">
            <a:extLst>
              <a:ext uri="{FF2B5EF4-FFF2-40B4-BE49-F238E27FC236}">
                <a16:creationId xmlns:a16="http://schemas.microsoft.com/office/drawing/2014/main" id="{05EF40EB-1512-08D9-FCAF-597C0E549077}"/>
              </a:ext>
              <a:ext uri="{C183D7F6-B498-43B3-948B-1728B52AA6E4}">
                <adec:decorative xmlns:adec="http://schemas.microsoft.com/office/drawing/2017/decorative" val="1"/>
              </a:ext>
            </a:extLst>
          </p:cNvPr>
          <p:cNvSpPr/>
          <p:nvPr/>
        </p:nvSpPr>
        <p:spPr>
          <a:xfrm>
            <a:off x="6171173" y="3645342"/>
            <a:ext cx="2021768" cy="2021763"/>
          </a:xfrm>
          <a:custGeom>
            <a:avLst/>
            <a:gdLst>
              <a:gd name="connsiteX0" fmla="*/ 2021769 w 2021768"/>
              <a:gd name="connsiteY0" fmla="*/ 1010882 h 2021763"/>
              <a:gd name="connsiteX1" fmla="*/ 1010881 w 2021768"/>
              <a:gd name="connsiteY1" fmla="*/ 0 h 2021763"/>
              <a:gd name="connsiteX2" fmla="*/ 0 w 2021768"/>
              <a:gd name="connsiteY2" fmla="*/ 1010882 h 2021763"/>
              <a:gd name="connsiteX3" fmla="*/ 1010881 w 2021768"/>
              <a:gd name="connsiteY3" fmla="*/ 2021764 h 2021763"/>
              <a:gd name="connsiteX4" fmla="*/ 2021769 w 2021768"/>
              <a:gd name="connsiteY4" fmla="*/ 1010882 h 2021763"/>
              <a:gd name="connsiteX5" fmla="*/ 1306176 w 2021768"/>
              <a:gd name="connsiteY5" fmla="*/ 717714 h 2021763"/>
              <a:gd name="connsiteX6" fmla="*/ 1303630 w 2021768"/>
              <a:gd name="connsiteY6" fmla="*/ 778828 h 2021763"/>
              <a:gd name="connsiteX7" fmla="*/ 1012964 w 2021768"/>
              <a:gd name="connsiteY7" fmla="*/ 728561 h 2021763"/>
              <a:gd name="connsiteX8" fmla="*/ 690680 w 2021768"/>
              <a:gd name="connsiteY8" fmla="*/ 790422 h 2021763"/>
              <a:gd name="connsiteX9" fmla="*/ 687092 w 2021768"/>
              <a:gd name="connsiteY9" fmla="*/ 717714 h 2021763"/>
              <a:gd name="connsiteX10" fmla="*/ 996638 w 2021768"/>
              <a:gd name="connsiteY10" fmla="*/ 79324 h 2021763"/>
              <a:gd name="connsiteX11" fmla="*/ 1306176 w 2021768"/>
              <a:gd name="connsiteY11" fmla="*/ 717714 h 2021763"/>
              <a:gd name="connsiteX12" fmla="*/ 941101 w 2021768"/>
              <a:gd name="connsiteY12" fmla="*/ 1396867 h 2021763"/>
              <a:gd name="connsiteX13" fmla="*/ 490769 w 2021768"/>
              <a:gd name="connsiteY13" fmla="*/ 1533112 h 2021763"/>
              <a:gd name="connsiteX14" fmla="*/ 208668 w 2021768"/>
              <a:gd name="connsiteY14" fmla="*/ 1481760 h 2021763"/>
              <a:gd name="connsiteX15" fmla="*/ 637576 w 2021768"/>
              <a:gd name="connsiteY15" fmla="*/ 887063 h 2021763"/>
              <a:gd name="connsiteX16" fmla="*/ 941101 w 2021768"/>
              <a:gd name="connsiteY16" fmla="*/ 1396867 h 2021763"/>
              <a:gd name="connsiteX17" fmla="*/ 699221 w 2021768"/>
              <a:gd name="connsiteY17" fmla="*/ 857707 h 2021763"/>
              <a:gd name="connsiteX18" fmla="*/ 1012964 w 2021768"/>
              <a:gd name="connsiteY18" fmla="*/ 794759 h 2021763"/>
              <a:gd name="connsiteX19" fmla="*/ 1295732 w 2021768"/>
              <a:gd name="connsiteY19" fmla="*/ 846353 h 2021763"/>
              <a:gd name="connsiteX20" fmla="*/ 996638 w 2021768"/>
              <a:gd name="connsiteY20" fmla="*/ 1356043 h 2021763"/>
              <a:gd name="connsiteX21" fmla="*/ 699221 w 2021768"/>
              <a:gd name="connsiteY21" fmla="*/ 857707 h 2021763"/>
              <a:gd name="connsiteX22" fmla="*/ 1358589 w 2021768"/>
              <a:gd name="connsiteY22" fmla="*/ 872705 h 2021763"/>
              <a:gd name="connsiteX23" fmla="*/ 1815488 w 2021768"/>
              <a:gd name="connsiteY23" fmla="*/ 1470431 h 2021763"/>
              <a:gd name="connsiteX24" fmla="*/ 1502520 w 2021768"/>
              <a:gd name="connsiteY24" fmla="*/ 1533112 h 2021763"/>
              <a:gd name="connsiteX25" fmla="*/ 1052194 w 2021768"/>
              <a:gd name="connsiteY25" fmla="*/ 1396867 h 2021763"/>
              <a:gd name="connsiteX26" fmla="*/ 1358589 w 2021768"/>
              <a:gd name="connsiteY26" fmla="*/ 872705 h 2021763"/>
              <a:gd name="connsiteX27" fmla="*/ 246038 w 2021768"/>
              <a:gd name="connsiteY27" fmla="*/ 1563142 h 2021763"/>
              <a:gd name="connsiteX28" fmla="*/ 490769 w 2021768"/>
              <a:gd name="connsiteY28" fmla="*/ 1599291 h 2021763"/>
              <a:gd name="connsiteX29" fmla="*/ 996638 w 2021768"/>
              <a:gd name="connsiteY29" fmla="*/ 1438573 h 2021763"/>
              <a:gd name="connsiteX30" fmla="*/ 1502520 w 2021768"/>
              <a:gd name="connsiteY30" fmla="*/ 1599291 h 2021763"/>
              <a:gd name="connsiteX31" fmla="*/ 1784627 w 2021768"/>
              <a:gd name="connsiteY31" fmla="*/ 1551260 h 2021763"/>
              <a:gd name="connsiteX32" fmla="*/ 1010881 w 2021768"/>
              <a:gd name="connsiteY32" fmla="*/ 1955558 h 2021763"/>
              <a:gd name="connsiteX33" fmla="*/ 246038 w 2021768"/>
              <a:gd name="connsiteY33" fmla="*/ 1563142 h 2021763"/>
              <a:gd name="connsiteX34" fmla="*/ 902048 w 2021768"/>
              <a:gd name="connsiteY34" fmla="*/ 72974 h 2021763"/>
              <a:gd name="connsiteX35" fmla="*/ 620893 w 2021768"/>
              <a:gd name="connsiteY35" fmla="*/ 717714 h 2021763"/>
              <a:gd name="connsiteX36" fmla="*/ 626691 w 2021768"/>
              <a:gd name="connsiteY36" fmla="*/ 818921 h 2021763"/>
              <a:gd name="connsiteX37" fmla="*/ 155500 w 2021768"/>
              <a:gd name="connsiteY37" fmla="*/ 1409229 h 2021763"/>
              <a:gd name="connsiteX38" fmla="*/ 66174 w 2021768"/>
              <a:gd name="connsiteY38" fmla="*/ 1010882 h 2021763"/>
              <a:gd name="connsiteX39" fmla="*/ 902048 w 2021768"/>
              <a:gd name="connsiteY39" fmla="*/ 72974 h 2021763"/>
              <a:gd name="connsiteX40" fmla="*/ 1955570 w 2021768"/>
              <a:gd name="connsiteY40" fmla="*/ 1010882 h 2021763"/>
              <a:gd name="connsiteX41" fmla="*/ 1869254 w 2021768"/>
              <a:gd name="connsiteY41" fmla="*/ 1403057 h 2021763"/>
              <a:gd name="connsiteX42" fmla="*/ 1367904 w 2021768"/>
              <a:gd name="connsiteY42" fmla="*/ 803808 h 2021763"/>
              <a:gd name="connsiteX43" fmla="*/ 1372375 w 2021768"/>
              <a:gd name="connsiteY43" fmla="*/ 717714 h 2021763"/>
              <a:gd name="connsiteX44" fmla="*/ 1088300 w 2021768"/>
              <a:gd name="connsiteY44" fmla="*/ 70115 h 2021763"/>
              <a:gd name="connsiteX45" fmla="*/ 1955570 w 2021768"/>
              <a:gd name="connsiteY45" fmla="*/ 1010882 h 2021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021768" h="2021763">
                <a:moveTo>
                  <a:pt x="2021769" y="1010882"/>
                </a:moveTo>
                <a:cubicBezTo>
                  <a:pt x="2021769" y="453490"/>
                  <a:pt x="1568274" y="0"/>
                  <a:pt x="1010881" y="0"/>
                </a:cubicBezTo>
                <a:cubicBezTo>
                  <a:pt x="453487" y="0"/>
                  <a:pt x="0" y="453490"/>
                  <a:pt x="0" y="1010882"/>
                </a:cubicBezTo>
                <a:cubicBezTo>
                  <a:pt x="0" y="1568272"/>
                  <a:pt x="453487" y="2021764"/>
                  <a:pt x="1010881" y="2021764"/>
                </a:cubicBezTo>
                <a:cubicBezTo>
                  <a:pt x="1568274" y="2021764"/>
                  <a:pt x="2021769" y="1568272"/>
                  <a:pt x="2021769" y="1010882"/>
                </a:cubicBezTo>
                <a:close/>
                <a:moveTo>
                  <a:pt x="1306176" y="717714"/>
                </a:moveTo>
                <a:cubicBezTo>
                  <a:pt x="1306176" y="738295"/>
                  <a:pt x="1305134" y="758628"/>
                  <a:pt x="1303630" y="778828"/>
                </a:cubicBezTo>
                <a:cubicBezTo>
                  <a:pt x="1212468" y="746836"/>
                  <a:pt x="1114921" y="728561"/>
                  <a:pt x="1012964" y="728561"/>
                </a:cubicBezTo>
                <a:cubicBezTo>
                  <a:pt x="899146" y="728561"/>
                  <a:pt x="790643" y="750969"/>
                  <a:pt x="690680" y="790422"/>
                </a:cubicBezTo>
                <a:cubicBezTo>
                  <a:pt x="688534" y="766438"/>
                  <a:pt x="687092" y="742251"/>
                  <a:pt x="687092" y="717714"/>
                </a:cubicBezTo>
                <a:cubicBezTo>
                  <a:pt x="687092" y="459174"/>
                  <a:pt x="808384" y="228829"/>
                  <a:pt x="996638" y="79324"/>
                </a:cubicBezTo>
                <a:cubicBezTo>
                  <a:pt x="1184903" y="228829"/>
                  <a:pt x="1306176" y="459174"/>
                  <a:pt x="1306176" y="717714"/>
                </a:cubicBezTo>
                <a:close/>
                <a:moveTo>
                  <a:pt x="941101" y="1396867"/>
                </a:moveTo>
                <a:cubicBezTo>
                  <a:pt x="811954" y="1482775"/>
                  <a:pt x="657178" y="1533112"/>
                  <a:pt x="490769" y="1533112"/>
                </a:cubicBezTo>
                <a:cubicBezTo>
                  <a:pt x="391493" y="1533112"/>
                  <a:pt x="296731" y="1514372"/>
                  <a:pt x="208668" y="1481760"/>
                </a:cubicBezTo>
                <a:cubicBezTo>
                  <a:pt x="249931" y="1222756"/>
                  <a:pt x="412892" y="1004175"/>
                  <a:pt x="637576" y="887063"/>
                </a:cubicBezTo>
                <a:cubicBezTo>
                  <a:pt x="677383" y="1090598"/>
                  <a:pt x="787150" y="1269376"/>
                  <a:pt x="941101" y="1396867"/>
                </a:cubicBezTo>
                <a:close/>
                <a:moveTo>
                  <a:pt x="699221" y="857707"/>
                </a:moveTo>
                <a:cubicBezTo>
                  <a:pt x="795863" y="817258"/>
                  <a:pt x="901826" y="794759"/>
                  <a:pt x="1012964" y="794759"/>
                </a:cubicBezTo>
                <a:cubicBezTo>
                  <a:pt x="1112489" y="794759"/>
                  <a:pt x="1207471" y="813562"/>
                  <a:pt x="1295732" y="846353"/>
                </a:cubicBezTo>
                <a:cubicBezTo>
                  <a:pt x="1262895" y="1051857"/>
                  <a:pt x="1152994" y="1231873"/>
                  <a:pt x="996638" y="1356043"/>
                </a:cubicBezTo>
                <a:cubicBezTo>
                  <a:pt x="843144" y="1234154"/>
                  <a:pt x="734242" y="1058494"/>
                  <a:pt x="699221" y="857707"/>
                </a:cubicBezTo>
                <a:close/>
                <a:moveTo>
                  <a:pt x="1358589" y="872705"/>
                </a:moveTo>
                <a:cubicBezTo>
                  <a:pt x="1595091" y="984020"/>
                  <a:pt x="1769398" y="1205167"/>
                  <a:pt x="1815488" y="1470431"/>
                </a:cubicBezTo>
                <a:cubicBezTo>
                  <a:pt x="1719063" y="1510677"/>
                  <a:pt x="1613392" y="1533112"/>
                  <a:pt x="1502520" y="1533112"/>
                </a:cubicBezTo>
                <a:cubicBezTo>
                  <a:pt x="1336111" y="1533112"/>
                  <a:pt x="1181341" y="1482775"/>
                  <a:pt x="1052194" y="1396867"/>
                </a:cubicBezTo>
                <a:cubicBezTo>
                  <a:pt x="1209752" y="1266367"/>
                  <a:pt x="1321264" y="1082218"/>
                  <a:pt x="1358589" y="872705"/>
                </a:cubicBezTo>
                <a:close/>
                <a:moveTo>
                  <a:pt x="246038" y="1563142"/>
                </a:moveTo>
                <a:cubicBezTo>
                  <a:pt x="323878" y="1585949"/>
                  <a:pt x="405654" y="1599291"/>
                  <a:pt x="490769" y="1599291"/>
                </a:cubicBezTo>
                <a:cubicBezTo>
                  <a:pt x="679016" y="1599291"/>
                  <a:pt x="853280" y="1539488"/>
                  <a:pt x="996638" y="1438573"/>
                </a:cubicBezTo>
                <a:cubicBezTo>
                  <a:pt x="1140009" y="1539488"/>
                  <a:pt x="1314273" y="1599291"/>
                  <a:pt x="1502520" y="1599291"/>
                </a:cubicBezTo>
                <a:cubicBezTo>
                  <a:pt x="1601402" y="1599291"/>
                  <a:pt x="1695878" y="1581550"/>
                  <a:pt x="1784627" y="1551260"/>
                </a:cubicBezTo>
                <a:cubicBezTo>
                  <a:pt x="1613633" y="1795304"/>
                  <a:pt x="1330820" y="1955558"/>
                  <a:pt x="1010881" y="1955558"/>
                </a:cubicBezTo>
                <a:cubicBezTo>
                  <a:pt x="696256" y="1955558"/>
                  <a:pt x="417820" y="1800371"/>
                  <a:pt x="246038" y="1563142"/>
                </a:cubicBezTo>
                <a:close/>
                <a:moveTo>
                  <a:pt x="902048" y="72974"/>
                </a:moveTo>
                <a:cubicBezTo>
                  <a:pt x="729219" y="234029"/>
                  <a:pt x="620893" y="463403"/>
                  <a:pt x="620893" y="717714"/>
                </a:cubicBezTo>
                <a:cubicBezTo>
                  <a:pt x="620893" y="751921"/>
                  <a:pt x="622888" y="785686"/>
                  <a:pt x="626691" y="818921"/>
                </a:cubicBezTo>
                <a:cubicBezTo>
                  <a:pt x="392247" y="933837"/>
                  <a:pt x="216410" y="1149368"/>
                  <a:pt x="155500" y="1409229"/>
                </a:cubicBezTo>
                <a:cubicBezTo>
                  <a:pt x="98788" y="1287983"/>
                  <a:pt x="66174" y="1153325"/>
                  <a:pt x="66174" y="1010882"/>
                </a:cubicBezTo>
                <a:cubicBezTo>
                  <a:pt x="66174" y="526840"/>
                  <a:pt x="432292" y="127183"/>
                  <a:pt x="902048" y="72974"/>
                </a:cubicBezTo>
                <a:close/>
                <a:moveTo>
                  <a:pt x="1955570" y="1010882"/>
                </a:moveTo>
                <a:cubicBezTo>
                  <a:pt x="1955570" y="1150893"/>
                  <a:pt x="1924131" y="1283423"/>
                  <a:pt x="1869254" y="1403057"/>
                </a:cubicBezTo>
                <a:cubicBezTo>
                  <a:pt x="1804228" y="1134364"/>
                  <a:pt x="1616160" y="913529"/>
                  <a:pt x="1367904" y="803808"/>
                </a:cubicBezTo>
                <a:cubicBezTo>
                  <a:pt x="1370674" y="775442"/>
                  <a:pt x="1372375" y="746766"/>
                  <a:pt x="1372375" y="717714"/>
                </a:cubicBezTo>
                <a:cubicBezTo>
                  <a:pt x="1372375" y="461943"/>
                  <a:pt x="1262850" y="231304"/>
                  <a:pt x="1088300" y="70115"/>
                </a:cubicBezTo>
                <a:cubicBezTo>
                  <a:pt x="1573037" y="109721"/>
                  <a:pt x="1955570" y="516109"/>
                  <a:pt x="1955570" y="1010882"/>
                </a:cubicBezTo>
                <a:close/>
              </a:path>
            </a:pathLst>
          </a:custGeom>
          <a:solidFill>
            <a:srgbClr val="3B7B77"/>
          </a:solidFill>
          <a:ln w="180" cap="flat">
            <a:noFill/>
            <a:prstDash val="solid"/>
            <a:miter/>
          </a:ln>
        </p:spPr>
        <p:txBody>
          <a:bodyPr rtlCol="0" anchor="ctr"/>
          <a:lstStyle/>
          <a:p>
            <a:endParaRPr lang="fi-FI"/>
          </a:p>
        </p:txBody>
      </p:sp>
      <p:sp>
        <p:nvSpPr>
          <p:cNvPr id="38" name="Vapaamuotoinen: Muoto 37">
            <a:extLst>
              <a:ext uri="{FF2B5EF4-FFF2-40B4-BE49-F238E27FC236}">
                <a16:creationId xmlns:a16="http://schemas.microsoft.com/office/drawing/2014/main" id="{B961CB37-5A7F-7612-4140-E6EDF6344110}"/>
              </a:ext>
              <a:ext uri="{C183D7F6-B498-43B3-948B-1728B52AA6E4}">
                <adec:decorative xmlns:adec="http://schemas.microsoft.com/office/drawing/2017/decorative" val="1"/>
              </a:ext>
            </a:extLst>
          </p:cNvPr>
          <p:cNvSpPr/>
          <p:nvPr/>
        </p:nvSpPr>
        <p:spPr>
          <a:xfrm>
            <a:off x="4477885" y="4623186"/>
            <a:ext cx="2021766" cy="2021765"/>
          </a:xfrm>
          <a:custGeom>
            <a:avLst/>
            <a:gdLst>
              <a:gd name="connsiteX0" fmla="*/ 2021766 w 2021766"/>
              <a:gd name="connsiteY0" fmla="*/ 1010882 h 2021765"/>
              <a:gd name="connsiteX1" fmla="*/ 1010880 w 2021766"/>
              <a:gd name="connsiteY1" fmla="*/ 0 h 2021765"/>
              <a:gd name="connsiteX2" fmla="*/ 0 w 2021766"/>
              <a:gd name="connsiteY2" fmla="*/ 1010882 h 2021765"/>
              <a:gd name="connsiteX3" fmla="*/ 1010880 w 2021766"/>
              <a:gd name="connsiteY3" fmla="*/ 2021765 h 2021765"/>
              <a:gd name="connsiteX4" fmla="*/ 2021766 w 2021766"/>
              <a:gd name="connsiteY4" fmla="*/ 1010882 h 2021765"/>
              <a:gd name="connsiteX5" fmla="*/ 1306175 w 2021766"/>
              <a:gd name="connsiteY5" fmla="*/ 717716 h 2021765"/>
              <a:gd name="connsiteX6" fmla="*/ 1303629 w 2021766"/>
              <a:gd name="connsiteY6" fmla="*/ 778828 h 2021765"/>
              <a:gd name="connsiteX7" fmla="*/ 1012962 w 2021766"/>
              <a:gd name="connsiteY7" fmla="*/ 728561 h 2021765"/>
              <a:gd name="connsiteX8" fmla="*/ 690680 w 2021766"/>
              <a:gd name="connsiteY8" fmla="*/ 790423 h 2021765"/>
              <a:gd name="connsiteX9" fmla="*/ 687092 w 2021766"/>
              <a:gd name="connsiteY9" fmla="*/ 717716 h 2021765"/>
              <a:gd name="connsiteX10" fmla="*/ 996636 w 2021766"/>
              <a:gd name="connsiteY10" fmla="*/ 79324 h 2021765"/>
              <a:gd name="connsiteX11" fmla="*/ 1306175 w 2021766"/>
              <a:gd name="connsiteY11" fmla="*/ 717716 h 2021765"/>
              <a:gd name="connsiteX12" fmla="*/ 941099 w 2021766"/>
              <a:gd name="connsiteY12" fmla="*/ 1396867 h 2021765"/>
              <a:gd name="connsiteX13" fmla="*/ 490767 w 2021766"/>
              <a:gd name="connsiteY13" fmla="*/ 1533112 h 2021765"/>
              <a:gd name="connsiteX14" fmla="*/ 208668 w 2021766"/>
              <a:gd name="connsiteY14" fmla="*/ 1481760 h 2021765"/>
              <a:gd name="connsiteX15" fmla="*/ 637574 w 2021766"/>
              <a:gd name="connsiteY15" fmla="*/ 887071 h 2021765"/>
              <a:gd name="connsiteX16" fmla="*/ 941099 w 2021766"/>
              <a:gd name="connsiteY16" fmla="*/ 1396867 h 2021765"/>
              <a:gd name="connsiteX17" fmla="*/ 699221 w 2021766"/>
              <a:gd name="connsiteY17" fmla="*/ 857707 h 2021765"/>
              <a:gd name="connsiteX18" fmla="*/ 1012962 w 2021766"/>
              <a:gd name="connsiteY18" fmla="*/ 794762 h 2021765"/>
              <a:gd name="connsiteX19" fmla="*/ 1295729 w 2021766"/>
              <a:gd name="connsiteY19" fmla="*/ 846355 h 2021765"/>
              <a:gd name="connsiteX20" fmla="*/ 996636 w 2021766"/>
              <a:gd name="connsiteY20" fmla="*/ 1356043 h 2021765"/>
              <a:gd name="connsiteX21" fmla="*/ 699221 w 2021766"/>
              <a:gd name="connsiteY21" fmla="*/ 857707 h 2021765"/>
              <a:gd name="connsiteX22" fmla="*/ 1358589 w 2021766"/>
              <a:gd name="connsiteY22" fmla="*/ 872707 h 2021765"/>
              <a:gd name="connsiteX23" fmla="*/ 1815485 w 2021766"/>
              <a:gd name="connsiteY23" fmla="*/ 1470433 h 2021765"/>
              <a:gd name="connsiteX24" fmla="*/ 1502518 w 2021766"/>
              <a:gd name="connsiteY24" fmla="*/ 1533112 h 2021765"/>
              <a:gd name="connsiteX25" fmla="*/ 1052193 w 2021766"/>
              <a:gd name="connsiteY25" fmla="*/ 1396867 h 2021765"/>
              <a:gd name="connsiteX26" fmla="*/ 1358589 w 2021766"/>
              <a:gd name="connsiteY26" fmla="*/ 872707 h 2021765"/>
              <a:gd name="connsiteX27" fmla="*/ 246038 w 2021766"/>
              <a:gd name="connsiteY27" fmla="*/ 1563142 h 2021765"/>
              <a:gd name="connsiteX28" fmla="*/ 490767 w 2021766"/>
              <a:gd name="connsiteY28" fmla="*/ 1599293 h 2021765"/>
              <a:gd name="connsiteX29" fmla="*/ 996636 w 2021766"/>
              <a:gd name="connsiteY29" fmla="*/ 1438574 h 2021765"/>
              <a:gd name="connsiteX30" fmla="*/ 1502518 w 2021766"/>
              <a:gd name="connsiteY30" fmla="*/ 1599293 h 2021765"/>
              <a:gd name="connsiteX31" fmla="*/ 1784624 w 2021766"/>
              <a:gd name="connsiteY31" fmla="*/ 1551262 h 2021765"/>
              <a:gd name="connsiteX32" fmla="*/ 1010880 w 2021766"/>
              <a:gd name="connsiteY32" fmla="*/ 1955560 h 2021765"/>
              <a:gd name="connsiteX33" fmla="*/ 246038 w 2021766"/>
              <a:gd name="connsiteY33" fmla="*/ 1563142 h 2021765"/>
              <a:gd name="connsiteX34" fmla="*/ 902046 w 2021766"/>
              <a:gd name="connsiteY34" fmla="*/ 72976 h 2021765"/>
              <a:gd name="connsiteX35" fmla="*/ 620893 w 2021766"/>
              <a:gd name="connsiteY35" fmla="*/ 717716 h 2021765"/>
              <a:gd name="connsiteX36" fmla="*/ 626689 w 2021766"/>
              <a:gd name="connsiteY36" fmla="*/ 818923 h 2021765"/>
              <a:gd name="connsiteX37" fmla="*/ 155499 w 2021766"/>
              <a:gd name="connsiteY37" fmla="*/ 1409231 h 2021765"/>
              <a:gd name="connsiteX38" fmla="*/ 66179 w 2021766"/>
              <a:gd name="connsiteY38" fmla="*/ 1010882 h 2021765"/>
              <a:gd name="connsiteX39" fmla="*/ 902046 w 2021766"/>
              <a:gd name="connsiteY39" fmla="*/ 72976 h 2021765"/>
              <a:gd name="connsiteX40" fmla="*/ 1955568 w 2021766"/>
              <a:gd name="connsiteY40" fmla="*/ 1010882 h 2021765"/>
              <a:gd name="connsiteX41" fmla="*/ 1869252 w 2021766"/>
              <a:gd name="connsiteY41" fmla="*/ 1403059 h 2021765"/>
              <a:gd name="connsiteX42" fmla="*/ 1367904 w 2021766"/>
              <a:gd name="connsiteY42" fmla="*/ 803810 h 2021765"/>
              <a:gd name="connsiteX43" fmla="*/ 1372374 w 2021766"/>
              <a:gd name="connsiteY43" fmla="*/ 717716 h 2021765"/>
              <a:gd name="connsiteX44" fmla="*/ 1088300 w 2021766"/>
              <a:gd name="connsiteY44" fmla="*/ 70117 h 2021765"/>
              <a:gd name="connsiteX45" fmla="*/ 1955568 w 2021766"/>
              <a:gd name="connsiteY45" fmla="*/ 1010882 h 2021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021766" h="2021765">
                <a:moveTo>
                  <a:pt x="2021766" y="1010882"/>
                </a:moveTo>
                <a:cubicBezTo>
                  <a:pt x="2021766" y="453492"/>
                  <a:pt x="1568280" y="0"/>
                  <a:pt x="1010880" y="0"/>
                </a:cubicBezTo>
                <a:cubicBezTo>
                  <a:pt x="453487" y="0"/>
                  <a:pt x="0" y="453492"/>
                  <a:pt x="0" y="1010882"/>
                </a:cubicBezTo>
                <a:cubicBezTo>
                  <a:pt x="0" y="1568274"/>
                  <a:pt x="453487" y="2021765"/>
                  <a:pt x="1010880" y="2021765"/>
                </a:cubicBezTo>
                <a:cubicBezTo>
                  <a:pt x="1568280" y="2021765"/>
                  <a:pt x="2021766" y="1568274"/>
                  <a:pt x="2021766" y="1010882"/>
                </a:cubicBezTo>
                <a:close/>
                <a:moveTo>
                  <a:pt x="1306175" y="717716"/>
                </a:moveTo>
                <a:cubicBezTo>
                  <a:pt x="1306175" y="738297"/>
                  <a:pt x="1305134" y="758630"/>
                  <a:pt x="1303629" y="778828"/>
                </a:cubicBezTo>
                <a:cubicBezTo>
                  <a:pt x="1212468" y="746837"/>
                  <a:pt x="1114919" y="728561"/>
                  <a:pt x="1012962" y="728561"/>
                </a:cubicBezTo>
                <a:cubicBezTo>
                  <a:pt x="899144" y="728561"/>
                  <a:pt x="790641" y="750971"/>
                  <a:pt x="690680" y="790423"/>
                </a:cubicBezTo>
                <a:cubicBezTo>
                  <a:pt x="688532" y="766440"/>
                  <a:pt x="687092" y="742252"/>
                  <a:pt x="687092" y="717716"/>
                </a:cubicBezTo>
                <a:cubicBezTo>
                  <a:pt x="687092" y="459177"/>
                  <a:pt x="808390" y="228829"/>
                  <a:pt x="996636" y="79324"/>
                </a:cubicBezTo>
                <a:cubicBezTo>
                  <a:pt x="1184903" y="228829"/>
                  <a:pt x="1306175" y="459177"/>
                  <a:pt x="1306175" y="717716"/>
                </a:cubicBezTo>
                <a:close/>
                <a:moveTo>
                  <a:pt x="941099" y="1396867"/>
                </a:moveTo>
                <a:cubicBezTo>
                  <a:pt x="811952" y="1482777"/>
                  <a:pt x="657176" y="1533112"/>
                  <a:pt x="490767" y="1533112"/>
                </a:cubicBezTo>
                <a:cubicBezTo>
                  <a:pt x="391491" y="1533112"/>
                  <a:pt x="296730" y="1514374"/>
                  <a:pt x="208668" y="1481760"/>
                </a:cubicBezTo>
                <a:cubicBezTo>
                  <a:pt x="249929" y="1222757"/>
                  <a:pt x="412891" y="1004177"/>
                  <a:pt x="637574" y="887071"/>
                </a:cubicBezTo>
                <a:cubicBezTo>
                  <a:pt x="677383" y="1090600"/>
                  <a:pt x="787150" y="1269378"/>
                  <a:pt x="941099" y="1396867"/>
                </a:cubicBezTo>
                <a:close/>
                <a:moveTo>
                  <a:pt x="699221" y="857707"/>
                </a:moveTo>
                <a:cubicBezTo>
                  <a:pt x="795861" y="817258"/>
                  <a:pt x="901825" y="794762"/>
                  <a:pt x="1012962" y="794762"/>
                </a:cubicBezTo>
                <a:cubicBezTo>
                  <a:pt x="1112487" y="794762"/>
                  <a:pt x="1207471" y="813562"/>
                  <a:pt x="1295729" y="846355"/>
                </a:cubicBezTo>
                <a:cubicBezTo>
                  <a:pt x="1262894" y="1051859"/>
                  <a:pt x="1152999" y="1231875"/>
                  <a:pt x="996636" y="1356043"/>
                </a:cubicBezTo>
                <a:cubicBezTo>
                  <a:pt x="843144" y="1234156"/>
                  <a:pt x="734240" y="1058496"/>
                  <a:pt x="699221" y="857707"/>
                </a:cubicBezTo>
                <a:close/>
                <a:moveTo>
                  <a:pt x="1358589" y="872707"/>
                </a:moveTo>
                <a:cubicBezTo>
                  <a:pt x="1595096" y="984022"/>
                  <a:pt x="1769398" y="1205167"/>
                  <a:pt x="1815485" y="1470433"/>
                </a:cubicBezTo>
                <a:cubicBezTo>
                  <a:pt x="1719061" y="1510679"/>
                  <a:pt x="1613389" y="1533112"/>
                  <a:pt x="1502518" y="1533112"/>
                </a:cubicBezTo>
                <a:cubicBezTo>
                  <a:pt x="1336109" y="1533112"/>
                  <a:pt x="1181341" y="1482777"/>
                  <a:pt x="1052193" y="1396867"/>
                </a:cubicBezTo>
                <a:cubicBezTo>
                  <a:pt x="1209750" y="1266369"/>
                  <a:pt x="1321262" y="1082219"/>
                  <a:pt x="1358589" y="872707"/>
                </a:cubicBezTo>
                <a:close/>
                <a:moveTo>
                  <a:pt x="246038" y="1563142"/>
                </a:moveTo>
                <a:cubicBezTo>
                  <a:pt x="323876" y="1585952"/>
                  <a:pt x="405652" y="1599293"/>
                  <a:pt x="490767" y="1599293"/>
                </a:cubicBezTo>
                <a:cubicBezTo>
                  <a:pt x="679014" y="1599293"/>
                  <a:pt x="853278" y="1539488"/>
                  <a:pt x="996636" y="1438574"/>
                </a:cubicBezTo>
                <a:cubicBezTo>
                  <a:pt x="1140007" y="1539488"/>
                  <a:pt x="1314271" y="1599293"/>
                  <a:pt x="1502518" y="1599293"/>
                </a:cubicBezTo>
                <a:cubicBezTo>
                  <a:pt x="1601401" y="1599293"/>
                  <a:pt x="1695877" y="1581551"/>
                  <a:pt x="1784624" y="1551262"/>
                </a:cubicBezTo>
                <a:cubicBezTo>
                  <a:pt x="1613631" y="1795304"/>
                  <a:pt x="1330820" y="1955560"/>
                  <a:pt x="1010880" y="1955560"/>
                </a:cubicBezTo>
                <a:cubicBezTo>
                  <a:pt x="696254" y="1955560"/>
                  <a:pt x="417825" y="1800373"/>
                  <a:pt x="246038" y="1563142"/>
                </a:cubicBezTo>
                <a:close/>
                <a:moveTo>
                  <a:pt x="902046" y="72976"/>
                </a:moveTo>
                <a:cubicBezTo>
                  <a:pt x="729223" y="234031"/>
                  <a:pt x="620893" y="463405"/>
                  <a:pt x="620893" y="717716"/>
                </a:cubicBezTo>
                <a:cubicBezTo>
                  <a:pt x="620893" y="751923"/>
                  <a:pt x="622886" y="785686"/>
                  <a:pt x="626689" y="818923"/>
                </a:cubicBezTo>
                <a:cubicBezTo>
                  <a:pt x="392247" y="933838"/>
                  <a:pt x="216408" y="1149370"/>
                  <a:pt x="155499" y="1409231"/>
                </a:cubicBezTo>
                <a:cubicBezTo>
                  <a:pt x="98793" y="1287985"/>
                  <a:pt x="66179" y="1153327"/>
                  <a:pt x="66179" y="1010882"/>
                </a:cubicBezTo>
                <a:cubicBezTo>
                  <a:pt x="66179" y="526842"/>
                  <a:pt x="432290" y="127184"/>
                  <a:pt x="902046" y="72976"/>
                </a:cubicBezTo>
                <a:close/>
                <a:moveTo>
                  <a:pt x="1955568" y="1010882"/>
                </a:moveTo>
                <a:cubicBezTo>
                  <a:pt x="1955568" y="1150893"/>
                  <a:pt x="1924129" y="1283426"/>
                  <a:pt x="1869252" y="1403059"/>
                </a:cubicBezTo>
                <a:cubicBezTo>
                  <a:pt x="1804228" y="1134366"/>
                  <a:pt x="1616158" y="913531"/>
                  <a:pt x="1367904" y="803810"/>
                </a:cubicBezTo>
                <a:cubicBezTo>
                  <a:pt x="1370673" y="775444"/>
                  <a:pt x="1372374" y="746768"/>
                  <a:pt x="1372374" y="717716"/>
                </a:cubicBezTo>
                <a:cubicBezTo>
                  <a:pt x="1372374" y="461945"/>
                  <a:pt x="1262849" y="231306"/>
                  <a:pt x="1088300" y="70117"/>
                </a:cubicBezTo>
                <a:cubicBezTo>
                  <a:pt x="1573035" y="109723"/>
                  <a:pt x="1955568" y="516111"/>
                  <a:pt x="1955568" y="1010882"/>
                </a:cubicBezTo>
                <a:close/>
              </a:path>
            </a:pathLst>
          </a:custGeom>
          <a:solidFill>
            <a:srgbClr val="3B7B77"/>
          </a:solidFill>
          <a:ln w="180" cap="flat">
            <a:noFill/>
            <a:prstDash val="solid"/>
            <a:miter/>
          </a:ln>
        </p:spPr>
        <p:txBody>
          <a:bodyPr rtlCol="0" anchor="ctr"/>
          <a:lstStyle/>
          <a:p>
            <a:endParaRPr lang="fi-FI"/>
          </a:p>
        </p:txBody>
      </p:sp>
      <p:sp>
        <p:nvSpPr>
          <p:cNvPr id="2" name="Otsikko 1">
            <a:extLst>
              <a:ext uri="{FF2B5EF4-FFF2-40B4-BE49-F238E27FC236}">
                <a16:creationId xmlns:a16="http://schemas.microsoft.com/office/drawing/2014/main" id="{D3536269-F77F-6223-B7EF-0B395848CC85}"/>
              </a:ext>
            </a:extLst>
          </p:cNvPr>
          <p:cNvSpPr>
            <a:spLocks noGrp="1"/>
          </p:cNvSpPr>
          <p:nvPr>
            <p:ph type="title" hasCustomPrompt="1"/>
          </p:nvPr>
        </p:nvSpPr>
        <p:spPr>
          <a:xfrm>
            <a:off x="815302" y="1318449"/>
            <a:ext cx="3324272" cy="429272"/>
          </a:xfrm>
        </p:spPr>
        <p:txBody>
          <a:bodyPr/>
          <a:lstStyle>
            <a:lvl1pPr>
              <a:defRPr sz="2100" b="1">
                <a:solidFill>
                  <a:schemeClr val="bg1"/>
                </a:solidFill>
                <a:latin typeface="+mn-lt"/>
              </a:defRPr>
            </a:lvl1pPr>
          </a:lstStyle>
          <a:p>
            <a:r>
              <a:rPr lang="fi-FI" noProof="0" dirty="0"/>
              <a:t>Lisää teksti tähän</a:t>
            </a:r>
            <a:endParaRPr lang="fi-FI" dirty="0"/>
          </a:p>
        </p:txBody>
      </p:sp>
      <p:sp>
        <p:nvSpPr>
          <p:cNvPr id="10" name="Tekstin paikkamerkki 9">
            <a:extLst>
              <a:ext uri="{FF2B5EF4-FFF2-40B4-BE49-F238E27FC236}">
                <a16:creationId xmlns:a16="http://schemas.microsoft.com/office/drawing/2014/main" id="{A6602C26-6037-05EC-2136-D0590F6E9E72}"/>
              </a:ext>
            </a:extLst>
          </p:cNvPr>
          <p:cNvSpPr>
            <a:spLocks noGrp="1"/>
          </p:cNvSpPr>
          <p:nvPr>
            <p:ph type="body" sz="quarter" idx="13" hasCustomPrompt="1"/>
          </p:nvPr>
        </p:nvSpPr>
        <p:spPr>
          <a:xfrm>
            <a:off x="815302" y="1837340"/>
            <a:ext cx="3324272" cy="2189619"/>
          </a:xfrm>
        </p:spPr>
        <p:txBody>
          <a:bodyPr/>
          <a:lstStyle>
            <a:lvl1pPr marL="0" indent="0">
              <a:spcBef>
                <a:spcPts val="0"/>
              </a:spcBef>
              <a:buNone/>
              <a:defRPr sz="1400">
                <a:solidFill>
                  <a:schemeClr val="bg1"/>
                </a:solidFill>
              </a:defRPr>
            </a:lvl1pPr>
            <a:lvl2pPr marL="269875" indent="0">
              <a:buNone/>
              <a:defRPr/>
            </a:lvl2pPr>
          </a:lstStyle>
          <a:p>
            <a:pPr lvl="0"/>
            <a:r>
              <a:rPr lang="fi-FI" dirty="0"/>
              <a:t>Lisää yhteystiedot tähän</a:t>
            </a:r>
          </a:p>
        </p:txBody>
      </p:sp>
      <p:pic>
        <p:nvPicPr>
          <p:cNvPr id="11" name="Kuva 10" descr="Oikeuspalveluvirasto, Rättstjänstverket">
            <a:extLst>
              <a:ext uri="{FF2B5EF4-FFF2-40B4-BE49-F238E27FC236}">
                <a16:creationId xmlns:a16="http://schemas.microsoft.com/office/drawing/2014/main" id="{5CF396C5-411E-6D4A-220A-13E9B4C53A8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45191" y="6036380"/>
            <a:ext cx="2453269" cy="458753"/>
          </a:xfrm>
          <a:prstGeom prst="rect">
            <a:avLst/>
          </a:prstGeom>
        </p:spPr>
      </p:pic>
    </p:spTree>
    <p:extLst>
      <p:ext uri="{BB962C8B-B14F-4D97-AF65-F5344CB8AC3E}">
        <p14:creationId xmlns:p14="http://schemas.microsoft.com/office/powerpoint/2010/main" val="19227462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1524000" y="1122363"/>
            <a:ext cx="9144000" cy="2387600"/>
          </a:xfrm>
        </p:spPr>
        <p:txBody>
          <a:bodyPr anchor="b"/>
          <a:lstStyle>
            <a:lvl1pPr algn="ctr">
              <a:defRPr sz="6000"/>
            </a:lvl1pPr>
          </a:lstStyle>
          <a:p>
            <a:r>
              <a:rPr lang="fi-FI"/>
              <a:t>Muokkaa perustyyl. napsautt.</a:t>
            </a:r>
          </a:p>
        </p:txBody>
      </p:sp>
      <p:sp>
        <p:nvSpPr>
          <p:cNvPr id="3" name="Alaotsikk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p:cNvSpPr>
            <a:spLocks noGrp="1"/>
          </p:cNvSpPr>
          <p:nvPr>
            <p:ph type="dt" sz="half" idx="10"/>
          </p:nvPr>
        </p:nvSpPr>
        <p:spPr/>
        <p:txBody>
          <a:bodyPr/>
          <a:lstStyle/>
          <a:p>
            <a:fld id="{D8560919-BA00-4718-B5C9-1474A1187702}" type="datetimeFigureOut">
              <a:rPr lang="fi-FI" smtClean="0"/>
              <a:t>3.3.2026</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31E8CD8E-E433-408D-A739-27D74BDCC911}" type="slidenum">
              <a:rPr lang="fi-FI" smtClean="0"/>
              <a:t>‹#›</a:t>
            </a:fld>
            <a:endParaRPr lang="fi-FI"/>
          </a:p>
        </p:txBody>
      </p:sp>
    </p:spTree>
    <p:extLst>
      <p:ext uri="{BB962C8B-B14F-4D97-AF65-F5344CB8AC3E}">
        <p14:creationId xmlns:p14="http://schemas.microsoft.com/office/powerpoint/2010/main" val="33654369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Mukautettu asette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äivämäärän paikkamerkki 2"/>
          <p:cNvSpPr>
            <a:spLocks noGrp="1"/>
          </p:cNvSpPr>
          <p:nvPr>
            <p:ph type="dt" sz="half" idx="10"/>
          </p:nvPr>
        </p:nvSpPr>
        <p:spPr/>
        <p:txBody>
          <a:bodyPr/>
          <a:lstStyle/>
          <a:p>
            <a:fld id="{D8560919-BA00-4718-B5C9-1474A1187702}" type="datetimeFigureOut">
              <a:rPr lang="fi-FI" smtClean="0"/>
              <a:t>3.3.2026</a:t>
            </a:fld>
            <a:endParaRPr lang="fi-FI"/>
          </a:p>
        </p:txBody>
      </p:sp>
      <p:sp>
        <p:nvSpPr>
          <p:cNvPr id="4" name="Alatunnisteen paikkamerkki 3"/>
          <p:cNvSpPr>
            <a:spLocks noGrp="1"/>
          </p:cNvSpPr>
          <p:nvPr>
            <p:ph type="ftr" sz="quarter" idx="11"/>
          </p:nvPr>
        </p:nvSpPr>
        <p:spPr/>
        <p:txBody>
          <a:bodyPr/>
          <a:lstStyle/>
          <a:p>
            <a:endParaRPr lang="fi-FI"/>
          </a:p>
        </p:txBody>
      </p:sp>
      <p:sp>
        <p:nvSpPr>
          <p:cNvPr id="5" name="Dian numeron paikkamerkki 4"/>
          <p:cNvSpPr>
            <a:spLocks noGrp="1"/>
          </p:cNvSpPr>
          <p:nvPr>
            <p:ph type="sldNum" sz="quarter" idx="12"/>
          </p:nvPr>
        </p:nvSpPr>
        <p:spPr/>
        <p:txBody>
          <a:bodyPr/>
          <a:lstStyle/>
          <a:p>
            <a:fld id="{31E8CD8E-E433-408D-A739-27D74BDCC911}" type="slidenum">
              <a:rPr lang="fi-FI" smtClean="0"/>
              <a:t>‹#›</a:t>
            </a:fld>
            <a:endParaRPr lang="fi-FI"/>
          </a:p>
        </p:txBody>
      </p:sp>
    </p:spTree>
    <p:extLst>
      <p:ext uri="{BB962C8B-B14F-4D97-AF65-F5344CB8AC3E}">
        <p14:creationId xmlns:p14="http://schemas.microsoft.com/office/powerpoint/2010/main" val="37242900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D8560919-BA00-4718-B5C9-1474A1187702}" type="datetimeFigureOut">
              <a:rPr lang="fi-FI" smtClean="0"/>
              <a:t>3.3.2026</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31E8CD8E-E433-408D-A739-27D74BDCC911}" type="slidenum">
              <a:rPr lang="fi-FI" smtClean="0"/>
              <a:t>‹#›</a:t>
            </a:fld>
            <a:endParaRPr lang="fi-FI"/>
          </a:p>
        </p:txBody>
      </p:sp>
    </p:spTree>
    <p:extLst>
      <p:ext uri="{BB962C8B-B14F-4D97-AF65-F5344CB8AC3E}">
        <p14:creationId xmlns:p14="http://schemas.microsoft.com/office/powerpoint/2010/main" val="40464273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hasCustomPrompt="1"/>
          </p:nvPr>
        </p:nvSpPr>
        <p:spPr>
          <a:xfrm>
            <a:off x="831850" y="1709738"/>
            <a:ext cx="10515600" cy="2852737"/>
          </a:xfrm>
        </p:spPr>
        <p:txBody>
          <a:bodyPr anchor="b"/>
          <a:lstStyle>
            <a:lvl1pPr>
              <a:defRPr sz="6000"/>
            </a:lvl1pPr>
          </a:lstStyle>
          <a:p>
            <a:r>
              <a:rPr lang="fi-FI"/>
              <a:t>Väliotsikko</a:t>
            </a:r>
          </a:p>
        </p:txBody>
      </p:sp>
      <p:sp>
        <p:nvSpPr>
          <p:cNvPr id="3" name="Tekstin paikkamerkki 2"/>
          <p:cNvSpPr>
            <a:spLocks noGrp="1"/>
          </p:cNvSpPr>
          <p:nvPr>
            <p:ph type="body" idx="1" hasCustomPrompt="1"/>
          </p:nvPr>
        </p:nvSpPr>
        <p:spPr>
          <a:xfrm>
            <a:off x="831850" y="4589463"/>
            <a:ext cx="10515600" cy="1500187"/>
          </a:xfrm>
        </p:spPr>
        <p:txBody>
          <a:bodyPr/>
          <a:lstStyle>
            <a:lvl1pPr marL="0" indent="0">
              <a:buNone/>
              <a:defRPr sz="2400" baseline="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Lisää tekstiä tähän</a:t>
            </a:r>
          </a:p>
        </p:txBody>
      </p:sp>
      <p:sp>
        <p:nvSpPr>
          <p:cNvPr id="4" name="Päivämäärän paikkamerkki 3"/>
          <p:cNvSpPr>
            <a:spLocks noGrp="1"/>
          </p:cNvSpPr>
          <p:nvPr>
            <p:ph type="dt" sz="half" idx="10"/>
          </p:nvPr>
        </p:nvSpPr>
        <p:spPr/>
        <p:txBody>
          <a:bodyPr/>
          <a:lstStyle/>
          <a:p>
            <a:fld id="{D8560919-BA00-4718-B5C9-1474A1187702}" type="datetimeFigureOut">
              <a:rPr lang="fi-FI" smtClean="0"/>
              <a:t>3.3.2026</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31E8CD8E-E433-408D-A739-27D74BDCC911}" type="slidenum">
              <a:rPr lang="fi-FI" smtClean="0"/>
              <a:t>‹#›</a:t>
            </a:fld>
            <a:endParaRPr lang="fi-FI"/>
          </a:p>
        </p:txBody>
      </p:sp>
    </p:spTree>
    <p:extLst>
      <p:ext uri="{BB962C8B-B14F-4D97-AF65-F5344CB8AC3E}">
        <p14:creationId xmlns:p14="http://schemas.microsoft.com/office/powerpoint/2010/main" val="13992983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sz="half" idx="1"/>
          </p:nvPr>
        </p:nvSpPr>
        <p:spPr>
          <a:xfrm>
            <a:off x="838200" y="1825625"/>
            <a:ext cx="5181600" cy="435133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p:cNvSpPr>
            <a:spLocks noGrp="1"/>
          </p:cNvSpPr>
          <p:nvPr>
            <p:ph sz="half" idx="2"/>
          </p:nvPr>
        </p:nvSpPr>
        <p:spPr>
          <a:xfrm>
            <a:off x="6172200" y="1825625"/>
            <a:ext cx="5181600" cy="435133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p:cNvSpPr>
            <a:spLocks noGrp="1"/>
          </p:cNvSpPr>
          <p:nvPr>
            <p:ph type="dt" sz="half" idx="10"/>
          </p:nvPr>
        </p:nvSpPr>
        <p:spPr/>
        <p:txBody>
          <a:bodyPr/>
          <a:lstStyle/>
          <a:p>
            <a:fld id="{D8560919-BA00-4718-B5C9-1474A1187702}" type="datetimeFigureOut">
              <a:rPr lang="fi-FI" smtClean="0"/>
              <a:t>3.3.2026</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31E8CD8E-E433-408D-A739-27D74BDCC911}" type="slidenum">
              <a:rPr lang="fi-FI" smtClean="0"/>
              <a:t>‹#›</a:t>
            </a:fld>
            <a:endParaRPr lang="fi-FI"/>
          </a:p>
        </p:txBody>
      </p:sp>
    </p:spTree>
    <p:extLst>
      <p:ext uri="{BB962C8B-B14F-4D97-AF65-F5344CB8AC3E}">
        <p14:creationId xmlns:p14="http://schemas.microsoft.com/office/powerpoint/2010/main" val="20126668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839788" y="365125"/>
            <a:ext cx="10515600" cy="1325563"/>
          </a:xfrm>
        </p:spPr>
        <p:txBody>
          <a:bodyPr/>
          <a:lstStyle/>
          <a:p>
            <a:r>
              <a:rPr lang="fi-FI"/>
              <a:t>Muokkaa perustyyl. napsautt.</a:t>
            </a:r>
          </a:p>
        </p:txBody>
      </p:sp>
      <p:sp>
        <p:nvSpPr>
          <p:cNvPr id="3" name="Tekstin paikkamerkki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p>
        </p:txBody>
      </p:sp>
      <p:sp>
        <p:nvSpPr>
          <p:cNvPr id="4" name="Sisällön paikkamerkki 3"/>
          <p:cNvSpPr>
            <a:spLocks noGrp="1"/>
          </p:cNvSpPr>
          <p:nvPr>
            <p:ph sz="half" idx="2"/>
          </p:nvPr>
        </p:nvSpPr>
        <p:spPr>
          <a:xfrm>
            <a:off x="839788" y="2505075"/>
            <a:ext cx="5157787" cy="368458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p>
        </p:txBody>
      </p:sp>
      <p:sp>
        <p:nvSpPr>
          <p:cNvPr id="6" name="Sisällön paikkamerkki 5"/>
          <p:cNvSpPr>
            <a:spLocks noGrp="1"/>
          </p:cNvSpPr>
          <p:nvPr>
            <p:ph sz="quarter" idx="4"/>
          </p:nvPr>
        </p:nvSpPr>
        <p:spPr>
          <a:xfrm>
            <a:off x="6172200" y="2505075"/>
            <a:ext cx="5183188" cy="368458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p:cNvSpPr>
            <a:spLocks noGrp="1"/>
          </p:cNvSpPr>
          <p:nvPr>
            <p:ph type="dt" sz="half" idx="10"/>
          </p:nvPr>
        </p:nvSpPr>
        <p:spPr/>
        <p:txBody>
          <a:bodyPr/>
          <a:lstStyle/>
          <a:p>
            <a:fld id="{D8560919-BA00-4718-B5C9-1474A1187702}" type="datetimeFigureOut">
              <a:rPr lang="fi-FI" smtClean="0"/>
              <a:t>3.3.2026</a:t>
            </a:fld>
            <a:endParaRPr lang="fi-FI"/>
          </a:p>
        </p:txBody>
      </p:sp>
      <p:sp>
        <p:nvSpPr>
          <p:cNvPr id="8" name="Alatunnisteen paikkamerkki 7"/>
          <p:cNvSpPr>
            <a:spLocks noGrp="1"/>
          </p:cNvSpPr>
          <p:nvPr>
            <p:ph type="ftr" sz="quarter" idx="11"/>
          </p:nvPr>
        </p:nvSpPr>
        <p:spPr/>
        <p:txBody>
          <a:bodyPr/>
          <a:lstStyle/>
          <a:p>
            <a:endParaRPr lang="fi-FI"/>
          </a:p>
        </p:txBody>
      </p:sp>
      <p:sp>
        <p:nvSpPr>
          <p:cNvPr id="9" name="Dian numeron paikkamerkki 8"/>
          <p:cNvSpPr>
            <a:spLocks noGrp="1"/>
          </p:cNvSpPr>
          <p:nvPr>
            <p:ph type="sldNum" sz="quarter" idx="12"/>
          </p:nvPr>
        </p:nvSpPr>
        <p:spPr/>
        <p:txBody>
          <a:bodyPr/>
          <a:lstStyle/>
          <a:p>
            <a:fld id="{31E8CD8E-E433-408D-A739-27D74BDCC911}" type="slidenum">
              <a:rPr lang="fi-FI" smtClean="0"/>
              <a:t>‹#›</a:t>
            </a:fld>
            <a:endParaRPr lang="fi-FI"/>
          </a:p>
        </p:txBody>
      </p:sp>
    </p:spTree>
    <p:extLst>
      <p:ext uri="{BB962C8B-B14F-4D97-AF65-F5344CB8AC3E}">
        <p14:creationId xmlns:p14="http://schemas.microsoft.com/office/powerpoint/2010/main" val="36804293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äivämäärän paikkamerkki 2"/>
          <p:cNvSpPr>
            <a:spLocks noGrp="1"/>
          </p:cNvSpPr>
          <p:nvPr>
            <p:ph type="dt" sz="half" idx="10"/>
          </p:nvPr>
        </p:nvSpPr>
        <p:spPr/>
        <p:txBody>
          <a:bodyPr/>
          <a:lstStyle/>
          <a:p>
            <a:fld id="{D8560919-BA00-4718-B5C9-1474A1187702}" type="datetimeFigureOut">
              <a:rPr lang="fi-FI" smtClean="0"/>
              <a:t>3.3.2026</a:t>
            </a:fld>
            <a:endParaRPr lang="fi-FI"/>
          </a:p>
        </p:txBody>
      </p:sp>
      <p:sp>
        <p:nvSpPr>
          <p:cNvPr id="4" name="Alatunnisteen paikkamerkki 3"/>
          <p:cNvSpPr>
            <a:spLocks noGrp="1"/>
          </p:cNvSpPr>
          <p:nvPr>
            <p:ph type="ftr" sz="quarter" idx="11"/>
          </p:nvPr>
        </p:nvSpPr>
        <p:spPr/>
        <p:txBody>
          <a:bodyPr/>
          <a:lstStyle/>
          <a:p>
            <a:endParaRPr lang="fi-FI"/>
          </a:p>
        </p:txBody>
      </p:sp>
      <p:sp>
        <p:nvSpPr>
          <p:cNvPr id="5" name="Dian numeron paikkamerkki 4"/>
          <p:cNvSpPr>
            <a:spLocks noGrp="1"/>
          </p:cNvSpPr>
          <p:nvPr>
            <p:ph type="sldNum" sz="quarter" idx="12"/>
          </p:nvPr>
        </p:nvSpPr>
        <p:spPr/>
        <p:txBody>
          <a:bodyPr/>
          <a:lstStyle/>
          <a:p>
            <a:fld id="{31E8CD8E-E433-408D-A739-27D74BDCC911}" type="slidenum">
              <a:rPr lang="fi-FI" smtClean="0"/>
              <a:t>‹#›</a:t>
            </a:fld>
            <a:endParaRPr lang="fi-FI"/>
          </a:p>
        </p:txBody>
      </p:sp>
    </p:spTree>
    <p:extLst>
      <p:ext uri="{BB962C8B-B14F-4D97-AF65-F5344CB8AC3E}">
        <p14:creationId xmlns:p14="http://schemas.microsoft.com/office/powerpoint/2010/main" val="19171811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fld id="{D8560919-BA00-4718-B5C9-1474A1187702}" type="datetimeFigureOut">
              <a:rPr lang="fi-FI" smtClean="0"/>
              <a:t>3.3.2026</a:t>
            </a:fld>
            <a:endParaRPr lang="fi-FI"/>
          </a:p>
        </p:txBody>
      </p:sp>
      <p:sp>
        <p:nvSpPr>
          <p:cNvPr id="3" name="Alatunnisteen paikkamerkki 2"/>
          <p:cNvSpPr>
            <a:spLocks noGrp="1"/>
          </p:cNvSpPr>
          <p:nvPr>
            <p:ph type="ftr" sz="quarter" idx="11"/>
          </p:nvPr>
        </p:nvSpPr>
        <p:spPr/>
        <p:txBody>
          <a:bodyPr/>
          <a:lstStyle/>
          <a:p>
            <a:endParaRPr lang="fi-FI"/>
          </a:p>
        </p:txBody>
      </p:sp>
      <p:sp>
        <p:nvSpPr>
          <p:cNvPr id="4" name="Dian numeron paikkamerkki 3"/>
          <p:cNvSpPr>
            <a:spLocks noGrp="1"/>
          </p:cNvSpPr>
          <p:nvPr>
            <p:ph type="sldNum" sz="quarter" idx="12"/>
          </p:nvPr>
        </p:nvSpPr>
        <p:spPr/>
        <p:txBody>
          <a:bodyPr/>
          <a:lstStyle/>
          <a:p>
            <a:fld id="{31E8CD8E-E433-408D-A739-27D74BDCC911}" type="slidenum">
              <a:rPr lang="fi-FI" smtClean="0"/>
              <a:t>‹#›</a:t>
            </a:fld>
            <a:endParaRPr lang="fi-FI"/>
          </a:p>
        </p:txBody>
      </p:sp>
    </p:spTree>
    <p:extLst>
      <p:ext uri="{BB962C8B-B14F-4D97-AF65-F5344CB8AC3E}">
        <p14:creationId xmlns:p14="http://schemas.microsoft.com/office/powerpoint/2010/main" val="131306380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839788" y="457200"/>
            <a:ext cx="3932237" cy="1600200"/>
          </a:xfrm>
        </p:spPr>
        <p:txBody>
          <a:bodyPr anchor="b"/>
          <a:lstStyle>
            <a:lvl1pPr>
              <a:defRPr sz="3200"/>
            </a:lvl1pPr>
          </a:lstStyle>
          <a:p>
            <a:r>
              <a:rPr lang="fi-FI"/>
              <a:t>Muokkaa perustyyl. napsautt.</a:t>
            </a:r>
          </a:p>
        </p:txBody>
      </p:sp>
      <p:sp>
        <p:nvSpPr>
          <p:cNvPr id="3" name="Sisällön paikkamerkki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a:t>
            </a:r>
          </a:p>
        </p:txBody>
      </p:sp>
      <p:sp>
        <p:nvSpPr>
          <p:cNvPr id="5" name="Päivämäärän paikkamerkki 4"/>
          <p:cNvSpPr>
            <a:spLocks noGrp="1"/>
          </p:cNvSpPr>
          <p:nvPr>
            <p:ph type="dt" sz="half" idx="10"/>
          </p:nvPr>
        </p:nvSpPr>
        <p:spPr/>
        <p:txBody>
          <a:bodyPr/>
          <a:lstStyle/>
          <a:p>
            <a:fld id="{D8560919-BA00-4718-B5C9-1474A1187702}" type="datetimeFigureOut">
              <a:rPr lang="fi-FI" smtClean="0"/>
              <a:t>3.3.2026</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31E8CD8E-E433-408D-A739-27D74BDCC911}" type="slidenum">
              <a:rPr lang="fi-FI" smtClean="0"/>
              <a:t>‹#›</a:t>
            </a:fld>
            <a:endParaRPr lang="fi-FI"/>
          </a:p>
        </p:txBody>
      </p:sp>
    </p:spTree>
    <p:extLst>
      <p:ext uri="{BB962C8B-B14F-4D97-AF65-F5344CB8AC3E}">
        <p14:creationId xmlns:p14="http://schemas.microsoft.com/office/powerpoint/2010/main" val="18838758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Sisältö 2">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790B497-F3BF-7F82-D157-6DA44265537A}"/>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7475434-B431-7C3C-DC17-244DFDF65F6C}"/>
              </a:ext>
            </a:extLst>
          </p:cNvPr>
          <p:cNvSpPr>
            <a:spLocks noGrp="1"/>
          </p:cNvSpPr>
          <p:nvPr>
            <p:ph type="title"/>
          </p:nvPr>
        </p:nvSpPr>
        <p:spPr>
          <a:xfrm>
            <a:off x="838200" y="643012"/>
            <a:ext cx="7740000" cy="1325563"/>
          </a:xfrm>
        </p:spPr>
        <p:txBody>
          <a:bodyPr anchor="b">
            <a:normAutofit/>
          </a:bodyPr>
          <a:lstStyle>
            <a:lvl1pPr>
              <a:defRPr sz="3000">
                <a:solidFill>
                  <a:schemeClr val="accent2"/>
                </a:solidFill>
              </a:defRPr>
            </a:lvl1pPr>
          </a:lstStyle>
          <a:p>
            <a:r>
              <a:rPr lang="fi-FI"/>
              <a:t>Muokkaa perustyyl. napsautt.</a:t>
            </a:r>
          </a:p>
        </p:txBody>
      </p:sp>
      <p:sp>
        <p:nvSpPr>
          <p:cNvPr id="3" name="Content Placeholder 2">
            <a:extLst>
              <a:ext uri="{FF2B5EF4-FFF2-40B4-BE49-F238E27FC236}">
                <a16:creationId xmlns:a16="http://schemas.microsoft.com/office/drawing/2014/main" id="{904A2F31-1F4A-8602-BFBE-57DBCC58F06B}"/>
              </a:ext>
            </a:extLst>
          </p:cNvPr>
          <p:cNvSpPr>
            <a:spLocks noGrp="1"/>
          </p:cNvSpPr>
          <p:nvPr>
            <p:ph idx="1"/>
          </p:nvPr>
        </p:nvSpPr>
        <p:spPr>
          <a:xfrm>
            <a:off x="838200" y="2237618"/>
            <a:ext cx="7740000" cy="4351338"/>
          </a:xfrm>
        </p:spPr>
        <p:txBody>
          <a:bodyPr>
            <a:normAutofit/>
          </a:bodyPr>
          <a:lstStyle>
            <a:lvl1pPr>
              <a:defRPr sz="1800"/>
            </a:lvl1pPr>
            <a:lvl2pPr>
              <a:defRPr sz="1600"/>
            </a:lvl2pPr>
            <a:lvl3pPr>
              <a:defRPr sz="1400"/>
            </a:lvl3pPr>
            <a:lvl4pPr>
              <a:defRPr sz="1200"/>
            </a:lvl4pPr>
            <a:lvl5pPr>
              <a:defRPr sz="1200"/>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pic>
        <p:nvPicPr>
          <p:cNvPr id="7" name="Graphic 6">
            <a:extLst>
              <a:ext uri="{FF2B5EF4-FFF2-40B4-BE49-F238E27FC236}">
                <a16:creationId xmlns:a16="http://schemas.microsoft.com/office/drawing/2014/main" id="{673FE75F-49E1-7D28-3052-43DC77AE0431}"/>
              </a:ext>
              <a:ext uri="{C183D7F6-B498-43B3-948B-1728B52AA6E4}">
                <adec:decorative xmlns:adec="http://schemas.microsoft.com/office/drawing/2017/decorative" val="1"/>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640887" y="245237"/>
            <a:ext cx="2215355" cy="923426"/>
          </a:xfrm>
          <a:prstGeom prst="rect">
            <a:avLst/>
          </a:prstGeom>
        </p:spPr>
      </p:pic>
    </p:spTree>
    <p:extLst>
      <p:ext uri="{BB962C8B-B14F-4D97-AF65-F5344CB8AC3E}">
        <p14:creationId xmlns:p14="http://schemas.microsoft.com/office/powerpoint/2010/main" val="34277421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839788" y="457200"/>
            <a:ext cx="3932237" cy="1600200"/>
          </a:xfrm>
        </p:spPr>
        <p:txBody>
          <a:bodyPr anchor="b"/>
          <a:lstStyle>
            <a:lvl1pPr>
              <a:defRPr sz="3200"/>
            </a:lvl1pPr>
          </a:lstStyle>
          <a:p>
            <a:r>
              <a:rPr lang="fi-FI"/>
              <a:t>Muokkaa perustyyl. napsautt.</a:t>
            </a:r>
          </a:p>
        </p:txBody>
      </p:sp>
      <p:sp>
        <p:nvSpPr>
          <p:cNvPr id="3" name="Kuvan paikkamerkki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p>
        </p:txBody>
      </p:sp>
      <p:sp>
        <p:nvSpPr>
          <p:cNvPr id="4" name="Tekstin paikkamerkki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a:t>
            </a:r>
          </a:p>
        </p:txBody>
      </p:sp>
      <p:sp>
        <p:nvSpPr>
          <p:cNvPr id="5" name="Päivämäärän paikkamerkki 4"/>
          <p:cNvSpPr>
            <a:spLocks noGrp="1"/>
          </p:cNvSpPr>
          <p:nvPr>
            <p:ph type="dt" sz="half" idx="10"/>
          </p:nvPr>
        </p:nvSpPr>
        <p:spPr/>
        <p:txBody>
          <a:bodyPr/>
          <a:lstStyle/>
          <a:p>
            <a:fld id="{D8560919-BA00-4718-B5C9-1474A1187702}" type="datetimeFigureOut">
              <a:rPr lang="fi-FI" smtClean="0"/>
              <a:t>3.3.2026</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31E8CD8E-E433-408D-A739-27D74BDCC911}" type="slidenum">
              <a:rPr lang="fi-FI" smtClean="0"/>
              <a:t>‹#›</a:t>
            </a:fld>
            <a:endParaRPr lang="fi-FI"/>
          </a:p>
        </p:txBody>
      </p:sp>
    </p:spTree>
    <p:extLst>
      <p:ext uri="{BB962C8B-B14F-4D97-AF65-F5344CB8AC3E}">
        <p14:creationId xmlns:p14="http://schemas.microsoft.com/office/powerpoint/2010/main" val="68580829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Logodia">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80D7033-B5E6-E19D-2FF4-CDB605FB29FC}"/>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0435420-3267-7701-763B-A5BA5B067039}"/>
              </a:ext>
            </a:extLst>
          </p:cNvPr>
          <p:cNvSpPr>
            <a:spLocks noGrp="1"/>
          </p:cNvSpPr>
          <p:nvPr>
            <p:ph type="ctrTitle"/>
          </p:nvPr>
        </p:nvSpPr>
        <p:spPr>
          <a:xfrm>
            <a:off x="1524000" y="-1771651"/>
            <a:ext cx="9144000" cy="1470999"/>
          </a:xfrm>
        </p:spPr>
        <p:txBody>
          <a:bodyPr anchor="b">
            <a:normAutofit/>
          </a:bodyPr>
          <a:lstStyle>
            <a:lvl1pPr algn="ctr">
              <a:defRPr sz="2800">
                <a:solidFill>
                  <a:schemeClr val="bg1"/>
                </a:solidFill>
              </a:defRPr>
            </a:lvl1pPr>
          </a:lstStyle>
          <a:p>
            <a:r>
              <a:rPr lang="fi-FI"/>
              <a:t>Muokkaa perustyyl. napsautt.</a:t>
            </a:r>
          </a:p>
        </p:txBody>
      </p:sp>
      <p:pic>
        <p:nvPicPr>
          <p:cNvPr id="9" name="Graphic 8">
            <a:extLst>
              <a:ext uri="{FF2B5EF4-FFF2-40B4-BE49-F238E27FC236}">
                <a16:creationId xmlns:a16="http://schemas.microsoft.com/office/drawing/2014/main" id="{486648E2-6D7C-E17E-A895-6576A86C55C1}"/>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312850" y="1806722"/>
            <a:ext cx="5566301" cy="2320200"/>
          </a:xfrm>
          <a:prstGeom prst="rect">
            <a:avLst/>
          </a:prstGeom>
        </p:spPr>
      </p:pic>
    </p:spTree>
    <p:extLst>
      <p:ext uri="{BB962C8B-B14F-4D97-AF65-F5344CB8AC3E}">
        <p14:creationId xmlns:p14="http://schemas.microsoft.com/office/powerpoint/2010/main" val="26230169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1524000" y="1122363"/>
            <a:ext cx="9144000" cy="2387600"/>
          </a:xfrm>
        </p:spPr>
        <p:txBody>
          <a:bodyPr anchor="b"/>
          <a:lstStyle>
            <a:lvl1pPr algn="ctr">
              <a:defRPr sz="6000"/>
            </a:lvl1pPr>
          </a:lstStyle>
          <a:p>
            <a:r>
              <a:rPr lang="fi-FI"/>
              <a:t>Muokkaa perustyyl. napsautt.</a:t>
            </a:r>
          </a:p>
        </p:txBody>
      </p:sp>
      <p:sp>
        <p:nvSpPr>
          <p:cNvPr id="3" name="Alaotsikk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p:cNvSpPr>
            <a:spLocks noGrp="1"/>
          </p:cNvSpPr>
          <p:nvPr>
            <p:ph type="dt" sz="half" idx="10"/>
          </p:nvPr>
        </p:nvSpPr>
        <p:spPr/>
        <p:txBody>
          <a:bodyPr/>
          <a:lstStyle/>
          <a:p>
            <a:fld id="{87B659B0-8739-4D59-8E9A-0F4277EBB482}" type="datetimeFigureOut">
              <a:rPr lang="fi-FI" smtClean="0"/>
              <a:t>3.3.2026</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D995BBBB-6242-4C2B-9E39-A0FC4DFC639A}" type="slidenum">
              <a:rPr lang="fi-FI" smtClean="0"/>
              <a:t>‹#›</a:t>
            </a:fld>
            <a:endParaRPr lang="fi-FI"/>
          </a:p>
        </p:txBody>
      </p:sp>
    </p:spTree>
    <p:extLst>
      <p:ext uri="{BB962C8B-B14F-4D97-AF65-F5344CB8AC3E}">
        <p14:creationId xmlns:p14="http://schemas.microsoft.com/office/powerpoint/2010/main" val="229993209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87B659B0-8739-4D59-8E9A-0F4277EBB482}" type="datetimeFigureOut">
              <a:rPr lang="fi-FI" smtClean="0"/>
              <a:t>3.3.2026</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D995BBBB-6242-4C2B-9E39-A0FC4DFC639A}" type="slidenum">
              <a:rPr lang="fi-FI" smtClean="0"/>
              <a:t>‹#›</a:t>
            </a:fld>
            <a:endParaRPr lang="fi-FI"/>
          </a:p>
        </p:txBody>
      </p:sp>
    </p:spTree>
    <p:extLst>
      <p:ext uri="{BB962C8B-B14F-4D97-AF65-F5344CB8AC3E}">
        <p14:creationId xmlns:p14="http://schemas.microsoft.com/office/powerpoint/2010/main" val="241456527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831850" y="1709738"/>
            <a:ext cx="10515600" cy="2852737"/>
          </a:xfrm>
        </p:spPr>
        <p:txBody>
          <a:bodyPr anchor="b"/>
          <a:lstStyle>
            <a:lvl1pPr>
              <a:defRPr sz="6000"/>
            </a:lvl1pPr>
          </a:lstStyle>
          <a:p>
            <a:r>
              <a:rPr lang="fi-FI"/>
              <a:t>Muokkaa perustyyl. napsautt.</a:t>
            </a:r>
          </a:p>
        </p:txBody>
      </p:sp>
      <p:sp>
        <p:nvSpPr>
          <p:cNvPr id="3" name="Tekstin paikkamerkki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a:t>
            </a:r>
          </a:p>
        </p:txBody>
      </p:sp>
      <p:sp>
        <p:nvSpPr>
          <p:cNvPr id="4" name="Päivämäärän paikkamerkki 3"/>
          <p:cNvSpPr>
            <a:spLocks noGrp="1"/>
          </p:cNvSpPr>
          <p:nvPr>
            <p:ph type="dt" sz="half" idx="10"/>
          </p:nvPr>
        </p:nvSpPr>
        <p:spPr/>
        <p:txBody>
          <a:bodyPr/>
          <a:lstStyle/>
          <a:p>
            <a:fld id="{87B659B0-8739-4D59-8E9A-0F4277EBB482}" type="datetimeFigureOut">
              <a:rPr lang="fi-FI" smtClean="0"/>
              <a:t>3.3.2026</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D995BBBB-6242-4C2B-9E39-A0FC4DFC639A}" type="slidenum">
              <a:rPr lang="fi-FI" smtClean="0"/>
              <a:t>‹#›</a:t>
            </a:fld>
            <a:endParaRPr lang="fi-FI"/>
          </a:p>
        </p:txBody>
      </p:sp>
    </p:spTree>
    <p:extLst>
      <p:ext uri="{BB962C8B-B14F-4D97-AF65-F5344CB8AC3E}">
        <p14:creationId xmlns:p14="http://schemas.microsoft.com/office/powerpoint/2010/main" val="243899732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sz="half" idx="1"/>
          </p:nvPr>
        </p:nvSpPr>
        <p:spPr>
          <a:xfrm>
            <a:off x="838200" y="1825625"/>
            <a:ext cx="5181600" cy="435133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p:cNvSpPr>
            <a:spLocks noGrp="1"/>
          </p:cNvSpPr>
          <p:nvPr>
            <p:ph sz="half" idx="2"/>
          </p:nvPr>
        </p:nvSpPr>
        <p:spPr>
          <a:xfrm>
            <a:off x="6172200" y="1825625"/>
            <a:ext cx="5181600" cy="435133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p:cNvSpPr>
            <a:spLocks noGrp="1"/>
          </p:cNvSpPr>
          <p:nvPr>
            <p:ph type="dt" sz="half" idx="10"/>
          </p:nvPr>
        </p:nvSpPr>
        <p:spPr/>
        <p:txBody>
          <a:bodyPr/>
          <a:lstStyle/>
          <a:p>
            <a:fld id="{87B659B0-8739-4D59-8E9A-0F4277EBB482}" type="datetimeFigureOut">
              <a:rPr lang="fi-FI" smtClean="0"/>
              <a:t>3.3.2026</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D995BBBB-6242-4C2B-9E39-A0FC4DFC639A}" type="slidenum">
              <a:rPr lang="fi-FI" smtClean="0"/>
              <a:t>‹#›</a:t>
            </a:fld>
            <a:endParaRPr lang="fi-FI"/>
          </a:p>
        </p:txBody>
      </p:sp>
    </p:spTree>
    <p:extLst>
      <p:ext uri="{BB962C8B-B14F-4D97-AF65-F5344CB8AC3E}">
        <p14:creationId xmlns:p14="http://schemas.microsoft.com/office/powerpoint/2010/main" val="281133859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839788" y="365125"/>
            <a:ext cx="10515600" cy="1325563"/>
          </a:xfrm>
        </p:spPr>
        <p:txBody>
          <a:bodyPr/>
          <a:lstStyle/>
          <a:p>
            <a:r>
              <a:rPr lang="fi-FI"/>
              <a:t>Muokkaa perustyyl. napsautt.</a:t>
            </a:r>
          </a:p>
        </p:txBody>
      </p:sp>
      <p:sp>
        <p:nvSpPr>
          <p:cNvPr id="3" name="Tekstin paikkamerkki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p>
        </p:txBody>
      </p:sp>
      <p:sp>
        <p:nvSpPr>
          <p:cNvPr id="4" name="Sisällön paikkamerkki 3"/>
          <p:cNvSpPr>
            <a:spLocks noGrp="1"/>
          </p:cNvSpPr>
          <p:nvPr>
            <p:ph sz="half" idx="2"/>
          </p:nvPr>
        </p:nvSpPr>
        <p:spPr>
          <a:xfrm>
            <a:off x="839788" y="2505075"/>
            <a:ext cx="5157787" cy="368458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p>
        </p:txBody>
      </p:sp>
      <p:sp>
        <p:nvSpPr>
          <p:cNvPr id="6" name="Sisällön paikkamerkki 5"/>
          <p:cNvSpPr>
            <a:spLocks noGrp="1"/>
          </p:cNvSpPr>
          <p:nvPr>
            <p:ph sz="quarter" idx="4"/>
          </p:nvPr>
        </p:nvSpPr>
        <p:spPr>
          <a:xfrm>
            <a:off x="6172200" y="2505075"/>
            <a:ext cx="5183188" cy="368458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p:cNvSpPr>
            <a:spLocks noGrp="1"/>
          </p:cNvSpPr>
          <p:nvPr>
            <p:ph type="dt" sz="half" idx="10"/>
          </p:nvPr>
        </p:nvSpPr>
        <p:spPr/>
        <p:txBody>
          <a:bodyPr/>
          <a:lstStyle/>
          <a:p>
            <a:fld id="{87B659B0-8739-4D59-8E9A-0F4277EBB482}" type="datetimeFigureOut">
              <a:rPr lang="fi-FI" smtClean="0"/>
              <a:t>3.3.2026</a:t>
            </a:fld>
            <a:endParaRPr lang="fi-FI"/>
          </a:p>
        </p:txBody>
      </p:sp>
      <p:sp>
        <p:nvSpPr>
          <p:cNvPr id="8" name="Alatunnisteen paikkamerkki 7"/>
          <p:cNvSpPr>
            <a:spLocks noGrp="1"/>
          </p:cNvSpPr>
          <p:nvPr>
            <p:ph type="ftr" sz="quarter" idx="11"/>
          </p:nvPr>
        </p:nvSpPr>
        <p:spPr/>
        <p:txBody>
          <a:bodyPr/>
          <a:lstStyle/>
          <a:p>
            <a:endParaRPr lang="fi-FI"/>
          </a:p>
        </p:txBody>
      </p:sp>
      <p:sp>
        <p:nvSpPr>
          <p:cNvPr id="9" name="Dian numeron paikkamerkki 8"/>
          <p:cNvSpPr>
            <a:spLocks noGrp="1"/>
          </p:cNvSpPr>
          <p:nvPr>
            <p:ph type="sldNum" sz="quarter" idx="12"/>
          </p:nvPr>
        </p:nvSpPr>
        <p:spPr/>
        <p:txBody>
          <a:bodyPr/>
          <a:lstStyle/>
          <a:p>
            <a:fld id="{D995BBBB-6242-4C2B-9E39-A0FC4DFC639A}" type="slidenum">
              <a:rPr lang="fi-FI" smtClean="0"/>
              <a:t>‹#›</a:t>
            </a:fld>
            <a:endParaRPr lang="fi-FI"/>
          </a:p>
        </p:txBody>
      </p:sp>
    </p:spTree>
    <p:extLst>
      <p:ext uri="{BB962C8B-B14F-4D97-AF65-F5344CB8AC3E}">
        <p14:creationId xmlns:p14="http://schemas.microsoft.com/office/powerpoint/2010/main" val="63453110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äivämäärän paikkamerkki 2"/>
          <p:cNvSpPr>
            <a:spLocks noGrp="1"/>
          </p:cNvSpPr>
          <p:nvPr>
            <p:ph type="dt" sz="half" idx="10"/>
          </p:nvPr>
        </p:nvSpPr>
        <p:spPr/>
        <p:txBody>
          <a:bodyPr/>
          <a:lstStyle/>
          <a:p>
            <a:fld id="{87B659B0-8739-4D59-8E9A-0F4277EBB482}" type="datetimeFigureOut">
              <a:rPr lang="fi-FI" smtClean="0"/>
              <a:t>3.3.2026</a:t>
            </a:fld>
            <a:endParaRPr lang="fi-FI"/>
          </a:p>
        </p:txBody>
      </p:sp>
      <p:sp>
        <p:nvSpPr>
          <p:cNvPr id="4" name="Alatunnisteen paikkamerkki 3"/>
          <p:cNvSpPr>
            <a:spLocks noGrp="1"/>
          </p:cNvSpPr>
          <p:nvPr>
            <p:ph type="ftr" sz="quarter" idx="11"/>
          </p:nvPr>
        </p:nvSpPr>
        <p:spPr/>
        <p:txBody>
          <a:bodyPr/>
          <a:lstStyle/>
          <a:p>
            <a:endParaRPr lang="fi-FI"/>
          </a:p>
        </p:txBody>
      </p:sp>
      <p:sp>
        <p:nvSpPr>
          <p:cNvPr id="5" name="Dian numeron paikkamerkki 4"/>
          <p:cNvSpPr>
            <a:spLocks noGrp="1"/>
          </p:cNvSpPr>
          <p:nvPr>
            <p:ph type="sldNum" sz="quarter" idx="12"/>
          </p:nvPr>
        </p:nvSpPr>
        <p:spPr/>
        <p:txBody>
          <a:bodyPr/>
          <a:lstStyle/>
          <a:p>
            <a:fld id="{D995BBBB-6242-4C2B-9E39-A0FC4DFC639A}" type="slidenum">
              <a:rPr lang="fi-FI" smtClean="0"/>
              <a:t>‹#›</a:t>
            </a:fld>
            <a:endParaRPr lang="fi-FI"/>
          </a:p>
        </p:txBody>
      </p:sp>
    </p:spTree>
    <p:extLst>
      <p:ext uri="{BB962C8B-B14F-4D97-AF65-F5344CB8AC3E}">
        <p14:creationId xmlns:p14="http://schemas.microsoft.com/office/powerpoint/2010/main" val="262379507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fld id="{87B659B0-8739-4D59-8E9A-0F4277EBB482}" type="datetimeFigureOut">
              <a:rPr lang="fi-FI" smtClean="0"/>
              <a:t>3.3.2026</a:t>
            </a:fld>
            <a:endParaRPr lang="fi-FI"/>
          </a:p>
        </p:txBody>
      </p:sp>
      <p:sp>
        <p:nvSpPr>
          <p:cNvPr id="3" name="Alatunnisteen paikkamerkki 2"/>
          <p:cNvSpPr>
            <a:spLocks noGrp="1"/>
          </p:cNvSpPr>
          <p:nvPr>
            <p:ph type="ftr" sz="quarter" idx="11"/>
          </p:nvPr>
        </p:nvSpPr>
        <p:spPr/>
        <p:txBody>
          <a:bodyPr/>
          <a:lstStyle/>
          <a:p>
            <a:endParaRPr lang="fi-FI"/>
          </a:p>
        </p:txBody>
      </p:sp>
      <p:sp>
        <p:nvSpPr>
          <p:cNvPr id="4" name="Dian numeron paikkamerkki 3"/>
          <p:cNvSpPr>
            <a:spLocks noGrp="1"/>
          </p:cNvSpPr>
          <p:nvPr>
            <p:ph type="sldNum" sz="quarter" idx="12"/>
          </p:nvPr>
        </p:nvSpPr>
        <p:spPr/>
        <p:txBody>
          <a:bodyPr/>
          <a:lstStyle/>
          <a:p>
            <a:fld id="{D995BBBB-6242-4C2B-9E39-A0FC4DFC639A}" type="slidenum">
              <a:rPr lang="fi-FI" smtClean="0"/>
              <a:t>‹#›</a:t>
            </a:fld>
            <a:endParaRPr lang="fi-FI"/>
          </a:p>
        </p:txBody>
      </p:sp>
    </p:spTree>
    <p:extLst>
      <p:ext uri="{BB962C8B-B14F-4D97-AF65-F5344CB8AC3E}">
        <p14:creationId xmlns:p14="http://schemas.microsoft.com/office/powerpoint/2010/main" val="188338877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839788" y="457200"/>
            <a:ext cx="3932237" cy="1600200"/>
          </a:xfrm>
        </p:spPr>
        <p:txBody>
          <a:bodyPr anchor="b"/>
          <a:lstStyle>
            <a:lvl1pPr>
              <a:defRPr sz="3200"/>
            </a:lvl1pPr>
          </a:lstStyle>
          <a:p>
            <a:r>
              <a:rPr lang="fi-FI"/>
              <a:t>Muokkaa perustyyl. napsautt.</a:t>
            </a:r>
          </a:p>
        </p:txBody>
      </p:sp>
      <p:sp>
        <p:nvSpPr>
          <p:cNvPr id="3" name="Sisällön paikkamerkki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a:t>
            </a:r>
          </a:p>
        </p:txBody>
      </p:sp>
      <p:sp>
        <p:nvSpPr>
          <p:cNvPr id="5" name="Päivämäärän paikkamerkki 4"/>
          <p:cNvSpPr>
            <a:spLocks noGrp="1"/>
          </p:cNvSpPr>
          <p:nvPr>
            <p:ph type="dt" sz="half" idx="10"/>
          </p:nvPr>
        </p:nvSpPr>
        <p:spPr/>
        <p:txBody>
          <a:bodyPr/>
          <a:lstStyle/>
          <a:p>
            <a:fld id="{87B659B0-8739-4D59-8E9A-0F4277EBB482}" type="datetimeFigureOut">
              <a:rPr lang="fi-FI" smtClean="0"/>
              <a:t>3.3.2026</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D995BBBB-6242-4C2B-9E39-A0FC4DFC639A}" type="slidenum">
              <a:rPr lang="fi-FI" smtClean="0"/>
              <a:t>‹#›</a:t>
            </a:fld>
            <a:endParaRPr lang="fi-FI"/>
          </a:p>
        </p:txBody>
      </p:sp>
    </p:spTree>
    <p:extLst>
      <p:ext uri="{BB962C8B-B14F-4D97-AF65-F5344CB8AC3E}">
        <p14:creationId xmlns:p14="http://schemas.microsoft.com/office/powerpoint/2010/main" val="11323319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Sisältö 3">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7C78B9E-F475-E849-6A86-DC9BEC9EF091}"/>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7475434-B431-7C3C-DC17-244DFDF65F6C}"/>
              </a:ext>
            </a:extLst>
          </p:cNvPr>
          <p:cNvSpPr>
            <a:spLocks noGrp="1"/>
          </p:cNvSpPr>
          <p:nvPr>
            <p:ph type="title"/>
          </p:nvPr>
        </p:nvSpPr>
        <p:spPr>
          <a:xfrm>
            <a:off x="838200" y="643012"/>
            <a:ext cx="9918700" cy="1325563"/>
          </a:xfrm>
        </p:spPr>
        <p:txBody>
          <a:bodyPr anchor="b">
            <a:normAutofit/>
          </a:bodyPr>
          <a:lstStyle>
            <a:lvl1pPr>
              <a:defRPr sz="3000">
                <a:solidFill>
                  <a:schemeClr val="accent3"/>
                </a:solidFill>
              </a:defRPr>
            </a:lvl1pPr>
          </a:lstStyle>
          <a:p>
            <a:r>
              <a:rPr lang="fi-FI"/>
              <a:t>Muokkaa perustyyl. napsautt.</a:t>
            </a:r>
          </a:p>
        </p:txBody>
      </p:sp>
      <p:sp>
        <p:nvSpPr>
          <p:cNvPr id="3" name="Content Placeholder 2">
            <a:extLst>
              <a:ext uri="{FF2B5EF4-FFF2-40B4-BE49-F238E27FC236}">
                <a16:creationId xmlns:a16="http://schemas.microsoft.com/office/drawing/2014/main" id="{904A2F31-1F4A-8602-BFBE-57DBCC58F06B}"/>
              </a:ext>
            </a:extLst>
          </p:cNvPr>
          <p:cNvSpPr>
            <a:spLocks noGrp="1"/>
          </p:cNvSpPr>
          <p:nvPr>
            <p:ph idx="1"/>
          </p:nvPr>
        </p:nvSpPr>
        <p:spPr>
          <a:xfrm>
            <a:off x="838200" y="2237618"/>
            <a:ext cx="9918700" cy="4351338"/>
          </a:xfrm>
        </p:spPr>
        <p:txBody>
          <a:bodyPr>
            <a:normAutofit/>
          </a:bodyPr>
          <a:lstStyle>
            <a:lvl1pPr>
              <a:defRPr sz="1800"/>
            </a:lvl1pPr>
            <a:lvl2pPr>
              <a:defRPr sz="1600"/>
            </a:lvl2pPr>
            <a:lvl3pPr>
              <a:defRPr sz="1400"/>
            </a:lvl3pPr>
            <a:lvl4pPr>
              <a:defRPr sz="1200"/>
            </a:lvl4pPr>
            <a:lvl5pPr>
              <a:defRPr sz="1200"/>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pic>
        <p:nvPicPr>
          <p:cNvPr id="6" name="Graphic 5">
            <a:extLst>
              <a:ext uri="{FF2B5EF4-FFF2-40B4-BE49-F238E27FC236}">
                <a16:creationId xmlns:a16="http://schemas.microsoft.com/office/drawing/2014/main" id="{6F4B74AC-1061-1541-F841-C2952430A497}"/>
              </a:ext>
              <a:ext uri="{C183D7F6-B498-43B3-948B-1728B52AA6E4}">
                <adec:decorative xmlns:adec="http://schemas.microsoft.com/office/drawing/2017/decorative" val="1"/>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640887" y="245237"/>
            <a:ext cx="2215355" cy="923426"/>
          </a:xfrm>
          <a:prstGeom prst="rect">
            <a:avLst/>
          </a:prstGeom>
        </p:spPr>
      </p:pic>
    </p:spTree>
    <p:extLst>
      <p:ext uri="{BB962C8B-B14F-4D97-AF65-F5344CB8AC3E}">
        <p14:creationId xmlns:p14="http://schemas.microsoft.com/office/powerpoint/2010/main" val="330315531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839788" y="457200"/>
            <a:ext cx="3932237" cy="1600200"/>
          </a:xfrm>
        </p:spPr>
        <p:txBody>
          <a:bodyPr anchor="b"/>
          <a:lstStyle>
            <a:lvl1pPr>
              <a:defRPr sz="3200"/>
            </a:lvl1pPr>
          </a:lstStyle>
          <a:p>
            <a:r>
              <a:rPr lang="fi-FI"/>
              <a:t>Muokkaa perustyyl. napsautt.</a:t>
            </a:r>
          </a:p>
        </p:txBody>
      </p:sp>
      <p:sp>
        <p:nvSpPr>
          <p:cNvPr id="3" name="Kuvan paikkamerkki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a:t>
            </a:r>
          </a:p>
        </p:txBody>
      </p:sp>
      <p:sp>
        <p:nvSpPr>
          <p:cNvPr id="5" name="Päivämäärän paikkamerkki 4"/>
          <p:cNvSpPr>
            <a:spLocks noGrp="1"/>
          </p:cNvSpPr>
          <p:nvPr>
            <p:ph type="dt" sz="half" idx="10"/>
          </p:nvPr>
        </p:nvSpPr>
        <p:spPr/>
        <p:txBody>
          <a:bodyPr/>
          <a:lstStyle/>
          <a:p>
            <a:fld id="{87B659B0-8739-4D59-8E9A-0F4277EBB482}" type="datetimeFigureOut">
              <a:rPr lang="fi-FI" smtClean="0"/>
              <a:t>3.3.2026</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D995BBBB-6242-4C2B-9E39-A0FC4DFC639A}" type="slidenum">
              <a:rPr lang="fi-FI" smtClean="0"/>
              <a:t>‹#›</a:t>
            </a:fld>
            <a:endParaRPr lang="fi-FI"/>
          </a:p>
        </p:txBody>
      </p:sp>
    </p:spTree>
    <p:extLst>
      <p:ext uri="{BB962C8B-B14F-4D97-AF65-F5344CB8AC3E}">
        <p14:creationId xmlns:p14="http://schemas.microsoft.com/office/powerpoint/2010/main" val="324858704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ystysuoran tekstin paikkamerkki 2"/>
          <p:cNvSpPr>
            <a:spLocks noGrp="1"/>
          </p:cNvSpPr>
          <p:nvPr>
            <p:ph type="body" orient="vert" idx="1"/>
          </p:nvPr>
        </p:nvSpPr>
        <p:spPr/>
        <p:txBody>
          <a:bodyPr vert="eaVert"/>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87B659B0-8739-4D59-8E9A-0F4277EBB482}" type="datetimeFigureOut">
              <a:rPr lang="fi-FI" smtClean="0"/>
              <a:t>3.3.2026</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D995BBBB-6242-4C2B-9E39-A0FC4DFC639A}" type="slidenum">
              <a:rPr lang="fi-FI" smtClean="0"/>
              <a:t>‹#›</a:t>
            </a:fld>
            <a:endParaRPr lang="fi-FI"/>
          </a:p>
        </p:txBody>
      </p:sp>
    </p:spTree>
    <p:extLst>
      <p:ext uri="{BB962C8B-B14F-4D97-AF65-F5344CB8AC3E}">
        <p14:creationId xmlns:p14="http://schemas.microsoft.com/office/powerpoint/2010/main" val="290724052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8724900" y="365125"/>
            <a:ext cx="2628900" cy="5811838"/>
          </a:xfrm>
        </p:spPr>
        <p:txBody>
          <a:bodyPr vert="eaVert"/>
          <a:lstStyle/>
          <a:p>
            <a:r>
              <a:rPr lang="fi-FI"/>
              <a:t>Muokkaa perustyyl. napsautt.</a:t>
            </a:r>
          </a:p>
        </p:txBody>
      </p:sp>
      <p:sp>
        <p:nvSpPr>
          <p:cNvPr id="3" name="Pystysuoran tekstin paikkamerkki 2"/>
          <p:cNvSpPr>
            <a:spLocks noGrp="1"/>
          </p:cNvSpPr>
          <p:nvPr>
            <p:ph type="body" orient="vert" idx="1"/>
          </p:nvPr>
        </p:nvSpPr>
        <p:spPr>
          <a:xfrm>
            <a:off x="838200" y="365125"/>
            <a:ext cx="7734300" cy="5811838"/>
          </a:xfrm>
        </p:spPr>
        <p:txBody>
          <a:bodyPr vert="eaVert"/>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87B659B0-8739-4D59-8E9A-0F4277EBB482}" type="datetimeFigureOut">
              <a:rPr lang="fi-FI" smtClean="0"/>
              <a:t>3.3.2026</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D995BBBB-6242-4C2B-9E39-A0FC4DFC639A}" type="slidenum">
              <a:rPr lang="fi-FI" smtClean="0"/>
              <a:t>‹#›</a:t>
            </a:fld>
            <a:endParaRPr lang="fi-FI"/>
          </a:p>
        </p:txBody>
      </p:sp>
    </p:spTree>
    <p:extLst>
      <p:ext uri="{BB962C8B-B14F-4D97-AF65-F5344CB8AC3E}">
        <p14:creationId xmlns:p14="http://schemas.microsoft.com/office/powerpoint/2010/main" val="67127080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title" preserve="1">
  <p:cSld name="Aloitusdia">
    <p:bg>
      <p:bgPr>
        <a:solidFill>
          <a:srgbClr val="0A5A55"/>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9AEBA78-AE72-44B8-2838-E5B9C5DCC4DD}"/>
              </a:ext>
            </a:extLst>
          </p:cNvPr>
          <p:cNvSpPr>
            <a:spLocks noGrp="1"/>
          </p:cNvSpPr>
          <p:nvPr>
            <p:ph type="ctrTitle" hasCustomPrompt="1"/>
          </p:nvPr>
        </p:nvSpPr>
        <p:spPr>
          <a:xfrm>
            <a:off x="551043" y="662152"/>
            <a:ext cx="9144000" cy="2766847"/>
          </a:xfrm>
        </p:spPr>
        <p:txBody>
          <a:bodyPr anchor="t" anchorCtr="0"/>
          <a:lstStyle>
            <a:lvl1pPr algn="l">
              <a:lnSpc>
                <a:spcPct val="82000"/>
              </a:lnSpc>
              <a:defRPr sz="7300" spc="-70" baseline="0">
                <a:solidFill>
                  <a:schemeClr val="bg1"/>
                </a:solidFill>
              </a:defRPr>
            </a:lvl1pPr>
          </a:lstStyle>
          <a:p>
            <a:r>
              <a:rPr lang="fi-FI" noProof="0"/>
              <a:t>Lisää otsikko tähän</a:t>
            </a:r>
            <a:endParaRPr lang="fi-FI"/>
          </a:p>
        </p:txBody>
      </p:sp>
      <p:sp>
        <p:nvSpPr>
          <p:cNvPr id="3" name="Alaotsikko 2">
            <a:extLst>
              <a:ext uri="{FF2B5EF4-FFF2-40B4-BE49-F238E27FC236}">
                <a16:creationId xmlns:a16="http://schemas.microsoft.com/office/drawing/2014/main" id="{1EE9A803-11E6-F81B-463E-62F83BE593F6}"/>
              </a:ext>
            </a:extLst>
          </p:cNvPr>
          <p:cNvSpPr>
            <a:spLocks noGrp="1"/>
          </p:cNvSpPr>
          <p:nvPr>
            <p:ph type="subTitle" idx="1" hasCustomPrompt="1"/>
          </p:nvPr>
        </p:nvSpPr>
        <p:spPr>
          <a:xfrm>
            <a:off x="551044" y="3833272"/>
            <a:ext cx="9144000" cy="1424527"/>
          </a:xfrm>
        </p:spPr>
        <p:txBody>
          <a:bodyPr/>
          <a:lstStyle>
            <a:lvl1pPr marL="0" indent="0" algn="l">
              <a:spcBef>
                <a:spcPts val="0"/>
              </a:spcBef>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Lisää alaotsikko tähän</a:t>
            </a:r>
          </a:p>
        </p:txBody>
      </p:sp>
      <p:pic>
        <p:nvPicPr>
          <p:cNvPr id="9" name="Kuva 8" descr="Oikeuspalveluvirasto, Rättstjänstverket">
            <a:extLst>
              <a:ext uri="{FF2B5EF4-FFF2-40B4-BE49-F238E27FC236}">
                <a16:creationId xmlns:a16="http://schemas.microsoft.com/office/drawing/2014/main" id="{D8D05A83-A6A4-3348-53D0-87FEC8E6957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054000" y="6036380"/>
            <a:ext cx="2453269" cy="458753"/>
          </a:xfrm>
          <a:prstGeom prst="rect">
            <a:avLst/>
          </a:prstGeom>
        </p:spPr>
      </p:pic>
    </p:spTree>
    <p:extLst>
      <p:ext uri="{BB962C8B-B14F-4D97-AF65-F5344CB8AC3E}">
        <p14:creationId xmlns:p14="http://schemas.microsoft.com/office/powerpoint/2010/main" val="148283367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Väliotsikko 1">
    <p:bg>
      <p:bgPr>
        <a:solidFill>
          <a:srgbClr val="00B9AD"/>
        </a:solidFill>
        <a:effectLst/>
      </p:bgPr>
    </p:bg>
    <p:spTree>
      <p:nvGrpSpPr>
        <p:cNvPr id="1" name=""/>
        <p:cNvGrpSpPr/>
        <p:nvPr/>
      </p:nvGrpSpPr>
      <p:grpSpPr>
        <a:xfrm>
          <a:off x="0" y="0"/>
          <a:ext cx="0" cy="0"/>
          <a:chOff x="0" y="0"/>
          <a:chExt cx="0" cy="0"/>
        </a:xfrm>
      </p:grpSpPr>
      <p:sp>
        <p:nvSpPr>
          <p:cNvPr id="12" name="Vapaamuotoinen: Muoto 11">
            <a:extLst>
              <a:ext uri="{FF2B5EF4-FFF2-40B4-BE49-F238E27FC236}">
                <a16:creationId xmlns:a16="http://schemas.microsoft.com/office/drawing/2014/main" id="{D6B55C89-E322-9858-61FE-89DD77131092}"/>
              </a:ext>
              <a:ext uri="{C183D7F6-B498-43B3-948B-1728B52AA6E4}">
                <adec:decorative xmlns:adec="http://schemas.microsoft.com/office/drawing/2017/decorative" val="1"/>
              </a:ext>
            </a:extLst>
          </p:cNvPr>
          <p:cNvSpPr/>
          <p:nvPr/>
        </p:nvSpPr>
        <p:spPr>
          <a:xfrm>
            <a:off x="10086652" y="5554659"/>
            <a:ext cx="2080163" cy="1303363"/>
          </a:xfrm>
          <a:custGeom>
            <a:avLst/>
            <a:gdLst>
              <a:gd name="connsiteX0" fmla="*/ 2080159 w 2080163"/>
              <a:gd name="connsiteY0" fmla="*/ 1040037 h 1303363"/>
              <a:gd name="connsiteX1" fmla="*/ 1040080 w 2080163"/>
              <a:gd name="connsiteY1" fmla="*/ 0 h 1303363"/>
              <a:gd name="connsiteX2" fmla="*/ 0 w 2080163"/>
              <a:gd name="connsiteY2" fmla="*/ 1040037 h 1303363"/>
              <a:gd name="connsiteX3" fmla="*/ 33807 w 2080163"/>
              <a:gd name="connsiteY3" fmla="*/ 1303362 h 1303363"/>
              <a:gd name="connsiteX4" fmla="*/ 105081 w 2080163"/>
              <a:gd name="connsiteY4" fmla="*/ 1303362 h 1303363"/>
              <a:gd name="connsiteX5" fmla="*/ 68086 w 2080163"/>
              <a:gd name="connsiteY5" fmla="*/ 1040037 h 1303363"/>
              <a:gd name="connsiteX6" fmla="*/ 928099 w 2080163"/>
              <a:gd name="connsiteY6" fmla="*/ 75077 h 1303363"/>
              <a:gd name="connsiteX7" fmla="*/ 638824 w 2080163"/>
              <a:gd name="connsiteY7" fmla="*/ 738419 h 1303363"/>
              <a:gd name="connsiteX8" fmla="*/ 644794 w 2080163"/>
              <a:gd name="connsiteY8" fmla="*/ 842540 h 1303363"/>
              <a:gd name="connsiteX9" fmla="*/ 207902 w 2080163"/>
              <a:gd name="connsiteY9" fmla="*/ 1303362 h 1303363"/>
              <a:gd name="connsiteX10" fmla="*/ 282359 w 2080163"/>
              <a:gd name="connsiteY10" fmla="*/ 1303362 h 1303363"/>
              <a:gd name="connsiteX11" fmla="*/ 655991 w 2080163"/>
              <a:gd name="connsiteY11" fmla="*/ 912652 h 1303363"/>
              <a:gd name="connsiteX12" fmla="*/ 836938 w 2080163"/>
              <a:gd name="connsiteY12" fmla="*/ 1303362 h 1303363"/>
              <a:gd name="connsiteX13" fmla="*/ 926988 w 2080163"/>
              <a:gd name="connsiteY13" fmla="*/ 1303362 h 1303363"/>
              <a:gd name="connsiteX14" fmla="*/ 719418 w 2080163"/>
              <a:gd name="connsiteY14" fmla="*/ 882444 h 1303363"/>
              <a:gd name="connsiteX15" fmla="*/ 1042222 w 2080163"/>
              <a:gd name="connsiteY15" fmla="*/ 817681 h 1303363"/>
              <a:gd name="connsiteX16" fmla="*/ 1333153 w 2080163"/>
              <a:gd name="connsiteY16" fmla="*/ 870767 h 1303363"/>
              <a:gd name="connsiteX17" fmla="*/ 1123840 w 2080163"/>
              <a:gd name="connsiteY17" fmla="*/ 1303364 h 1303363"/>
              <a:gd name="connsiteX18" fmla="*/ 1213982 w 2080163"/>
              <a:gd name="connsiteY18" fmla="*/ 1303364 h 1303363"/>
              <a:gd name="connsiteX19" fmla="*/ 1397833 w 2080163"/>
              <a:gd name="connsiteY19" fmla="*/ 897882 h 1303363"/>
              <a:gd name="connsiteX20" fmla="*/ 1802130 w 2080163"/>
              <a:gd name="connsiteY20" fmla="*/ 1303364 h 1303363"/>
              <a:gd name="connsiteX21" fmla="*/ 1876861 w 2080163"/>
              <a:gd name="connsiteY21" fmla="*/ 1303364 h 1303363"/>
              <a:gd name="connsiteX22" fmla="*/ 1407415 w 2080163"/>
              <a:gd name="connsiteY22" fmla="*/ 826991 h 1303363"/>
              <a:gd name="connsiteX23" fmla="*/ 1412013 w 2080163"/>
              <a:gd name="connsiteY23" fmla="*/ 738419 h 1303363"/>
              <a:gd name="connsiteX24" fmla="*/ 1119736 w 2080163"/>
              <a:gd name="connsiteY24" fmla="*/ 72137 h 1303363"/>
              <a:gd name="connsiteX25" fmla="*/ 2012050 w 2080163"/>
              <a:gd name="connsiteY25" fmla="*/ 1040037 h 1303363"/>
              <a:gd name="connsiteX26" fmla="*/ 1975125 w 2080163"/>
              <a:gd name="connsiteY26" fmla="*/ 1303362 h 1303363"/>
              <a:gd name="connsiteX27" fmla="*/ 2046355 w 2080163"/>
              <a:gd name="connsiteY27" fmla="*/ 1303362 h 1303363"/>
              <a:gd name="connsiteX28" fmla="*/ 2080163 w 2080163"/>
              <a:gd name="connsiteY28" fmla="*/ 1040037 h 1303363"/>
              <a:gd name="connsiteX29" fmla="*/ 1343895 w 2080163"/>
              <a:gd name="connsiteY29" fmla="*/ 738417 h 1303363"/>
              <a:gd name="connsiteX30" fmla="*/ 1341279 w 2080163"/>
              <a:gd name="connsiteY30" fmla="*/ 801289 h 1303363"/>
              <a:gd name="connsiteX31" fmla="*/ 1042219 w 2080163"/>
              <a:gd name="connsiteY31" fmla="*/ 749567 h 1303363"/>
              <a:gd name="connsiteX32" fmla="*/ 710626 w 2080163"/>
              <a:gd name="connsiteY32" fmla="*/ 813213 h 1303363"/>
              <a:gd name="connsiteX33" fmla="*/ 706935 w 2080163"/>
              <a:gd name="connsiteY33" fmla="*/ 738415 h 1303363"/>
              <a:gd name="connsiteX34" fmla="*/ 1025414 w 2080163"/>
              <a:gd name="connsiteY34" fmla="*/ 81607 h 1303363"/>
              <a:gd name="connsiteX35" fmla="*/ 1343893 w 2080163"/>
              <a:gd name="connsiteY35" fmla="*/ 738415 h 1303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080163" h="1303363">
                <a:moveTo>
                  <a:pt x="2080159" y="1040037"/>
                </a:moveTo>
                <a:cubicBezTo>
                  <a:pt x="2080159" y="466569"/>
                  <a:pt x="1613573" y="0"/>
                  <a:pt x="1040080" y="0"/>
                </a:cubicBezTo>
                <a:cubicBezTo>
                  <a:pt x="466586" y="0"/>
                  <a:pt x="0" y="466569"/>
                  <a:pt x="0" y="1040037"/>
                </a:cubicBezTo>
                <a:cubicBezTo>
                  <a:pt x="0" y="1130985"/>
                  <a:pt x="11771" y="1219228"/>
                  <a:pt x="33807" y="1303362"/>
                </a:cubicBezTo>
                <a:lnTo>
                  <a:pt x="105081" y="1303362"/>
                </a:lnTo>
                <a:cubicBezTo>
                  <a:pt x="81126" y="1219634"/>
                  <a:pt x="68086" y="1131392"/>
                  <a:pt x="68086" y="1040037"/>
                </a:cubicBezTo>
                <a:cubicBezTo>
                  <a:pt x="68086" y="542032"/>
                  <a:pt x="444780" y="130849"/>
                  <a:pt x="928099" y="75077"/>
                </a:cubicBezTo>
                <a:cubicBezTo>
                  <a:pt x="750285" y="240774"/>
                  <a:pt x="638824" y="476766"/>
                  <a:pt x="638824" y="738419"/>
                </a:cubicBezTo>
                <a:cubicBezTo>
                  <a:pt x="638824" y="773611"/>
                  <a:pt x="640875" y="808345"/>
                  <a:pt x="644794" y="842540"/>
                </a:cubicBezTo>
                <a:cubicBezTo>
                  <a:pt x="449231" y="938398"/>
                  <a:pt x="293320" y="1102290"/>
                  <a:pt x="207902" y="1303362"/>
                </a:cubicBezTo>
                <a:lnTo>
                  <a:pt x="282359" y="1303362"/>
                </a:lnTo>
                <a:cubicBezTo>
                  <a:pt x="360458" y="1135649"/>
                  <a:pt x="492290" y="997971"/>
                  <a:pt x="655991" y="912652"/>
                </a:cubicBezTo>
                <a:cubicBezTo>
                  <a:pt x="684468" y="1058267"/>
                  <a:pt x="747763" y="1191558"/>
                  <a:pt x="836938" y="1303362"/>
                </a:cubicBezTo>
                <a:lnTo>
                  <a:pt x="926988" y="1303362"/>
                </a:lnTo>
                <a:cubicBezTo>
                  <a:pt x="821330" y="1187884"/>
                  <a:pt x="747421" y="1042975"/>
                  <a:pt x="719418" y="882444"/>
                </a:cubicBezTo>
                <a:cubicBezTo>
                  <a:pt x="818850" y="840832"/>
                  <a:pt x="927871" y="817681"/>
                  <a:pt x="1042222" y="817681"/>
                </a:cubicBezTo>
                <a:cubicBezTo>
                  <a:pt x="1144620" y="817681"/>
                  <a:pt x="1242345" y="837028"/>
                  <a:pt x="1333153" y="870767"/>
                </a:cubicBezTo>
                <a:cubicBezTo>
                  <a:pt x="1306768" y="1035929"/>
                  <a:pt x="1231994" y="1185093"/>
                  <a:pt x="1123840" y="1303364"/>
                </a:cubicBezTo>
                <a:lnTo>
                  <a:pt x="1213982" y="1303364"/>
                </a:lnTo>
                <a:cubicBezTo>
                  <a:pt x="1306230" y="1187796"/>
                  <a:pt x="1370859" y="1049275"/>
                  <a:pt x="1397833" y="897882"/>
                </a:cubicBezTo>
                <a:cubicBezTo>
                  <a:pt x="1575572" y="981534"/>
                  <a:pt x="1719150" y="1125484"/>
                  <a:pt x="1802130" y="1303364"/>
                </a:cubicBezTo>
                <a:lnTo>
                  <a:pt x="1876861" y="1303364"/>
                </a:lnTo>
                <a:cubicBezTo>
                  <a:pt x="1786750" y="1091119"/>
                  <a:pt x="1618164" y="920140"/>
                  <a:pt x="1407415" y="826991"/>
                </a:cubicBezTo>
                <a:cubicBezTo>
                  <a:pt x="1410260" y="797813"/>
                  <a:pt x="1412013" y="768311"/>
                  <a:pt x="1412013" y="738419"/>
                </a:cubicBezTo>
                <a:cubicBezTo>
                  <a:pt x="1412013" y="475268"/>
                  <a:pt x="1299328" y="237974"/>
                  <a:pt x="1119736" y="72137"/>
                </a:cubicBezTo>
                <a:cubicBezTo>
                  <a:pt x="1618467" y="112886"/>
                  <a:pt x="2012050" y="530988"/>
                  <a:pt x="2012050" y="1040037"/>
                </a:cubicBezTo>
                <a:cubicBezTo>
                  <a:pt x="2012050" y="1131379"/>
                  <a:pt x="1999036" y="1219627"/>
                  <a:pt x="1975125" y="1303362"/>
                </a:cubicBezTo>
                <a:lnTo>
                  <a:pt x="2046355" y="1303362"/>
                </a:lnTo>
                <a:cubicBezTo>
                  <a:pt x="2068392" y="1219228"/>
                  <a:pt x="2080163" y="1130985"/>
                  <a:pt x="2080163" y="1040037"/>
                </a:cubicBezTo>
                <a:close/>
                <a:moveTo>
                  <a:pt x="1343895" y="738417"/>
                </a:moveTo>
                <a:cubicBezTo>
                  <a:pt x="1343895" y="759588"/>
                  <a:pt x="1342827" y="780507"/>
                  <a:pt x="1341279" y="801289"/>
                </a:cubicBezTo>
                <a:cubicBezTo>
                  <a:pt x="1247491" y="768371"/>
                  <a:pt x="1147118" y="749567"/>
                  <a:pt x="1042219" y="749567"/>
                </a:cubicBezTo>
                <a:cubicBezTo>
                  <a:pt x="925112" y="749567"/>
                  <a:pt x="813473" y="772630"/>
                  <a:pt x="710626" y="813213"/>
                </a:cubicBezTo>
                <a:cubicBezTo>
                  <a:pt x="708415" y="788537"/>
                  <a:pt x="706935" y="763656"/>
                  <a:pt x="706935" y="738415"/>
                </a:cubicBezTo>
                <a:cubicBezTo>
                  <a:pt x="706935" y="472419"/>
                  <a:pt x="831732" y="235425"/>
                  <a:pt x="1025414" y="81607"/>
                </a:cubicBezTo>
                <a:cubicBezTo>
                  <a:pt x="1219123" y="235425"/>
                  <a:pt x="1343893" y="472419"/>
                  <a:pt x="1343893" y="738415"/>
                </a:cubicBezTo>
                <a:close/>
              </a:path>
            </a:pathLst>
          </a:custGeom>
          <a:solidFill>
            <a:srgbClr val="5BC9BE"/>
          </a:solidFill>
          <a:ln w="180" cap="flat">
            <a:noFill/>
            <a:prstDash val="solid"/>
            <a:miter/>
          </a:ln>
        </p:spPr>
        <p:txBody>
          <a:bodyPr rtlCol="0" anchor="ctr"/>
          <a:lstStyle/>
          <a:p>
            <a:endParaRPr lang="fi-FI"/>
          </a:p>
        </p:txBody>
      </p:sp>
      <p:sp>
        <p:nvSpPr>
          <p:cNvPr id="13" name="Vapaamuotoinen: Muoto 12">
            <a:extLst>
              <a:ext uri="{FF2B5EF4-FFF2-40B4-BE49-F238E27FC236}">
                <a16:creationId xmlns:a16="http://schemas.microsoft.com/office/drawing/2014/main" id="{8F0C1B86-5B00-BDE0-CF6F-192B0F3A2DFB}"/>
              </a:ext>
              <a:ext uri="{C183D7F6-B498-43B3-948B-1728B52AA6E4}">
                <adec:decorative xmlns:adec="http://schemas.microsoft.com/office/drawing/2017/decorative" val="1"/>
              </a:ext>
            </a:extLst>
          </p:cNvPr>
          <p:cNvSpPr/>
          <p:nvPr/>
        </p:nvSpPr>
        <p:spPr>
          <a:xfrm>
            <a:off x="11092743" y="3813219"/>
            <a:ext cx="1099193" cy="2080074"/>
          </a:xfrm>
          <a:custGeom>
            <a:avLst/>
            <a:gdLst>
              <a:gd name="connsiteX0" fmla="*/ 1099192 w 1099193"/>
              <a:gd name="connsiteY0" fmla="*/ 1716 h 2080074"/>
              <a:gd name="connsiteX1" fmla="*/ 1040080 w 1099193"/>
              <a:gd name="connsiteY1" fmla="*/ 0 h 2080074"/>
              <a:gd name="connsiteX2" fmla="*/ 0 w 1099193"/>
              <a:gd name="connsiteY2" fmla="*/ 1040037 h 2080074"/>
              <a:gd name="connsiteX3" fmla="*/ 1040080 w 1099193"/>
              <a:gd name="connsiteY3" fmla="*/ 2080074 h 2080074"/>
              <a:gd name="connsiteX4" fmla="*/ 1099192 w 1099193"/>
              <a:gd name="connsiteY4" fmla="*/ 2078359 h 2080074"/>
              <a:gd name="connsiteX5" fmla="*/ 1099192 w 1099193"/>
              <a:gd name="connsiteY5" fmla="*/ 2010167 h 2080074"/>
              <a:gd name="connsiteX6" fmla="*/ 1040080 w 1099193"/>
              <a:gd name="connsiteY6" fmla="*/ 2011964 h 2080074"/>
              <a:gd name="connsiteX7" fmla="*/ 253147 w 1099193"/>
              <a:gd name="connsiteY7" fmla="*/ 1608225 h 2080074"/>
              <a:gd name="connsiteX8" fmla="*/ 504947 w 1099193"/>
              <a:gd name="connsiteY8" fmla="*/ 1645423 h 2080074"/>
              <a:gd name="connsiteX9" fmla="*/ 1025417 w 1099193"/>
              <a:gd name="connsiteY9" fmla="*/ 1480063 h 2080074"/>
              <a:gd name="connsiteX10" fmla="*/ 1099193 w 1099193"/>
              <a:gd name="connsiteY10" fmla="*/ 1526907 h 2080074"/>
              <a:gd name="connsiteX11" fmla="*/ 1099193 w 1099193"/>
              <a:gd name="connsiteY11" fmla="*/ 1447920 h 2080074"/>
              <a:gd name="connsiteX12" fmla="*/ 1082581 w 1099193"/>
              <a:gd name="connsiteY12" fmla="*/ 1437156 h 2080074"/>
              <a:gd name="connsiteX13" fmla="*/ 1099193 w 1099193"/>
              <a:gd name="connsiteY13" fmla="*/ 1423049 h 2080074"/>
              <a:gd name="connsiteX14" fmla="*/ 1099193 w 1099193"/>
              <a:gd name="connsiteY14" fmla="*/ 1329181 h 2080074"/>
              <a:gd name="connsiteX15" fmla="*/ 1025417 w 1099193"/>
              <a:gd name="connsiteY15" fmla="*/ 1395156 h 2080074"/>
              <a:gd name="connsiteX16" fmla="*/ 719416 w 1099193"/>
              <a:gd name="connsiteY16" fmla="*/ 882443 h 2080074"/>
              <a:gd name="connsiteX17" fmla="*/ 1042219 w 1099193"/>
              <a:gd name="connsiteY17" fmla="*/ 817679 h 2080074"/>
              <a:gd name="connsiteX18" fmla="*/ 1099192 w 1099193"/>
              <a:gd name="connsiteY18" fmla="*/ 819680 h 2080074"/>
              <a:gd name="connsiteX19" fmla="*/ 1099192 w 1099193"/>
              <a:gd name="connsiteY19" fmla="*/ 751422 h 2080074"/>
              <a:gd name="connsiteX20" fmla="*/ 1042219 w 1099193"/>
              <a:gd name="connsiteY20" fmla="*/ 749569 h 2080074"/>
              <a:gd name="connsiteX21" fmla="*/ 710627 w 1099193"/>
              <a:gd name="connsiteY21" fmla="*/ 813222 h 2080074"/>
              <a:gd name="connsiteX22" fmla="*/ 706937 w 1099193"/>
              <a:gd name="connsiteY22" fmla="*/ 738417 h 2080074"/>
              <a:gd name="connsiteX23" fmla="*/ 1025416 w 1099193"/>
              <a:gd name="connsiteY23" fmla="*/ 81609 h 2080074"/>
              <a:gd name="connsiteX24" fmla="*/ 1099192 w 1099193"/>
              <a:gd name="connsiteY24" fmla="*/ 147574 h 2080074"/>
              <a:gd name="connsiteX25" fmla="*/ 1099192 w 1099193"/>
              <a:gd name="connsiteY25" fmla="*/ 1714 h 2080074"/>
              <a:gd name="connsiteX26" fmla="*/ 968276 w 1099193"/>
              <a:gd name="connsiteY26" fmla="*/ 1437158 h 2080074"/>
              <a:gd name="connsiteX27" fmla="*/ 504947 w 1099193"/>
              <a:gd name="connsiteY27" fmla="*/ 1577333 h 2080074"/>
              <a:gd name="connsiteX28" fmla="*/ 214695 w 1099193"/>
              <a:gd name="connsiteY28" fmla="*/ 1524500 h 2080074"/>
              <a:gd name="connsiteX29" fmla="*/ 655991 w 1099193"/>
              <a:gd name="connsiteY29" fmla="*/ 912652 h 2080074"/>
              <a:gd name="connsiteX30" fmla="*/ 968276 w 1099193"/>
              <a:gd name="connsiteY30" fmla="*/ 1437158 h 2080074"/>
              <a:gd name="connsiteX31" fmla="*/ 928099 w 1099193"/>
              <a:gd name="connsiteY31" fmla="*/ 75077 h 2080074"/>
              <a:gd name="connsiteX32" fmla="*/ 638824 w 1099193"/>
              <a:gd name="connsiteY32" fmla="*/ 738419 h 2080074"/>
              <a:gd name="connsiteX33" fmla="*/ 644794 w 1099193"/>
              <a:gd name="connsiteY33" fmla="*/ 842540 h 2080074"/>
              <a:gd name="connsiteX34" fmla="*/ 159993 w 1099193"/>
              <a:gd name="connsiteY34" fmla="*/ 1449881 h 2080074"/>
              <a:gd name="connsiteX35" fmla="*/ 68086 w 1099193"/>
              <a:gd name="connsiteY35" fmla="*/ 1040037 h 2080074"/>
              <a:gd name="connsiteX36" fmla="*/ 928099 w 1099193"/>
              <a:gd name="connsiteY36" fmla="*/ 75077 h 2080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99193" h="2080074">
                <a:moveTo>
                  <a:pt x="1099192" y="1716"/>
                </a:moveTo>
                <a:cubicBezTo>
                  <a:pt x="1079622" y="612"/>
                  <a:pt x="1059922" y="0"/>
                  <a:pt x="1040080" y="0"/>
                </a:cubicBezTo>
                <a:cubicBezTo>
                  <a:pt x="466585" y="0"/>
                  <a:pt x="0" y="466568"/>
                  <a:pt x="0" y="1040037"/>
                </a:cubicBezTo>
                <a:cubicBezTo>
                  <a:pt x="0" y="1613508"/>
                  <a:pt x="466585" y="2080074"/>
                  <a:pt x="1040080" y="2080074"/>
                </a:cubicBezTo>
                <a:cubicBezTo>
                  <a:pt x="1059922" y="2080074"/>
                  <a:pt x="1079622" y="2079462"/>
                  <a:pt x="1099192" y="2078359"/>
                </a:cubicBezTo>
                <a:lnTo>
                  <a:pt x="1099192" y="2010167"/>
                </a:lnTo>
                <a:cubicBezTo>
                  <a:pt x="1079636" y="2011350"/>
                  <a:pt x="1059929" y="2011964"/>
                  <a:pt x="1040080" y="2011964"/>
                </a:cubicBezTo>
                <a:cubicBezTo>
                  <a:pt x="716368" y="2011964"/>
                  <a:pt x="429895" y="1852299"/>
                  <a:pt x="253147" y="1608225"/>
                </a:cubicBezTo>
                <a:cubicBezTo>
                  <a:pt x="333231" y="1631694"/>
                  <a:pt x="417371" y="1645423"/>
                  <a:pt x="504947" y="1645423"/>
                </a:cubicBezTo>
                <a:cubicBezTo>
                  <a:pt x="698633" y="1645423"/>
                  <a:pt x="877926" y="1583891"/>
                  <a:pt x="1025417" y="1480063"/>
                </a:cubicBezTo>
                <a:cubicBezTo>
                  <a:pt x="1049205" y="1496807"/>
                  <a:pt x="1073825" y="1512443"/>
                  <a:pt x="1099193" y="1526907"/>
                </a:cubicBezTo>
                <a:lnTo>
                  <a:pt x="1099193" y="1447920"/>
                </a:lnTo>
                <a:cubicBezTo>
                  <a:pt x="1093613" y="1444394"/>
                  <a:pt x="1088075" y="1440808"/>
                  <a:pt x="1082581" y="1437156"/>
                </a:cubicBezTo>
                <a:cubicBezTo>
                  <a:pt x="1088179" y="1432521"/>
                  <a:pt x="1093713" y="1427815"/>
                  <a:pt x="1099193" y="1423049"/>
                </a:cubicBezTo>
                <a:lnTo>
                  <a:pt x="1099193" y="1329181"/>
                </a:lnTo>
                <a:cubicBezTo>
                  <a:pt x="1075925" y="1352568"/>
                  <a:pt x="1051291" y="1374612"/>
                  <a:pt x="1025417" y="1395156"/>
                </a:cubicBezTo>
                <a:cubicBezTo>
                  <a:pt x="867498" y="1269749"/>
                  <a:pt x="755453" y="1089027"/>
                  <a:pt x="719416" y="882443"/>
                </a:cubicBezTo>
                <a:cubicBezTo>
                  <a:pt x="818848" y="840830"/>
                  <a:pt x="927869" y="817679"/>
                  <a:pt x="1042219" y="817679"/>
                </a:cubicBezTo>
                <a:cubicBezTo>
                  <a:pt x="1061380" y="817679"/>
                  <a:pt x="1080375" y="818357"/>
                  <a:pt x="1099192" y="819680"/>
                </a:cubicBezTo>
                <a:lnTo>
                  <a:pt x="1099192" y="751422"/>
                </a:lnTo>
                <a:cubicBezTo>
                  <a:pt x="1080362" y="750199"/>
                  <a:pt x="1061365" y="749569"/>
                  <a:pt x="1042219" y="749569"/>
                </a:cubicBezTo>
                <a:cubicBezTo>
                  <a:pt x="925118" y="749569"/>
                  <a:pt x="813474" y="772631"/>
                  <a:pt x="710627" y="813222"/>
                </a:cubicBezTo>
                <a:cubicBezTo>
                  <a:pt x="708416" y="788546"/>
                  <a:pt x="706937" y="763658"/>
                  <a:pt x="706937" y="738417"/>
                </a:cubicBezTo>
                <a:cubicBezTo>
                  <a:pt x="706937" y="472420"/>
                  <a:pt x="831733" y="235427"/>
                  <a:pt x="1025416" y="81609"/>
                </a:cubicBezTo>
                <a:cubicBezTo>
                  <a:pt x="1051286" y="102152"/>
                  <a:pt x="1075914" y="124194"/>
                  <a:pt x="1099192" y="147574"/>
                </a:cubicBezTo>
                <a:lnTo>
                  <a:pt x="1099192" y="1714"/>
                </a:lnTo>
                <a:close/>
                <a:moveTo>
                  <a:pt x="968276" y="1437158"/>
                </a:moveTo>
                <a:cubicBezTo>
                  <a:pt x="835404" y="1525550"/>
                  <a:pt x="676163" y="1577333"/>
                  <a:pt x="504947" y="1577333"/>
                </a:cubicBezTo>
                <a:cubicBezTo>
                  <a:pt x="402804" y="1577333"/>
                  <a:pt x="305302" y="1558056"/>
                  <a:pt x="214695" y="1524500"/>
                </a:cubicBezTo>
                <a:cubicBezTo>
                  <a:pt x="257154" y="1258027"/>
                  <a:pt x="424813" y="1033143"/>
                  <a:pt x="655991" y="912652"/>
                </a:cubicBezTo>
                <a:cubicBezTo>
                  <a:pt x="696950" y="1122055"/>
                  <a:pt x="809884" y="1305990"/>
                  <a:pt x="968276" y="1437158"/>
                </a:cubicBezTo>
                <a:close/>
                <a:moveTo>
                  <a:pt x="928099" y="75077"/>
                </a:moveTo>
                <a:cubicBezTo>
                  <a:pt x="750286" y="240774"/>
                  <a:pt x="638824" y="476766"/>
                  <a:pt x="638824" y="738419"/>
                </a:cubicBezTo>
                <a:cubicBezTo>
                  <a:pt x="638824" y="773611"/>
                  <a:pt x="640875" y="808345"/>
                  <a:pt x="644794" y="842540"/>
                </a:cubicBezTo>
                <a:cubicBezTo>
                  <a:pt x="403578" y="960779"/>
                  <a:pt x="222667" y="1182522"/>
                  <a:pt x="159993" y="1449881"/>
                </a:cubicBezTo>
                <a:cubicBezTo>
                  <a:pt x="101648" y="1325134"/>
                  <a:pt x="68086" y="1186590"/>
                  <a:pt x="68086" y="1040037"/>
                </a:cubicBezTo>
                <a:cubicBezTo>
                  <a:pt x="68086" y="542032"/>
                  <a:pt x="444780" y="130849"/>
                  <a:pt x="928099" y="75077"/>
                </a:cubicBezTo>
                <a:close/>
              </a:path>
            </a:pathLst>
          </a:custGeom>
          <a:solidFill>
            <a:srgbClr val="5BC9BE"/>
          </a:solidFill>
          <a:ln w="180" cap="flat">
            <a:noFill/>
            <a:prstDash val="solid"/>
            <a:miter/>
          </a:ln>
        </p:spPr>
        <p:txBody>
          <a:bodyPr rtlCol="0" anchor="ctr"/>
          <a:lstStyle/>
          <a:p>
            <a:endParaRPr lang="fi-FI"/>
          </a:p>
        </p:txBody>
      </p:sp>
      <p:sp>
        <p:nvSpPr>
          <p:cNvPr id="14" name="Vapaamuotoinen: Muoto 13">
            <a:extLst>
              <a:ext uri="{FF2B5EF4-FFF2-40B4-BE49-F238E27FC236}">
                <a16:creationId xmlns:a16="http://schemas.microsoft.com/office/drawing/2014/main" id="{821A25BA-47DF-041F-EB7B-234FEE515814}"/>
              </a:ext>
              <a:ext uri="{C183D7F6-B498-43B3-948B-1728B52AA6E4}">
                <adec:decorative xmlns:adec="http://schemas.microsoft.com/office/drawing/2017/decorative" val="1"/>
              </a:ext>
            </a:extLst>
          </p:cNvPr>
          <p:cNvSpPr/>
          <p:nvPr/>
        </p:nvSpPr>
        <p:spPr>
          <a:xfrm>
            <a:off x="9080558" y="3813221"/>
            <a:ext cx="2080159" cy="2080074"/>
          </a:xfrm>
          <a:custGeom>
            <a:avLst/>
            <a:gdLst>
              <a:gd name="connsiteX0" fmla="*/ 2080160 w 2080159"/>
              <a:gd name="connsiteY0" fmla="*/ 1040037 h 2080074"/>
              <a:gd name="connsiteX1" fmla="*/ 1040080 w 2080159"/>
              <a:gd name="connsiteY1" fmla="*/ 0 h 2080074"/>
              <a:gd name="connsiteX2" fmla="*/ 0 w 2080159"/>
              <a:gd name="connsiteY2" fmla="*/ 1040037 h 2080074"/>
              <a:gd name="connsiteX3" fmla="*/ 1040080 w 2080159"/>
              <a:gd name="connsiteY3" fmla="*/ 2080074 h 2080074"/>
              <a:gd name="connsiteX4" fmla="*/ 2080160 w 2080159"/>
              <a:gd name="connsiteY4" fmla="*/ 1040037 h 2080074"/>
              <a:gd name="connsiteX5" fmla="*/ 1343902 w 2080159"/>
              <a:gd name="connsiteY5" fmla="*/ 738417 h 2080074"/>
              <a:gd name="connsiteX6" fmla="*/ 1341279 w 2080159"/>
              <a:gd name="connsiteY6" fmla="*/ 801289 h 2080074"/>
              <a:gd name="connsiteX7" fmla="*/ 1042219 w 2080159"/>
              <a:gd name="connsiteY7" fmla="*/ 749567 h 2080074"/>
              <a:gd name="connsiteX8" fmla="*/ 710626 w 2080159"/>
              <a:gd name="connsiteY8" fmla="*/ 813220 h 2080074"/>
              <a:gd name="connsiteX9" fmla="*/ 706935 w 2080159"/>
              <a:gd name="connsiteY9" fmla="*/ 738415 h 2080074"/>
              <a:gd name="connsiteX10" fmla="*/ 1025414 w 2080159"/>
              <a:gd name="connsiteY10" fmla="*/ 81608 h 2080074"/>
              <a:gd name="connsiteX11" fmla="*/ 1343900 w 2080159"/>
              <a:gd name="connsiteY11" fmla="*/ 738415 h 2080074"/>
              <a:gd name="connsiteX12" fmla="*/ 968275 w 2080159"/>
              <a:gd name="connsiteY12" fmla="*/ 1437156 h 2080074"/>
              <a:gd name="connsiteX13" fmla="*/ 504947 w 2080159"/>
              <a:gd name="connsiteY13" fmla="*/ 1577331 h 2080074"/>
              <a:gd name="connsiteX14" fmla="*/ 214695 w 2080159"/>
              <a:gd name="connsiteY14" fmla="*/ 1524498 h 2080074"/>
              <a:gd name="connsiteX15" fmla="*/ 655989 w 2080159"/>
              <a:gd name="connsiteY15" fmla="*/ 912650 h 2080074"/>
              <a:gd name="connsiteX16" fmla="*/ 968275 w 2080159"/>
              <a:gd name="connsiteY16" fmla="*/ 1437156 h 2080074"/>
              <a:gd name="connsiteX17" fmla="*/ 719414 w 2080159"/>
              <a:gd name="connsiteY17" fmla="*/ 882443 h 2080074"/>
              <a:gd name="connsiteX18" fmla="*/ 1042219 w 2080159"/>
              <a:gd name="connsiteY18" fmla="*/ 817679 h 2080074"/>
              <a:gd name="connsiteX19" fmla="*/ 1333156 w 2080159"/>
              <a:gd name="connsiteY19" fmla="*/ 870765 h 2080074"/>
              <a:gd name="connsiteX20" fmla="*/ 1025414 w 2080159"/>
              <a:gd name="connsiteY20" fmla="*/ 1395158 h 2080074"/>
              <a:gd name="connsiteX21" fmla="*/ 719413 w 2080159"/>
              <a:gd name="connsiteY21" fmla="*/ 882444 h 2080074"/>
              <a:gd name="connsiteX22" fmla="*/ 1397827 w 2080159"/>
              <a:gd name="connsiteY22" fmla="*/ 897880 h 2080074"/>
              <a:gd name="connsiteX23" fmla="*/ 1867920 w 2080159"/>
              <a:gd name="connsiteY23" fmla="*/ 1512841 h 2080074"/>
              <a:gd name="connsiteX24" fmla="*/ 1545916 w 2080159"/>
              <a:gd name="connsiteY24" fmla="*/ 1577331 h 2080074"/>
              <a:gd name="connsiteX25" fmla="*/ 1082581 w 2080159"/>
              <a:gd name="connsiteY25" fmla="*/ 1437156 h 2080074"/>
              <a:gd name="connsiteX26" fmla="*/ 1397827 w 2080159"/>
              <a:gd name="connsiteY26" fmla="*/ 897880 h 2080074"/>
              <a:gd name="connsiteX27" fmla="*/ 253144 w 2080159"/>
              <a:gd name="connsiteY27" fmla="*/ 1608225 h 2080074"/>
              <a:gd name="connsiteX28" fmla="*/ 504946 w 2080159"/>
              <a:gd name="connsiteY28" fmla="*/ 1645424 h 2080074"/>
              <a:gd name="connsiteX29" fmla="*/ 1025414 w 2080159"/>
              <a:gd name="connsiteY29" fmla="*/ 1480063 h 2080074"/>
              <a:gd name="connsiteX30" fmla="*/ 1545916 w 2080159"/>
              <a:gd name="connsiteY30" fmla="*/ 1645424 h 2080074"/>
              <a:gd name="connsiteX31" fmla="*/ 1836168 w 2080159"/>
              <a:gd name="connsiteY31" fmla="*/ 1596000 h 2080074"/>
              <a:gd name="connsiteX32" fmla="*/ 1040078 w 2080159"/>
              <a:gd name="connsiteY32" fmla="*/ 2011964 h 2080074"/>
              <a:gd name="connsiteX33" fmla="*/ 253145 w 2080159"/>
              <a:gd name="connsiteY33" fmla="*/ 1608225 h 2080074"/>
              <a:gd name="connsiteX34" fmla="*/ 928095 w 2080159"/>
              <a:gd name="connsiteY34" fmla="*/ 75075 h 2080074"/>
              <a:gd name="connsiteX35" fmla="*/ 638821 w 2080159"/>
              <a:gd name="connsiteY35" fmla="*/ 738417 h 2080074"/>
              <a:gd name="connsiteX36" fmla="*/ 644790 w 2080159"/>
              <a:gd name="connsiteY36" fmla="*/ 842538 h 2080074"/>
              <a:gd name="connsiteX37" fmla="*/ 159990 w 2080159"/>
              <a:gd name="connsiteY37" fmla="*/ 1449879 h 2080074"/>
              <a:gd name="connsiteX38" fmla="*/ 68084 w 2080159"/>
              <a:gd name="connsiteY38" fmla="*/ 1040035 h 2080074"/>
              <a:gd name="connsiteX39" fmla="*/ 928095 w 2080159"/>
              <a:gd name="connsiteY39" fmla="*/ 75075 h 2080074"/>
              <a:gd name="connsiteX40" fmla="*/ 2012043 w 2080159"/>
              <a:gd name="connsiteY40" fmla="*/ 1040035 h 2080074"/>
              <a:gd name="connsiteX41" fmla="*/ 1923241 w 2080159"/>
              <a:gd name="connsiteY41" fmla="*/ 1443529 h 2080074"/>
              <a:gd name="connsiteX42" fmla="*/ 1407406 w 2080159"/>
              <a:gd name="connsiteY42" fmla="*/ 826987 h 2080074"/>
              <a:gd name="connsiteX43" fmla="*/ 1412011 w 2080159"/>
              <a:gd name="connsiteY43" fmla="*/ 738415 h 2080074"/>
              <a:gd name="connsiteX44" fmla="*/ 1119732 w 2080159"/>
              <a:gd name="connsiteY44" fmla="*/ 72134 h 2080074"/>
              <a:gd name="connsiteX45" fmla="*/ 2012041 w 2080159"/>
              <a:gd name="connsiteY45" fmla="*/ 1040033 h 2080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080159" h="2080074">
                <a:moveTo>
                  <a:pt x="2080160" y="1040037"/>
                </a:moveTo>
                <a:cubicBezTo>
                  <a:pt x="2080160" y="466568"/>
                  <a:pt x="1613574" y="0"/>
                  <a:pt x="1040080" y="0"/>
                </a:cubicBezTo>
                <a:cubicBezTo>
                  <a:pt x="466586" y="0"/>
                  <a:pt x="0" y="466568"/>
                  <a:pt x="0" y="1040037"/>
                </a:cubicBezTo>
                <a:cubicBezTo>
                  <a:pt x="0" y="1613508"/>
                  <a:pt x="466586" y="2080074"/>
                  <a:pt x="1040080" y="2080074"/>
                </a:cubicBezTo>
                <a:cubicBezTo>
                  <a:pt x="1613574" y="2080074"/>
                  <a:pt x="2080160" y="1613508"/>
                  <a:pt x="2080160" y="1040037"/>
                </a:cubicBezTo>
                <a:close/>
                <a:moveTo>
                  <a:pt x="1343902" y="738417"/>
                </a:moveTo>
                <a:cubicBezTo>
                  <a:pt x="1343902" y="759588"/>
                  <a:pt x="1342829" y="780507"/>
                  <a:pt x="1341279" y="801289"/>
                </a:cubicBezTo>
                <a:cubicBezTo>
                  <a:pt x="1247492" y="768370"/>
                  <a:pt x="1147118" y="749567"/>
                  <a:pt x="1042219" y="749567"/>
                </a:cubicBezTo>
                <a:cubicBezTo>
                  <a:pt x="925119" y="749567"/>
                  <a:pt x="813475" y="772629"/>
                  <a:pt x="710626" y="813220"/>
                </a:cubicBezTo>
                <a:cubicBezTo>
                  <a:pt x="708415" y="788544"/>
                  <a:pt x="706935" y="763656"/>
                  <a:pt x="706935" y="738415"/>
                </a:cubicBezTo>
                <a:cubicBezTo>
                  <a:pt x="706935" y="472419"/>
                  <a:pt x="831732" y="235426"/>
                  <a:pt x="1025414" y="81608"/>
                </a:cubicBezTo>
                <a:cubicBezTo>
                  <a:pt x="1219125" y="235426"/>
                  <a:pt x="1343900" y="472419"/>
                  <a:pt x="1343900" y="738415"/>
                </a:cubicBezTo>
                <a:close/>
                <a:moveTo>
                  <a:pt x="968275" y="1437156"/>
                </a:moveTo>
                <a:cubicBezTo>
                  <a:pt x="835403" y="1525548"/>
                  <a:pt x="676164" y="1577331"/>
                  <a:pt x="504947" y="1577331"/>
                </a:cubicBezTo>
                <a:cubicBezTo>
                  <a:pt x="402802" y="1577331"/>
                  <a:pt x="305300" y="1558054"/>
                  <a:pt x="214695" y="1524498"/>
                </a:cubicBezTo>
                <a:cubicBezTo>
                  <a:pt x="257153" y="1258025"/>
                  <a:pt x="424813" y="1033141"/>
                  <a:pt x="655989" y="912650"/>
                </a:cubicBezTo>
                <a:cubicBezTo>
                  <a:pt x="696948" y="1122053"/>
                  <a:pt x="809882" y="1305989"/>
                  <a:pt x="968275" y="1437156"/>
                </a:cubicBezTo>
                <a:close/>
                <a:moveTo>
                  <a:pt x="719414" y="882443"/>
                </a:moveTo>
                <a:cubicBezTo>
                  <a:pt x="818847" y="840830"/>
                  <a:pt x="927869" y="817679"/>
                  <a:pt x="1042219" y="817679"/>
                </a:cubicBezTo>
                <a:cubicBezTo>
                  <a:pt x="1144616" y="817679"/>
                  <a:pt x="1242349" y="837026"/>
                  <a:pt x="1333156" y="870765"/>
                </a:cubicBezTo>
                <a:cubicBezTo>
                  <a:pt x="1299373" y="1082195"/>
                  <a:pt x="1186300" y="1267407"/>
                  <a:pt x="1025414" y="1395158"/>
                </a:cubicBezTo>
                <a:cubicBezTo>
                  <a:pt x="867496" y="1269751"/>
                  <a:pt x="755450" y="1089028"/>
                  <a:pt x="719413" y="882444"/>
                </a:cubicBezTo>
                <a:close/>
                <a:moveTo>
                  <a:pt x="1397827" y="897880"/>
                </a:moveTo>
                <a:cubicBezTo>
                  <a:pt x="1641164" y="1012402"/>
                  <a:pt x="1820502" y="1239930"/>
                  <a:pt x="1867920" y="1512841"/>
                </a:cubicBezTo>
                <a:cubicBezTo>
                  <a:pt x="1768716" y="1554251"/>
                  <a:pt x="1659986" y="1577331"/>
                  <a:pt x="1545916" y="1577331"/>
                </a:cubicBezTo>
                <a:cubicBezTo>
                  <a:pt x="1374701" y="1577331"/>
                  <a:pt x="1215460" y="1525546"/>
                  <a:pt x="1082581" y="1437156"/>
                </a:cubicBezTo>
                <a:cubicBezTo>
                  <a:pt x="1244691" y="1302891"/>
                  <a:pt x="1359426" y="1113431"/>
                  <a:pt x="1397827" y="897880"/>
                </a:cubicBezTo>
                <a:close/>
                <a:moveTo>
                  <a:pt x="253144" y="1608225"/>
                </a:moveTo>
                <a:cubicBezTo>
                  <a:pt x="333228" y="1631694"/>
                  <a:pt x="417368" y="1645424"/>
                  <a:pt x="504946" y="1645424"/>
                </a:cubicBezTo>
                <a:cubicBezTo>
                  <a:pt x="698629" y="1645424"/>
                  <a:pt x="877922" y="1583891"/>
                  <a:pt x="1025414" y="1480063"/>
                </a:cubicBezTo>
                <a:cubicBezTo>
                  <a:pt x="1172933" y="1583891"/>
                  <a:pt x="1352231" y="1645424"/>
                  <a:pt x="1545916" y="1645424"/>
                </a:cubicBezTo>
                <a:cubicBezTo>
                  <a:pt x="1647648" y="1645424"/>
                  <a:pt x="1744858" y="1627167"/>
                  <a:pt x="1836168" y="1596000"/>
                </a:cubicBezTo>
                <a:cubicBezTo>
                  <a:pt x="1660240" y="1847086"/>
                  <a:pt x="1369257" y="2011964"/>
                  <a:pt x="1040078" y="2011964"/>
                </a:cubicBezTo>
                <a:cubicBezTo>
                  <a:pt x="716359" y="2011964"/>
                  <a:pt x="429893" y="1852299"/>
                  <a:pt x="253145" y="1608225"/>
                </a:cubicBezTo>
                <a:close/>
                <a:moveTo>
                  <a:pt x="928095" y="75075"/>
                </a:moveTo>
                <a:cubicBezTo>
                  <a:pt x="750282" y="240772"/>
                  <a:pt x="638821" y="476764"/>
                  <a:pt x="638821" y="738417"/>
                </a:cubicBezTo>
                <a:cubicBezTo>
                  <a:pt x="638821" y="773609"/>
                  <a:pt x="640873" y="808343"/>
                  <a:pt x="644790" y="842538"/>
                </a:cubicBezTo>
                <a:cubicBezTo>
                  <a:pt x="403577" y="960777"/>
                  <a:pt x="222663" y="1182520"/>
                  <a:pt x="159990" y="1449879"/>
                </a:cubicBezTo>
                <a:cubicBezTo>
                  <a:pt x="101645" y="1325133"/>
                  <a:pt x="68084" y="1186588"/>
                  <a:pt x="68084" y="1040035"/>
                </a:cubicBezTo>
                <a:cubicBezTo>
                  <a:pt x="68084" y="542030"/>
                  <a:pt x="444777" y="130847"/>
                  <a:pt x="928095" y="75075"/>
                </a:cubicBezTo>
                <a:close/>
                <a:moveTo>
                  <a:pt x="2012043" y="1040035"/>
                </a:moveTo>
                <a:cubicBezTo>
                  <a:pt x="2012043" y="1184086"/>
                  <a:pt x="1979696" y="1320440"/>
                  <a:pt x="1923241" y="1443529"/>
                </a:cubicBezTo>
                <a:cubicBezTo>
                  <a:pt x="1856334" y="1167083"/>
                  <a:pt x="1662828" y="939878"/>
                  <a:pt x="1407406" y="826987"/>
                </a:cubicBezTo>
                <a:cubicBezTo>
                  <a:pt x="1410252" y="797809"/>
                  <a:pt x="1412011" y="768307"/>
                  <a:pt x="1412011" y="738415"/>
                </a:cubicBezTo>
                <a:cubicBezTo>
                  <a:pt x="1412011" y="475265"/>
                  <a:pt x="1299319" y="237971"/>
                  <a:pt x="1119732" y="72134"/>
                </a:cubicBezTo>
                <a:cubicBezTo>
                  <a:pt x="1618463" y="112882"/>
                  <a:pt x="2012041" y="530985"/>
                  <a:pt x="2012041" y="1040033"/>
                </a:cubicBezTo>
                <a:close/>
              </a:path>
            </a:pathLst>
          </a:custGeom>
          <a:solidFill>
            <a:srgbClr val="5BC9BE"/>
          </a:solidFill>
          <a:ln w="180" cap="flat">
            <a:noFill/>
            <a:prstDash val="solid"/>
            <a:miter/>
          </a:ln>
        </p:spPr>
        <p:txBody>
          <a:bodyPr rtlCol="0" anchor="ctr"/>
          <a:lstStyle/>
          <a:p>
            <a:endParaRPr lang="fi-FI"/>
          </a:p>
        </p:txBody>
      </p:sp>
      <p:sp>
        <p:nvSpPr>
          <p:cNvPr id="15" name="Vapaamuotoinen: Muoto 14">
            <a:extLst>
              <a:ext uri="{FF2B5EF4-FFF2-40B4-BE49-F238E27FC236}">
                <a16:creationId xmlns:a16="http://schemas.microsoft.com/office/drawing/2014/main" id="{37F38EF9-0F40-1957-20C1-88AF0ABDB7B9}"/>
              </a:ext>
              <a:ext uri="{C183D7F6-B498-43B3-948B-1728B52AA6E4}">
                <adec:decorative xmlns:adec="http://schemas.microsoft.com/office/drawing/2017/decorative" val="1"/>
              </a:ext>
            </a:extLst>
          </p:cNvPr>
          <p:cNvSpPr/>
          <p:nvPr/>
        </p:nvSpPr>
        <p:spPr>
          <a:xfrm>
            <a:off x="8074465" y="5554659"/>
            <a:ext cx="2080162" cy="1303363"/>
          </a:xfrm>
          <a:custGeom>
            <a:avLst/>
            <a:gdLst>
              <a:gd name="connsiteX0" fmla="*/ 2080159 w 2080162"/>
              <a:gd name="connsiteY0" fmla="*/ 1040037 h 1303363"/>
              <a:gd name="connsiteX1" fmla="*/ 1040080 w 2080162"/>
              <a:gd name="connsiteY1" fmla="*/ 0 h 1303363"/>
              <a:gd name="connsiteX2" fmla="*/ 0 w 2080162"/>
              <a:gd name="connsiteY2" fmla="*/ 1040037 h 1303363"/>
              <a:gd name="connsiteX3" fmla="*/ 33807 w 2080162"/>
              <a:gd name="connsiteY3" fmla="*/ 1303362 h 1303363"/>
              <a:gd name="connsiteX4" fmla="*/ 105087 w 2080162"/>
              <a:gd name="connsiteY4" fmla="*/ 1303362 h 1303363"/>
              <a:gd name="connsiteX5" fmla="*/ 68088 w 2080162"/>
              <a:gd name="connsiteY5" fmla="*/ 1040037 h 1303363"/>
              <a:gd name="connsiteX6" fmla="*/ 928099 w 2080162"/>
              <a:gd name="connsiteY6" fmla="*/ 75077 h 1303363"/>
              <a:gd name="connsiteX7" fmla="*/ 638826 w 2080162"/>
              <a:gd name="connsiteY7" fmla="*/ 738419 h 1303363"/>
              <a:gd name="connsiteX8" fmla="*/ 644795 w 2080162"/>
              <a:gd name="connsiteY8" fmla="*/ 842540 h 1303363"/>
              <a:gd name="connsiteX9" fmla="*/ 207905 w 2080162"/>
              <a:gd name="connsiteY9" fmla="*/ 1303362 h 1303363"/>
              <a:gd name="connsiteX10" fmla="*/ 282360 w 2080162"/>
              <a:gd name="connsiteY10" fmla="*/ 1303362 h 1303363"/>
              <a:gd name="connsiteX11" fmla="*/ 655991 w 2080162"/>
              <a:gd name="connsiteY11" fmla="*/ 912652 h 1303363"/>
              <a:gd name="connsiteX12" fmla="*/ 836940 w 2080162"/>
              <a:gd name="connsiteY12" fmla="*/ 1303362 h 1303363"/>
              <a:gd name="connsiteX13" fmla="*/ 926990 w 2080162"/>
              <a:gd name="connsiteY13" fmla="*/ 1303362 h 1303363"/>
              <a:gd name="connsiteX14" fmla="*/ 719420 w 2080162"/>
              <a:gd name="connsiteY14" fmla="*/ 882444 h 1303363"/>
              <a:gd name="connsiteX15" fmla="*/ 1042222 w 2080162"/>
              <a:gd name="connsiteY15" fmla="*/ 817681 h 1303363"/>
              <a:gd name="connsiteX16" fmla="*/ 1333160 w 2080162"/>
              <a:gd name="connsiteY16" fmla="*/ 870767 h 1303363"/>
              <a:gd name="connsiteX17" fmla="*/ 1123842 w 2080162"/>
              <a:gd name="connsiteY17" fmla="*/ 1303364 h 1303363"/>
              <a:gd name="connsiteX18" fmla="*/ 1213985 w 2080162"/>
              <a:gd name="connsiteY18" fmla="*/ 1303364 h 1303363"/>
              <a:gd name="connsiteX19" fmla="*/ 1397833 w 2080162"/>
              <a:gd name="connsiteY19" fmla="*/ 897882 h 1303363"/>
              <a:gd name="connsiteX20" fmla="*/ 1802132 w 2080162"/>
              <a:gd name="connsiteY20" fmla="*/ 1303364 h 1303363"/>
              <a:gd name="connsiteX21" fmla="*/ 1876861 w 2080162"/>
              <a:gd name="connsiteY21" fmla="*/ 1303364 h 1303363"/>
              <a:gd name="connsiteX22" fmla="*/ 1407417 w 2080162"/>
              <a:gd name="connsiteY22" fmla="*/ 826991 h 1303363"/>
              <a:gd name="connsiteX23" fmla="*/ 1412020 w 2080162"/>
              <a:gd name="connsiteY23" fmla="*/ 738419 h 1303363"/>
              <a:gd name="connsiteX24" fmla="*/ 1119743 w 2080162"/>
              <a:gd name="connsiteY24" fmla="*/ 72137 h 1303363"/>
              <a:gd name="connsiteX25" fmla="*/ 2012050 w 2080162"/>
              <a:gd name="connsiteY25" fmla="*/ 1040037 h 1303363"/>
              <a:gd name="connsiteX26" fmla="*/ 1975127 w 2080162"/>
              <a:gd name="connsiteY26" fmla="*/ 1303362 h 1303363"/>
              <a:gd name="connsiteX27" fmla="*/ 2046356 w 2080162"/>
              <a:gd name="connsiteY27" fmla="*/ 1303362 h 1303363"/>
              <a:gd name="connsiteX28" fmla="*/ 2080163 w 2080162"/>
              <a:gd name="connsiteY28" fmla="*/ 1040037 h 1303363"/>
              <a:gd name="connsiteX29" fmla="*/ 1343902 w 2080162"/>
              <a:gd name="connsiteY29" fmla="*/ 738417 h 1303363"/>
              <a:gd name="connsiteX30" fmla="*/ 1341279 w 2080162"/>
              <a:gd name="connsiteY30" fmla="*/ 801289 h 1303363"/>
              <a:gd name="connsiteX31" fmla="*/ 1042219 w 2080162"/>
              <a:gd name="connsiteY31" fmla="*/ 749567 h 1303363"/>
              <a:gd name="connsiteX32" fmla="*/ 710626 w 2080162"/>
              <a:gd name="connsiteY32" fmla="*/ 813213 h 1303363"/>
              <a:gd name="connsiteX33" fmla="*/ 706935 w 2080162"/>
              <a:gd name="connsiteY33" fmla="*/ 738415 h 1303363"/>
              <a:gd name="connsiteX34" fmla="*/ 1025416 w 2080162"/>
              <a:gd name="connsiteY34" fmla="*/ 81607 h 1303363"/>
              <a:gd name="connsiteX35" fmla="*/ 1343900 w 2080162"/>
              <a:gd name="connsiteY35" fmla="*/ 738415 h 1303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080162" h="1303363">
                <a:moveTo>
                  <a:pt x="2080159" y="1040037"/>
                </a:moveTo>
                <a:cubicBezTo>
                  <a:pt x="2080159" y="466569"/>
                  <a:pt x="1613574" y="0"/>
                  <a:pt x="1040080" y="0"/>
                </a:cubicBezTo>
                <a:cubicBezTo>
                  <a:pt x="466587" y="0"/>
                  <a:pt x="0" y="466569"/>
                  <a:pt x="0" y="1040037"/>
                </a:cubicBezTo>
                <a:cubicBezTo>
                  <a:pt x="0" y="1130985"/>
                  <a:pt x="11771" y="1219228"/>
                  <a:pt x="33807" y="1303362"/>
                </a:cubicBezTo>
                <a:lnTo>
                  <a:pt x="105087" y="1303362"/>
                </a:lnTo>
                <a:cubicBezTo>
                  <a:pt x="81130" y="1219634"/>
                  <a:pt x="68088" y="1131392"/>
                  <a:pt x="68088" y="1040037"/>
                </a:cubicBezTo>
                <a:cubicBezTo>
                  <a:pt x="68088" y="542032"/>
                  <a:pt x="444780" y="130849"/>
                  <a:pt x="928099" y="75077"/>
                </a:cubicBezTo>
                <a:cubicBezTo>
                  <a:pt x="750285" y="240774"/>
                  <a:pt x="638826" y="476766"/>
                  <a:pt x="638826" y="738419"/>
                </a:cubicBezTo>
                <a:cubicBezTo>
                  <a:pt x="638826" y="773611"/>
                  <a:pt x="640876" y="808345"/>
                  <a:pt x="644795" y="842540"/>
                </a:cubicBezTo>
                <a:cubicBezTo>
                  <a:pt x="449236" y="938398"/>
                  <a:pt x="293321" y="1102290"/>
                  <a:pt x="207905" y="1303362"/>
                </a:cubicBezTo>
                <a:lnTo>
                  <a:pt x="282360" y="1303362"/>
                </a:lnTo>
                <a:cubicBezTo>
                  <a:pt x="360461" y="1135649"/>
                  <a:pt x="492290" y="997971"/>
                  <a:pt x="655991" y="912652"/>
                </a:cubicBezTo>
                <a:cubicBezTo>
                  <a:pt x="684473" y="1058267"/>
                  <a:pt x="747767" y="1191558"/>
                  <a:pt x="836940" y="1303362"/>
                </a:cubicBezTo>
                <a:lnTo>
                  <a:pt x="926990" y="1303362"/>
                </a:lnTo>
                <a:cubicBezTo>
                  <a:pt x="821332" y="1187884"/>
                  <a:pt x="747423" y="1042975"/>
                  <a:pt x="719420" y="882444"/>
                </a:cubicBezTo>
                <a:cubicBezTo>
                  <a:pt x="818852" y="840832"/>
                  <a:pt x="927871" y="817681"/>
                  <a:pt x="1042222" y="817681"/>
                </a:cubicBezTo>
                <a:cubicBezTo>
                  <a:pt x="1144621" y="817681"/>
                  <a:pt x="1242352" y="837028"/>
                  <a:pt x="1333160" y="870767"/>
                </a:cubicBezTo>
                <a:cubicBezTo>
                  <a:pt x="1306770" y="1035929"/>
                  <a:pt x="1231996" y="1185093"/>
                  <a:pt x="1123842" y="1303364"/>
                </a:cubicBezTo>
                <a:lnTo>
                  <a:pt x="1213985" y="1303364"/>
                </a:lnTo>
                <a:cubicBezTo>
                  <a:pt x="1306235" y="1187796"/>
                  <a:pt x="1370863" y="1049275"/>
                  <a:pt x="1397833" y="897882"/>
                </a:cubicBezTo>
                <a:cubicBezTo>
                  <a:pt x="1575572" y="981534"/>
                  <a:pt x="1719152" y="1125484"/>
                  <a:pt x="1802132" y="1303364"/>
                </a:cubicBezTo>
                <a:lnTo>
                  <a:pt x="1876861" y="1303364"/>
                </a:lnTo>
                <a:cubicBezTo>
                  <a:pt x="1786750" y="1091119"/>
                  <a:pt x="1618166" y="920140"/>
                  <a:pt x="1407417" y="826991"/>
                </a:cubicBezTo>
                <a:cubicBezTo>
                  <a:pt x="1410261" y="797813"/>
                  <a:pt x="1412020" y="768311"/>
                  <a:pt x="1412020" y="738419"/>
                </a:cubicBezTo>
                <a:cubicBezTo>
                  <a:pt x="1412020" y="475268"/>
                  <a:pt x="1299328" y="237974"/>
                  <a:pt x="1119743" y="72137"/>
                </a:cubicBezTo>
                <a:cubicBezTo>
                  <a:pt x="1618474" y="112886"/>
                  <a:pt x="2012050" y="530988"/>
                  <a:pt x="2012050" y="1040037"/>
                </a:cubicBezTo>
                <a:cubicBezTo>
                  <a:pt x="2012050" y="1131379"/>
                  <a:pt x="1999038" y="1219627"/>
                  <a:pt x="1975127" y="1303362"/>
                </a:cubicBezTo>
                <a:lnTo>
                  <a:pt x="2046356" y="1303362"/>
                </a:lnTo>
                <a:cubicBezTo>
                  <a:pt x="2068392" y="1219228"/>
                  <a:pt x="2080163" y="1130985"/>
                  <a:pt x="2080163" y="1040037"/>
                </a:cubicBezTo>
                <a:close/>
                <a:moveTo>
                  <a:pt x="1343902" y="738417"/>
                </a:moveTo>
                <a:cubicBezTo>
                  <a:pt x="1343902" y="759588"/>
                  <a:pt x="1342829" y="780507"/>
                  <a:pt x="1341279" y="801289"/>
                </a:cubicBezTo>
                <a:cubicBezTo>
                  <a:pt x="1247494" y="768371"/>
                  <a:pt x="1147118" y="749567"/>
                  <a:pt x="1042219" y="749567"/>
                </a:cubicBezTo>
                <a:cubicBezTo>
                  <a:pt x="925119" y="749567"/>
                  <a:pt x="813474" y="772630"/>
                  <a:pt x="710626" y="813213"/>
                </a:cubicBezTo>
                <a:cubicBezTo>
                  <a:pt x="708415" y="788537"/>
                  <a:pt x="706935" y="763656"/>
                  <a:pt x="706935" y="738415"/>
                </a:cubicBezTo>
                <a:cubicBezTo>
                  <a:pt x="706935" y="472419"/>
                  <a:pt x="831732" y="235425"/>
                  <a:pt x="1025416" y="81607"/>
                </a:cubicBezTo>
                <a:cubicBezTo>
                  <a:pt x="1219125" y="235425"/>
                  <a:pt x="1343900" y="472419"/>
                  <a:pt x="1343900" y="738415"/>
                </a:cubicBezTo>
                <a:close/>
              </a:path>
            </a:pathLst>
          </a:custGeom>
          <a:solidFill>
            <a:srgbClr val="5BC9BE"/>
          </a:solidFill>
          <a:ln w="180" cap="flat">
            <a:noFill/>
            <a:prstDash val="solid"/>
            <a:miter/>
          </a:ln>
        </p:spPr>
        <p:txBody>
          <a:bodyPr rtlCol="0" anchor="ctr"/>
          <a:lstStyle/>
          <a:p>
            <a:endParaRPr lang="fi-FI"/>
          </a:p>
        </p:txBody>
      </p:sp>
      <p:sp>
        <p:nvSpPr>
          <p:cNvPr id="16" name="Vapaamuotoinen: Muoto 15">
            <a:extLst>
              <a:ext uri="{FF2B5EF4-FFF2-40B4-BE49-F238E27FC236}">
                <a16:creationId xmlns:a16="http://schemas.microsoft.com/office/drawing/2014/main" id="{A70FF082-3FCA-B255-B439-50DC7C9155C6}"/>
              </a:ext>
              <a:ext uri="{C183D7F6-B498-43B3-948B-1728B52AA6E4}">
                <adec:decorative xmlns:adec="http://schemas.microsoft.com/office/drawing/2017/decorative" val="1"/>
              </a:ext>
            </a:extLst>
          </p:cNvPr>
          <p:cNvSpPr/>
          <p:nvPr/>
        </p:nvSpPr>
        <p:spPr>
          <a:xfrm>
            <a:off x="7068374" y="3813221"/>
            <a:ext cx="2080159" cy="2080074"/>
          </a:xfrm>
          <a:custGeom>
            <a:avLst/>
            <a:gdLst>
              <a:gd name="connsiteX0" fmla="*/ 2080160 w 2080159"/>
              <a:gd name="connsiteY0" fmla="*/ 1040037 h 2080074"/>
              <a:gd name="connsiteX1" fmla="*/ 1040080 w 2080159"/>
              <a:gd name="connsiteY1" fmla="*/ 0 h 2080074"/>
              <a:gd name="connsiteX2" fmla="*/ 0 w 2080159"/>
              <a:gd name="connsiteY2" fmla="*/ 1040037 h 2080074"/>
              <a:gd name="connsiteX3" fmla="*/ 1040080 w 2080159"/>
              <a:gd name="connsiteY3" fmla="*/ 2080074 h 2080074"/>
              <a:gd name="connsiteX4" fmla="*/ 2080160 w 2080159"/>
              <a:gd name="connsiteY4" fmla="*/ 1040037 h 2080074"/>
              <a:gd name="connsiteX5" fmla="*/ 1343902 w 2080159"/>
              <a:gd name="connsiteY5" fmla="*/ 738417 h 2080074"/>
              <a:gd name="connsiteX6" fmla="*/ 1341279 w 2080159"/>
              <a:gd name="connsiteY6" fmla="*/ 801289 h 2080074"/>
              <a:gd name="connsiteX7" fmla="*/ 1042219 w 2080159"/>
              <a:gd name="connsiteY7" fmla="*/ 749567 h 2080074"/>
              <a:gd name="connsiteX8" fmla="*/ 710626 w 2080159"/>
              <a:gd name="connsiteY8" fmla="*/ 813220 h 2080074"/>
              <a:gd name="connsiteX9" fmla="*/ 706935 w 2080159"/>
              <a:gd name="connsiteY9" fmla="*/ 738415 h 2080074"/>
              <a:gd name="connsiteX10" fmla="*/ 1025414 w 2080159"/>
              <a:gd name="connsiteY10" fmla="*/ 81608 h 2080074"/>
              <a:gd name="connsiteX11" fmla="*/ 1343900 w 2080159"/>
              <a:gd name="connsiteY11" fmla="*/ 738415 h 2080074"/>
              <a:gd name="connsiteX12" fmla="*/ 968275 w 2080159"/>
              <a:gd name="connsiteY12" fmla="*/ 1437156 h 2080074"/>
              <a:gd name="connsiteX13" fmla="*/ 504947 w 2080159"/>
              <a:gd name="connsiteY13" fmla="*/ 1577331 h 2080074"/>
              <a:gd name="connsiteX14" fmla="*/ 214694 w 2080159"/>
              <a:gd name="connsiteY14" fmla="*/ 1524498 h 2080074"/>
              <a:gd name="connsiteX15" fmla="*/ 655989 w 2080159"/>
              <a:gd name="connsiteY15" fmla="*/ 912650 h 2080074"/>
              <a:gd name="connsiteX16" fmla="*/ 968275 w 2080159"/>
              <a:gd name="connsiteY16" fmla="*/ 1437156 h 2080074"/>
              <a:gd name="connsiteX17" fmla="*/ 719414 w 2080159"/>
              <a:gd name="connsiteY17" fmla="*/ 882443 h 2080074"/>
              <a:gd name="connsiteX18" fmla="*/ 1042219 w 2080159"/>
              <a:gd name="connsiteY18" fmla="*/ 817679 h 2080074"/>
              <a:gd name="connsiteX19" fmla="*/ 1333156 w 2080159"/>
              <a:gd name="connsiteY19" fmla="*/ 870765 h 2080074"/>
              <a:gd name="connsiteX20" fmla="*/ 1025414 w 2080159"/>
              <a:gd name="connsiteY20" fmla="*/ 1395158 h 2080074"/>
              <a:gd name="connsiteX21" fmla="*/ 719413 w 2080159"/>
              <a:gd name="connsiteY21" fmla="*/ 882444 h 2080074"/>
              <a:gd name="connsiteX22" fmla="*/ 1397827 w 2080159"/>
              <a:gd name="connsiteY22" fmla="*/ 897880 h 2080074"/>
              <a:gd name="connsiteX23" fmla="*/ 1867920 w 2080159"/>
              <a:gd name="connsiteY23" fmla="*/ 1512841 h 2080074"/>
              <a:gd name="connsiteX24" fmla="*/ 1545916 w 2080159"/>
              <a:gd name="connsiteY24" fmla="*/ 1577331 h 2080074"/>
              <a:gd name="connsiteX25" fmla="*/ 1082581 w 2080159"/>
              <a:gd name="connsiteY25" fmla="*/ 1437156 h 2080074"/>
              <a:gd name="connsiteX26" fmla="*/ 1397827 w 2080159"/>
              <a:gd name="connsiteY26" fmla="*/ 897880 h 2080074"/>
              <a:gd name="connsiteX27" fmla="*/ 253144 w 2080159"/>
              <a:gd name="connsiteY27" fmla="*/ 1608225 h 2080074"/>
              <a:gd name="connsiteX28" fmla="*/ 504946 w 2080159"/>
              <a:gd name="connsiteY28" fmla="*/ 1645424 h 2080074"/>
              <a:gd name="connsiteX29" fmla="*/ 1025414 w 2080159"/>
              <a:gd name="connsiteY29" fmla="*/ 1480063 h 2080074"/>
              <a:gd name="connsiteX30" fmla="*/ 1545916 w 2080159"/>
              <a:gd name="connsiteY30" fmla="*/ 1645424 h 2080074"/>
              <a:gd name="connsiteX31" fmla="*/ 1836168 w 2080159"/>
              <a:gd name="connsiteY31" fmla="*/ 1596000 h 2080074"/>
              <a:gd name="connsiteX32" fmla="*/ 1040078 w 2080159"/>
              <a:gd name="connsiteY32" fmla="*/ 2011964 h 2080074"/>
              <a:gd name="connsiteX33" fmla="*/ 253145 w 2080159"/>
              <a:gd name="connsiteY33" fmla="*/ 1608225 h 2080074"/>
              <a:gd name="connsiteX34" fmla="*/ 928095 w 2080159"/>
              <a:gd name="connsiteY34" fmla="*/ 75075 h 2080074"/>
              <a:gd name="connsiteX35" fmla="*/ 638821 w 2080159"/>
              <a:gd name="connsiteY35" fmla="*/ 738417 h 2080074"/>
              <a:gd name="connsiteX36" fmla="*/ 644790 w 2080159"/>
              <a:gd name="connsiteY36" fmla="*/ 842538 h 2080074"/>
              <a:gd name="connsiteX37" fmla="*/ 159990 w 2080159"/>
              <a:gd name="connsiteY37" fmla="*/ 1449879 h 2080074"/>
              <a:gd name="connsiteX38" fmla="*/ 68084 w 2080159"/>
              <a:gd name="connsiteY38" fmla="*/ 1040035 h 2080074"/>
              <a:gd name="connsiteX39" fmla="*/ 928095 w 2080159"/>
              <a:gd name="connsiteY39" fmla="*/ 75075 h 2080074"/>
              <a:gd name="connsiteX40" fmla="*/ 2012043 w 2080159"/>
              <a:gd name="connsiteY40" fmla="*/ 1040035 h 2080074"/>
              <a:gd name="connsiteX41" fmla="*/ 1923241 w 2080159"/>
              <a:gd name="connsiteY41" fmla="*/ 1443529 h 2080074"/>
              <a:gd name="connsiteX42" fmla="*/ 1407406 w 2080159"/>
              <a:gd name="connsiteY42" fmla="*/ 826987 h 2080074"/>
              <a:gd name="connsiteX43" fmla="*/ 1412004 w 2080159"/>
              <a:gd name="connsiteY43" fmla="*/ 738415 h 2080074"/>
              <a:gd name="connsiteX44" fmla="*/ 1119732 w 2080159"/>
              <a:gd name="connsiteY44" fmla="*/ 72134 h 2080074"/>
              <a:gd name="connsiteX45" fmla="*/ 2012041 w 2080159"/>
              <a:gd name="connsiteY45" fmla="*/ 1040033 h 2080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080159" h="2080074">
                <a:moveTo>
                  <a:pt x="2080160" y="1040037"/>
                </a:moveTo>
                <a:cubicBezTo>
                  <a:pt x="2080160" y="466568"/>
                  <a:pt x="1613573" y="0"/>
                  <a:pt x="1040080" y="0"/>
                </a:cubicBezTo>
                <a:cubicBezTo>
                  <a:pt x="466586" y="0"/>
                  <a:pt x="0" y="466568"/>
                  <a:pt x="0" y="1040037"/>
                </a:cubicBezTo>
                <a:cubicBezTo>
                  <a:pt x="0" y="1613508"/>
                  <a:pt x="466586" y="2080074"/>
                  <a:pt x="1040080" y="2080074"/>
                </a:cubicBezTo>
                <a:cubicBezTo>
                  <a:pt x="1613573" y="2080074"/>
                  <a:pt x="2080160" y="1613508"/>
                  <a:pt x="2080160" y="1040037"/>
                </a:cubicBezTo>
                <a:close/>
                <a:moveTo>
                  <a:pt x="1343902" y="738417"/>
                </a:moveTo>
                <a:cubicBezTo>
                  <a:pt x="1343902" y="759588"/>
                  <a:pt x="1342829" y="780507"/>
                  <a:pt x="1341279" y="801289"/>
                </a:cubicBezTo>
                <a:cubicBezTo>
                  <a:pt x="1247492" y="768370"/>
                  <a:pt x="1147118" y="749567"/>
                  <a:pt x="1042219" y="749567"/>
                </a:cubicBezTo>
                <a:cubicBezTo>
                  <a:pt x="925119" y="749567"/>
                  <a:pt x="813475" y="772629"/>
                  <a:pt x="710626" y="813220"/>
                </a:cubicBezTo>
                <a:cubicBezTo>
                  <a:pt x="708415" y="788544"/>
                  <a:pt x="706935" y="763656"/>
                  <a:pt x="706935" y="738415"/>
                </a:cubicBezTo>
                <a:cubicBezTo>
                  <a:pt x="706935" y="472419"/>
                  <a:pt x="831732" y="235426"/>
                  <a:pt x="1025414" y="81608"/>
                </a:cubicBezTo>
                <a:cubicBezTo>
                  <a:pt x="1219125" y="235426"/>
                  <a:pt x="1343900" y="472419"/>
                  <a:pt x="1343900" y="738415"/>
                </a:cubicBezTo>
                <a:close/>
                <a:moveTo>
                  <a:pt x="968275" y="1437156"/>
                </a:moveTo>
                <a:cubicBezTo>
                  <a:pt x="835403" y="1525548"/>
                  <a:pt x="676164" y="1577331"/>
                  <a:pt x="504947" y="1577331"/>
                </a:cubicBezTo>
                <a:cubicBezTo>
                  <a:pt x="402802" y="1577331"/>
                  <a:pt x="305300" y="1558054"/>
                  <a:pt x="214694" y="1524498"/>
                </a:cubicBezTo>
                <a:cubicBezTo>
                  <a:pt x="257153" y="1258025"/>
                  <a:pt x="424813" y="1033141"/>
                  <a:pt x="655989" y="912650"/>
                </a:cubicBezTo>
                <a:cubicBezTo>
                  <a:pt x="696948" y="1122053"/>
                  <a:pt x="809882" y="1305989"/>
                  <a:pt x="968275" y="1437156"/>
                </a:cubicBezTo>
                <a:close/>
                <a:moveTo>
                  <a:pt x="719414" y="882443"/>
                </a:moveTo>
                <a:cubicBezTo>
                  <a:pt x="818847" y="840830"/>
                  <a:pt x="927869" y="817679"/>
                  <a:pt x="1042219" y="817679"/>
                </a:cubicBezTo>
                <a:cubicBezTo>
                  <a:pt x="1144616" y="817679"/>
                  <a:pt x="1242349" y="837026"/>
                  <a:pt x="1333156" y="870765"/>
                </a:cubicBezTo>
                <a:cubicBezTo>
                  <a:pt x="1299373" y="1082195"/>
                  <a:pt x="1186299" y="1267407"/>
                  <a:pt x="1025414" y="1395158"/>
                </a:cubicBezTo>
                <a:cubicBezTo>
                  <a:pt x="867494" y="1269751"/>
                  <a:pt x="755450" y="1089028"/>
                  <a:pt x="719413" y="882444"/>
                </a:cubicBezTo>
                <a:close/>
                <a:moveTo>
                  <a:pt x="1397827" y="897880"/>
                </a:moveTo>
                <a:cubicBezTo>
                  <a:pt x="1641164" y="1012402"/>
                  <a:pt x="1820502" y="1239930"/>
                  <a:pt x="1867920" y="1512841"/>
                </a:cubicBezTo>
                <a:cubicBezTo>
                  <a:pt x="1768716" y="1554251"/>
                  <a:pt x="1659986" y="1577331"/>
                  <a:pt x="1545916" y="1577331"/>
                </a:cubicBezTo>
                <a:cubicBezTo>
                  <a:pt x="1374701" y="1577331"/>
                  <a:pt x="1215460" y="1525546"/>
                  <a:pt x="1082581" y="1437156"/>
                </a:cubicBezTo>
                <a:cubicBezTo>
                  <a:pt x="1244691" y="1302891"/>
                  <a:pt x="1359421" y="1113431"/>
                  <a:pt x="1397827" y="897880"/>
                </a:cubicBezTo>
                <a:close/>
                <a:moveTo>
                  <a:pt x="253144" y="1608225"/>
                </a:moveTo>
                <a:cubicBezTo>
                  <a:pt x="333228" y="1631694"/>
                  <a:pt x="417368" y="1645424"/>
                  <a:pt x="504946" y="1645424"/>
                </a:cubicBezTo>
                <a:cubicBezTo>
                  <a:pt x="698629" y="1645424"/>
                  <a:pt x="877922" y="1583891"/>
                  <a:pt x="1025414" y="1480063"/>
                </a:cubicBezTo>
                <a:cubicBezTo>
                  <a:pt x="1172933" y="1583891"/>
                  <a:pt x="1352231" y="1645424"/>
                  <a:pt x="1545916" y="1645424"/>
                </a:cubicBezTo>
                <a:cubicBezTo>
                  <a:pt x="1647648" y="1645424"/>
                  <a:pt x="1744858" y="1627167"/>
                  <a:pt x="1836168" y="1596000"/>
                </a:cubicBezTo>
                <a:cubicBezTo>
                  <a:pt x="1660240" y="1847086"/>
                  <a:pt x="1369257" y="2011964"/>
                  <a:pt x="1040078" y="2011964"/>
                </a:cubicBezTo>
                <a:cubicBezTo>
                  <a:pt x="716359" y="2011964"/>
                  <a:pt x="429893" y="1852299"/>
                  <a:pt x="253145" y="1608225"/>
                </a:cubicBezTo>
                <a:close/>
                <a:moveTo>
                  <a:pt x="928095" y="75075"/>
                </a:moveTo>
                <a:cubicBezTo>
                  <a:pt x="750282" y="240772"/>
                  <a:pt x="638821" y="476764"/>
                  <a:pt x="638821" y="738417"/>
                </a:cubicBezTo>
                <a:cubicBezTo>
                  <a:pt x="638821" y="773609"/>
                  <a:pt x="640873" y="808343"/>
                  <a:pt x="644790" y="842538"/>
                </a:cubicBezTo>
                <a:cubicBezTo>
                  <a:pt x="403577" y="960777"/>
                  <a:pt x="222663" y="1182520"/>
                  <a:pt x="159990" y="1449879"/>
                </a:cubicBezTo>
                <a:cubicBezTo>
                  <a:pt x="101645" y="1325133"/>
                  <a:pt x="68084" y="1186588"/>
                  <a:pt x="68084" y="1040035"/>
                </a:cubicBezTo>
                <a:cubicBezTo>
                  <a:pt x="68084" y="542030"/>
                  <a:pt x="444777" y="130847"/>
                  <a:pt x="928095" y="75075"/>
                </a:cubicBezTo>
                <a:close/>
                <a:moveTo>
                  <a:pt x="2012043" y="1040035"/>
                </a:moveTo>
                <a:cubicBezTo>
                  <a:pt x="2012043" y="1184086"/>
                  <a:pt x="1979696" y="1320440"/>
                  <a:pt x="1923241" y="1443529"/>
                </a:cubicBezTo>
                <a:cubicBezTo>
                  <a:pt x="1856334" y="1167083"/>
                  <a:pt x="1662827" y="939878"/>
                  <a:pt x="1407406" y="826987"/>
                </a:cubicBezTo>
                <a:cubicBezTo>
                  <a:pt x="1410252" y="797809"/>
                  <a:pt x="1412004" y="768307"/>
                  <a:pt x="1412004" y="738415"/>
                </a:cubicBezTo>
                <a:cubicBezTo>
                  <a:pt x="1412004" y="475265"/>
                  <a:pt x="1299319" y="237971"/>
                  <a:pt x="1119732" y="72134"/>
                </a:cubicBezTo>
                <a:cubicBezTo>
                  <a:pt x="1618463" y="112882"/>
                  <a:pt x="2012041" y="530985"/>
                  <a:pt x="2012041" y="1040033"/>
                </a:cubicBezTo>
                <a:close/>
              </a:path>
            </a:pathLst>
          </a:custGeom>
          <a:solidFill>
            <a:srgbClr val="5BC9BE"/>
          </a:solidFill>
          <a:ln w="180" cap="flat">
            <a:noFill/>
            <a:prstDash val="solid"/>
            <a:miter/>
          </a:ln>
        </p:spPr>
        <p:txBody>
          <a:bodyPr rtlCol="0" anchor="ctr"/>
          <a:lstStyle/>
          <a:p>
            <a:endParaRPr lang="fi-FI"/>
          </a:p>
        </p:txBody>
      </p:sp>
      <p:sp>
        <p:nvSpPr>
          <p:cNvPr id="17" name="Vapaamuotoinen: Muoto 16">
            <a:extLst>
              <a:ext uri="{FF2B5EF4-FFF2-40B4-BE49-F238E27FC236}">
                <a16:creationId xmlns:a16="http://schemas.microsoft.com/office/drawing/2014/main" id="{5252A995-EF00-52BB-F385-AEB9DA3E4E11}"/>
              </a:ext>
              <a:ext uri="{C183D7F6-B498-43B3-948B-1728B52AA6E4}">
                <adec:decorative xmlns:adec="http://schemas.microsoft.com/office/drawing/2017/decorative" val="1"/>
              </a:ext>
            </a:extLst>
          </p:cNvPr>
          <p:cNvSpPr/>
          <p:nvPr/>
        </p:nvSpPr>
        <p:spPr>
          <a:xfrm>
            <a:off x="6062281" y="5554659"/>
            <a:ext cx="2080164" cy="1303363"/>
          </a:xfrm>
          <a:custGeom>
            <a:avLst/>
            <a:gdLst>
              <a:gd name="connsiteX0" fmla="*/ 2080161 w 2080164"/>
              <a:gd name="connsiteY0" fmla="*/ 1040037 h 1303363"/>
              <a:gd name="connsiteX1" fmla="*/ 1040081 w 2080164"/>
              <a:gd name="connsiteY1" fmla="*/ 0 h 1303363"/>
              <a:gd name="connsiteX2" fmla="*/ 0 w 2080164"/>
              <a:gd name="connsiteY2" fmla="*/ 1040037 h 1303363"/>
              <a:gd name="connsiteX3" fmla="*/ 33807 w 2080164"/>
              <a:gd name="connsiteY3" fmla="*/ 1303362 h 1303363"/>
              <a:gd name="connsiteX4" fmla="*/ 105086 w 2080164"/>
              <a:gd name="connsiteY4" fmla="*/ 1303362 h 1303363"/>
              <a:gd name="connsiteX5" fmla="*/ 68088 w 2080164"/>
              <a:gd name="connsiteY5" fmla="*/ 1040037 h 1303363"/>
              <a:gd name="connsiteX6" fmla="*/ 928100 w 2080164"/>
              <a:gd name="connsiteY6" fmla="*/ 75077 h 1303363"/>
              <a:gd name="connsiteX7" fmla="*/ 638826 w 2080164"/>
              <a:gd name="connsiteY7" fmla="*/ 738419 h 1303363"/>
              <a:gd name="connsiteX8" fmla="*/ 644795 w 2080164"/>
              <a:gd name="connsiteY8" fmla="*/ 842540 h 1303363"/>
              <a:gd name="connsiteX9" fmla="*/ 207905 w 2080164"/>
              <a:gd name="connsiteY9" fmla="*/ 1303362 h 1303363"/>
              <a:gd name="connsiteX10" fmla="*/ 282360 w 2080164"/>
              <a:gd name="connsiteY10" fmla="*/ 1303362 h 1303363"/>
              <a:gd name="connsiteX11" fmla="*/ 655990 w 2080164"/>
              <a:gd name="connsiteY11" fmla="*/ 912652 h 1303363"/>
              <a:gd name="connsiteX12" fmla="*/ 836941 w 2080164"/>
              <a:gd name="connsiteY12" fmla="*/ 1303362 h 1303363"/>
              <a:gd name="connsiteX13" fmla="*/ 926989 w 2080164"/>
              <a:gd name="connsiteY13" fmla="*/ 1303362 h 1303363"/>
              <a:gd name="connsiteX14" fmla="*/ 719419 w 2080164"/>
              <a:gd name="connsiteY14" fmla="*/ 882444 h 1303363"/>
              <a:gd name="connsiteX15" fmla="*/ 1042222 w 2080164"/>
              <a:gd name="connsiteY15" fmla="*/ 817681 h 1303363"/>
              <a:gd name="connsiteX16" fmla="*/ 1333161 w 2080164"/>
              <a:gd name="connsiteY16" fmla="*/ 870767 h 1303363"/>
              <a:gd name="connsiteX17" fmla="*/ 1123842 w 2080164"/>
              <a:gd name="connsiteY17" fmla="*/ 1303364 h 1303363"/>
              <a:gd name="connsiteX18" fmla="*/ 1213983 w 2080164"/>
              <a:gd name="connsiteY18" fmla="*/ 1303364 h 1303363"/>
              <a:gd name="connsiteX19" fmla="*/ 1397832 w 2080164"/>
              <a:gd name="connsiteY19" fmla="*/ 897882 h 1303363"/>
              <a:gd name="connsiteX20" fmla="*/ 1802132 w 2080164"/>
              <a:gd name="connsiteY20" fmla="*/ 1303364 h 1303363"/>
              <a:gd name="connsiteX21" fmla="*/ 1876863 w 2080164"/>
              <a:gd name="connsiteY21" fmla="*/ 1303364 h 1303363"/>
              <a:gd name="connsiteX22" fmla="*/ 1407417 w 2080164"/>
              <a:gd name="connsiteY22" fmla="*/ 826991 h 1303363"/>
              <a:gd name="connsiteX23" fmla="*/ 1412014 w 2080164"/>
              <a:gd name="connsiteY23" fmla="*/ 738419 h 1303363"/>
              <a:gd name="connsiteX24" fmla="*/ 1119742 w 2080164"/>
              <a:gd name="connsiteY24" fmla="*/ 72137 h 1303363"/>
              <a:gd name="connsiteX25" fmla="*/ 2012052 w 2080164"/>
              <a:gd name="connsiteY25" fmla="*/ 1040037 h 1303363"/>
              <a:gd name="connsiteX26" fmla="*/ 1975126 w 2080164"/>
              <a:gd name="connsiteY26" fmla="*/ 1303362 h 1303363"/>
              <a:gd name="connsiteX27" fmla="*/ 2046358 w 2080164"/>
              <a:gd name="connsiteY27" fmla="*/ 1303362 h 1303363"/>
              <a:gd name="connsiteX28" fmla="*/ 2080164 w 2080164"/>
              <a:gd name="connsiteY28" fmla="*/ 1040037 h 1303363"/>
              <a:gd name="connsiteX29" fmla="*/ 1343903 w 2080164"/>
              <a:gd name="connsiteY29" fmla="*/ 738417 h 1303363"/>
              <a:gd name="connsiteX30" fmla="*/ 1341280 w 2080164"/>
              <a:gd name="connsiteY30" fmla="*/ 801289 h 1303363"/>
              <a:gd name="connsiteX31" fmla="*/ 1042218 w 2080164"/>
              <a:gd name="connsiteY31" fmla="*/ 749567 h 1303363"/>
              <a:gd name="connsiteX32" fmla="*/ 710625 w 2080164"/>
              <a:gd name="connsiteY32" fmla="*/ 813213 h 1303363"/>
              <a:gd name="connsiteX33" fmla="*/ 706937 w 2080164"/>
              <a:gd name="connsiteY33" fmla="*/ 738415 h 1303363"/>
              <a:gd name="connsiteX34" fmla="*/ 1025415 w 2080164"/>
              <a:gd name="connsiteY34" fmla="*/ 81607 h 1303363"/>
              <a:gd name="connsiteX35" fmla="*/ 1343901 w 2080164"/>
              <a:gd name="connsiteY35" fmla="*/ 738415 h 1303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080164" h="1303363">
                <a:moveTo>
                  <a:pt x="2080161" y="1040037"/>
                </a:moveTo>
                <a:cubicBezTo>
                  <a:pt x="2080161" y="466569"/>
                  <a:pt x="1613573" y="0"/>
                  <a:pt x="1040081" y="0"/>
                </a:cubicBezTo>
                <a:cubicBezTo>
                  <a:pt x="466587" y="0"/>
                  <a:pt x="0" y="466569"/>
                  <a:pt x="0" y="1040037"/>
                </a:cubicBezTo>
                <a:cubicBezTo>
                  <a:pt x="0" y="1130985"/>
                  <a:pt x="11771" y="1219228"/>
                  <a:pt x="33807" y="1303362"/>
                </a:cubicBezTo>
                <a:lnTo>
                  <a:pt x="105086" y="1303362"/>
                </a:lnTo>
                <a:cubicBezTo>
                  <a:pt x="81131" y="1219634"/>
                  <a:pt x="68088" y="1131392"/>
                  <a:pt x="68088" y="1040037"/>
                </a:cubicBezTo>
                <a:cubicBezTo>
                  <a:pt x="68088" y="542032"/>
                  <a:pt x="444782" y="130849"/>
                  <a:pt x="928100" y="75077"/>
                </a:cubicBezTo>
                <a:cubicBezTo>
                  <a:pt x="750285" y="240774"/>
                  <a:pt x="638826" y="476766"/>
                  <a:pt x="638826" y="738419"/>
                </a:cubicBezTo>
                <a:cubicBezTo>
                  <a:pt x="638826" y="773611"/>
                  <a:pt x="640876" y="808345"/>
                  <a:pt x="644795" y="842540"/>
                </a:cubicBezTo>
                <a:cubicBezTo>
                  <a:pt x="449232" y="938398"/>
                  <a:pt x="293319" y="1102290"/>
                  <a:pt x="207905" y="1303362"/>
                </a:cubicBezTo>
                <a:lnTo>
                  <a:pt x="282360" y="1303362"/>
                </a:lnTo>
                <a:cubicBezTo>
                  <a:pt x="360460" y="1135649"/>
                  <a:pt x="492290" y="997971"/>
                  <a:pt x="655990" y="912652"/>
                </a:cubicBezTo>
                <a:cubicBezTo>
                  <a:pt x="684473" y="1058267"/>
                  <a:pt x="747766" y="1191558"/>
                  <a:pt x="836941" y="1303362"/>
                </a:cubicBezTo>
                <a:lnTo>
                  <a:pt x="926989" y="1303362"/>
                </a:lnTo>
                <a:cubicBezTo>
                  <a:pt x="821332" y="1187884"/>
                  <a:pt x="747422" y="1042975"/>
                  <a:pt x="719419" y="882444"/>
                </a:cubicBezTo>
                <a:cubicBezTo>
                  <a:pt x="818852" y="840832"/>
                  <a:pt x="927873" y="817681"/>
                  <a:pt x="1042222" y="817681"/>
                </a:cubicBezTo>
                <a:cubicBezTo>
                  <a:pt x="1144621" y="817681"/>
                  <a:pt x="1242352" y="837028"/>
                  <a:pt x="1333161" y="870767"/>
                </a:cubicBezTo>
                <a:cubicBezTo>
                  <a:pt x="1306771" y="1035929"/>
                  <a:pt x="1231995" y="1185093"/>
                  <a:pt x="1123842" y="1303364"/>
                </a:cubicBezTo>
                <a:lnTo>
                  <a:pt x="1213983" y="1303364"/>
                </a:lnTo>
                <a:cubicBezTo>
                  <a:pt x="1306229" y="1187796"/>
                  <a:pt x="1370858" y="1049275"/>
                  <a:pt x="1397832" y="897882"/>
                </a:cubicBezTo>
                <a:cubicBezTo>
                  <a:pt x="1575572" y="981534"/>
                  <a:pt x="1719152" y="1125484"/>
                  <a:pt x="1802132" y="1303364"/>
                </a:cubicBezTo>
                <a:lnTo>
                  <a:pt x="1876863" y="1303364"/>
                </a:lnTo>
                <a:cubicBezTo>
                  <a:pt x="1786752" y="1091119"/>
                  <a:pt x="1618166" y="920140"/>
                  <a:pt x="1407417" y="826991"/>
                </a:cubicBezTo>
                <a:cubicBezTo>
                  <a:pt x="1410260" y="797813"/>
                  <a:pt x="1412014" y="768311"/>
                  <a:pt x="1412014" y="738419"/>
                </a:cubicBezTo>
                <a:cubicBezTo>
                  <a:pt x="1412014" y="475268"/>
                  <a:pt x="1299329" y="237974"/>
                  <a:pt x="1119742" y="72137"/>
                </a:cubicBezTo>
                <a:cubicBezTo>
                  <a:pt x="1618474" y="112886"/>
                  <a:pt x="2012052" y="530988"/>
                  <a:pt x="2012052" y="1040037"/>
                </a:cubicBezTo>
                <a:cubicBezTo>
                  <a:pt x="2012052" y="1131379"/>
                  <a:pt x="1999038" y="1219627"/>
                  <a:pt x="1975126" y="1303362"/>
                </a:cubicBezTo>
                <a:lnTo>
                  <a:pt x="2046358" y="1303362"/>
                </a:lnTo>
                <a:cubicBezTo>
                  <a:pt x="2068393" y="1219228"/>
                  <a:pt x="2080164" y="1130985"/>
                  <a:pt x="2080164" y="1040037"/>
                </a:cubicBezTo>
                <a:close/>
                <a:moveTo>
                  <a:pt x="1343903" y="738417"/>
                </a:moveTo>
                <a:cubicBezTo>
                  <a:pt x="1343903" y="759588"/>
                  <a:pt x="1342828" y="780507"/>
                  <a:pt x="1341280" y="801289"/>
                </a:cubicBezTo>
                <a:cubicBezTo>
                  <a:pt x="1247493" y="768371"/>
                  <a:pt x="1147119" y="749567"/>
                  <a:pt x="1042218" y="749567"/>
                </a:cubicBezTo>
                <a:cubicBezTo>
                  <a:pt x="925119" y="749567"/>
                  <a:pt x="813474" y="772630"/>
                  <a:pt x="710625" y="813213"/>
                </a:cubicBezTo>
                <a:cubicBezTo>
                  <a:pt x="708416" y="788537"/>
                  <a:pt x="706937" y="763656"/>
                  <a:pt x="706937" y="738415"/>
                </a:cubicBezTo>
                <a:cubicBezTo>
                  <a:pt x="706937" y="472419"/>
                  <a:pt x="831733" y="235425"/>
                  <a:pt x="1025415" y="81607"/>
                </a:cubicBezTo>
                <a:cubicBezTo>
                  <a:pt x="1219124" y="235425"/>
                  <a:pt x="1343901" y="472419"/>
                  <a:pt x="1343901" y="738415"/>
                </a:cubicBezTo>
                <a:close/>
              </a:path>
            </a:pathLst>
          </a:custGeom>
          <a:solidFill>
            <a:srgbClr val="5BC9BE"/>
          </a:solidFill>
          <a:ln w="180" cap="flat">
            <a:noFill/>
            <a:prstDash val="solid"/>
            <a:miter/>
          </a:ln>
        </p:spPr>
        <p:txBody>
          <a:bodyPr rtlCol="0" anchor="ctr"/>
          <a:lstStyle/>
          <a:p>
            <a:endParaRPr lang="fi-FI"/>
          </a:p>
        </p:txBody>
      </p:sp>
      <p:sp>
        <p:nvSpPr>
          <p:cNvPr id="18" name="Vapaamuotoinen: Muoto 17">
            <a:extLst>
              <a:ext uri="{FF2B5EF4-FFF2-40B4-BE49-F238E27FC236}">
                <a16:creationId xmlns:a16="http://schemas.microsoft.com/office/drawing/2014/main" id="{F1A4A86B-ACFA-5A60-010E-D8C63643E333}"/>
              </a:ext>
              <a:ext uri="{C183D7F6-B498-43B3-948B-1728B52AA6E4}">
                <adec:decorative xmlns:adec="http://schemas.microsoft.com/office/drawing/2017/decorative" val="1"/>
              </a:ext>
            </a:extLst>
          </p:cNvPr>
          <p:cNvSpPr/>
          <p:nvPr/>
        </p:nvSpPr>
        <p:spPr>
          <a:xfrm>
            <a:off x="5056190" y="3813221"/>
            <a:ext cx="2080159" cy="2080074"/>
          </a:xfrm>
          <a:custGeom>
            <a:avLst/>
            <a:gdLst>
              <a:gd name="connsiteX0" fmla="*/ 2080159 w 2080159"/>
              <a:gd name="connsiteY0" fmla="*/ 1040037 h 2080074"/>
              <a:gd name="connsiteX1" fmla="*/ 1040080 w 2080159"/>
              <a:gd name="connsiteY1" fmla="*/ 0 h 2080074"/>
              <a:gd name="connsiteX2" fmla="*/ 0 w 2080159"/>
              <a:gd name="connsiteY2" fmla="*/ 1040037 h 2080074"/>
              <a:gd name="connsiteX3" fmla="*/ 1040080 w 2080159"/>
              <a:gd name="connsiteY3" fmla="*/ 2080074 h 2080074"/>
              <a:gd name="connsiteX4" fmla="*/ 2080159 w 2080159"/>
              <a:gd name="connsiteY4" fmla="*/ 1040037 h 2080074"/>
              <a:gd name="connsiteX5" fmla="*/ 1343901 w 2080159"/>
              <a:gd name="connsiteY5" fmla="*/ 738417 h 2080074"/>
              <a:gd name="connsiteX6" fmla="*/ 1341279 w 2080159"/>
              <a:gd name="connsiteY6" fmla="*/ 801289 h 2080074"/>
              <a:gd name="connsiteX7" fmla="*/ 1042218 w 2080159"/>
              <a:gd name="connsiteY7" fmla="*/ 749567 h 2080074"/>
              <a:gd name="connsiteX8" fmla="*/ 710625 w 2080159"/>
              <a:gd name="connsiteY8" fmla="*/ 813220 h 2080074"/>
              <a:gd name="connsiteX9" fmla="*/ 706935 w 2080159"/>
              <a:gd name="connsiteY9" fmla="*/ 738415 h 2080074"/>
              <a:gd name="connsiteX10" fmla="*/ 1025414 w 2080159"/>
              <a:gd name="connsiteY10" fmla="*/ 81608 h 2080074"/>
              <a:gd name="connsiteX11" fmla="*/ 1343900 w 2080159"/>
              <a:gd name="connsiteY11" fmla="*/ 738415 h 2080074"/>
              <a:gd name="connsiteX12" fmla="*/ 968275 w 2080159"/>
              <a:gd name="connsiteY12" fmla="*/ 1437156 h 2080074"/>
              <a:gd name="connsiteX13" fmla="*/ 504947 w 2080159"/>
              <a:gd name="connsiteY13" fmla="*/ 1577331 h 2080074"/>
              <a:gd name="connsiteX14" fmla="*/ 214693 w 2080159"/>
              <a:gd name="connsiteY14" fmla="*/ 1524498 h 2080074"/>
              <a:gd name="connsiteX15" fmla="*/ 655988 w 2080159"/>
              <a:gd name="connsiteY15" fmla="*/ 912650 h 2080074"/>
              <a:gd name="connsiteX16" fmla="*/ 968275 w 2080159"/>
              <a:gd name="connsiteY16" fmla="*/ 1437156 h 2080074"/>
              <a:gd name="connsiteX17" fmla="*/ 719414 w 2080159"/>
              <a:gd name="connsiteY17" fmla="*/ 882443 h 2080074"/>
              <a:gd name="connsiteX18" fmla="*/ 1042218 w 2080159"/>
              <a:gd name="connsiteY18" fmla="*/ 817679 h 2080074"/>
              <a:gd name="connsiteX19" fmla="*/ 1333156 w 2080159"/>
              <a:gd name="connsiteY19" fmla="*/ 870765 h 2080074"/>
              <a:gd name="connsiteX20" fmla="*/ 1025414 w 2080159"/>
              <a:gd name="connsiteY20" fmla="*/ 1395158 h 2080074"/>
              <a:gd name="connsiteX21" fmla="*/ 719412 w 2080159"/>
              <a:gd name="connsiteY21" fmla="*/ 882444 h 2080074"/>
              <a:gd name="connsiteX22" fmla="*/ 1397827 w 2080159"/>
              <a:gd name="connsiteY22" fmla="*/ 897880 h 2080074"/>
              <a:gd name="connsiteX23" fmla="*/ 1867919 w 2080159"/>
              <a:gd name="connsiteY23" fmla="*/ 1512841 h 2080074"/>
              <a:gd name="connsiteX24" fmla="*/ 1545914 w 2080159"/>
              <a:gd name="connsiteY24" fmla="*/ 1577331 h 2080074"/>
              <a:gd name="connsiteX25" fmla="*/ 1082580 w 2080159"/>
              <a:gd name="connsiteY25" fmla="*/ 1437156 h 2080074"/>
              <a:gd name="connsiteX26" fmla="*/ 1397827 w 2080159"/>
              <a:gd name="connsiteY26" fmla="*/ 897880 h 2080074"/>
              <a:gd name="connsiteX27" fmla="*/ 253143 w 2080159"/>
              <a:gd name="connsiteY27" fmla="*/ 1608225 h 2080074"/>
              <a:gd name="connsiteX28" fmla="*/ 504945 w 2080159"/>
              <a:gd name="connsiteY28" fmla="*/ 1645424 h 2080074"/>
              <a:gd name="connsiteX29" fmla="*/ 1025414 w 2080159"/>
              <a:gd name="connsiteY29" fmla="*/ 1480063 h 2080074"/>
              <a:gd name="connsiteX30" fmla="*/ 1545914 w 2080159"/>
              <a:gd name="connsiteY30" fmla="*/ 1645424 h 2080074"/>
              <a:gd name="connsiteX31" fmla="*/ 1836168 w 2080159"/>
              <a:gd name="connsiteY31" fmla="*/ 1596000 h 2080074"/>
              <a:gd name="connsiteX32" fmla="*/ 1040078 w 2080159"/>
              <a:gd name="connsiteY32" fmla="*/ 2011964 h 2080074"/>
              <a:gd name="connsiteX33" fmla="*/ 253145 w 2080159"/>
              <a:gd name="connsiteY33" fmla="*/ 1608225 h 2080074"/>
              <a:gd name="connsiteX34" fmla="*/ 928095 w 2080159"/>
              <a:gd name="connsiteY34" fmla="*/ 75075 h 2080074"/>
              <a:gd name="connsiteX35" fmla="*/ 638820 w 2080159"/>
              <a:gd name="connsiteY35" fmla="*/ 738417 h 2080074"/>
              <a:gd name="connsiteX36" fmla="*/ 644790 w 2080159"/>
              <a:gd name="connsiteY36" fmla="*/ 842538 h 2080074"/>
              <a:gd name="connsiteX37" fmla="*/ 159990 w 2080159"/>
              <a:gd name="connsiteY37" fmla="*/ 1449879 h 2080074"/>
              <a:gd name="connsiteX38" fmla="*/ 68084 w 2080159"/>
              <a:gd name="connsiteY38" fmla="*/ 1040035 h 2080074"/>
              <a:gd name="connsiteX39" fmla="*/ 928095 w 2080159"/>
              <a:gd name="connsiteY39" fmla="*/ 75075 h 2080074"/>
              <a:gd name="connsiteX40" fmla="*/ 2012043 w 2080159"/>
              <a:gd name="connsiteY40" fmla="*/ 1040035 h 2080074"/>
              <a:gd name="connsiteX41" fmla="*/ 1923240 w 2080159"/>
              <a:gd name="connsiteY41" fmla="*/ 1443529 h 2080074"/>
              <a:gd name="connsiteX42" fmla="*/ 1407406 w 2080159"/>
              <a:gd name="connsiteY42" fmla="*/ 826987 h 2080074"/>
              <a:gd name="connsiteX43" fmla="*/ 1412004 w 2080159"/>
              <a:gd name="connsiteY43" fmla="*/ 738415 h 2080074"/>
              <a:gd name="connsiteX44" fmla="*/ 1119727 w 2080159"/>
              <a:gd name="connsiteY44" fmla="*/ 72134 h 2080074"/>
              <a:gd name="connsiteX45" fmla="*/ 2012041 w 2080159"/>
              <a:gd name="connsiteY45" fmla="*/ 1040033 h 2080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080159" h="2080074">
                <a:moveTo>
                  <a:pt x="2080159" y="1040037"/>
                </a:moveTo>
                <a:cubicBezTo>
                  <a:pt x="2080159" y="466568"/>
                  <a:pt x="1613572" y="0"/>
                  <a:pt x="1040080" y="0"/>
                </a:cubicBezTo>
                <a:cubicBezTo>
                  <a:pt x="466586" y="0"/>
                  <a:pt x="0" y="466568"/>
                  <a:pt x="0" y="1040037"/>
                </a:cubicBezTo>
                <a:cubicBezTo>
                  <a:pt x="0" y="1613508"/>
                  <a:pt x="466586" y="2080074"/>
                  <a:pt x="1040080" y="2080074"/>
                </a:cubicBezTo>
                <a:cubicBezTo>
                  <a:pt x="1613572" y="2080074"/>
                  <a:pt x="2080159" y="1613508"/>
                  <a:pt x="2080159" y="1040037"/>
                </a:cubicBezTo>
                <a:close/>
                <a:moveTo>
                  <a:pt x="1343901" y="738417"/>
                </a:moveTo>
                <a:cubicBezTo>
                  <a:pt x="1343901" y="759588"/>
                  <a:pt x="1342829" y="780507"/>
                  <a:pt x="1341279" y="801289"/>
                </a:cubicBezTo>
                <a:cubicBezTo>
                  <a:pt x="1247491" y="768370"/>
                  <a:pt x="1147118" y="749567"/>
                  <a:pt x="1042218" y="749567"/>
                </a:cubicBezTo>
                <a:cubicBezTo>
                  <a:pt x="925117" y="749567"/>
                  <a:pt x="813474" y="772629"/>
                  <a:pt x="710625" y="813220"/>
                </a:cubicBezTo>
                <a:cubicBezTo>
                  <a:pt x="708415" y="788544"/>
                  <a:pt x="706935" y="763656"/>
                  <a:pt x="706935" y="738415"/>
                </a:cubicBezTo>
                <a:cubicBezTo>
                  <a:pt x="706935" y="472419"/>
                  <a:pt x="831732" y="235426"/>
                  <a:pt x="1025414" y="81608"/>
                </a:cubicBezTo>
                <a:cubicBezTo>
                  <a:pt x="1219125" y="235426"/>
                  <a:pt x="1343900" y="472419"/>
                  <a:pt x="1343900" y="738415"/>
                </a:cubicBezTo>
                <a:close/>
                <a:moveTo>
                  <a:pt x="968275" y="1437156"/>
                </a:moveTo>
                <a:cubicBezTo>
                  <a:pt x="835402" y="1525548"/>
                  <a:pt x="676161" y="1577331"/>
                  <a:pt x="504947" y="1577331"/>
                </a:cubicBezTo>
                <a:cubicBezTo>
                  <a:pt x="402802" y="1577331"/>
                  <a:pt x="305299" y="1558054"/>
                  <a:pt x="214693" y="1524498"/>
                </a:cubicBezTo>
                <a:cubicBezTo>
                  <a:pt x="257152" y="1258025"/>
                  <a:pt x="424811" y="1033141"/>
                  <a:pt x="655988" y="912650"/>
                </a:cubicBezTo>
                <a:cubicBezTo>
                  <a:pt x="696948" y="1122053"/>
                  <a:pt x="809881" y="1305989"/>
                  <a:pt x="968275" y="1437156"/>
                </a:cubicBezTo>
                <a:close/>
                <a:moveTo>
                  <a:pt x="719414" y="882443"/>
                </a:moveTo>
                <a:cubicBezTo>
                  <a:pt x="818846" y="840830"/>
                  <a:pt x="927868" y="817679"/>
                  <a:pt x="1042218" y="817679"/>
                </a:cubicBezTo>
                <a:cubicBezTo>
                  <a:pt x="1144615" y="817679"/>
                  <a:pt x="1242348" y="837026"/>
                  <a:pt x="1333156" y="870765"/>
                </a:cubicBezTo>
                <a:cubicBezTo>
                  <a:pt x="1299372" y="1082195"/>
                  <a:pt x="1186298" y="1267407"/>
                  <a:pt x="1025414" y="1395158"/>
                </a:cubicBezTo>
                <a:cubicBezTo>
                  <a:pt x="867494" y="1269751"/>
                  <a:pt x="755449" y="1089028"/>
                  <a:pt x="719412" y="882444"/>
                </a:cubicBezTo>
                <a:close/>
                <a:moveTo>
                  <a:pt x="1397827" y="897880"/>
                </a:moveTo>
                <a:cubicBezTo>
                  <a:pt x="1641163" y="1012402"/>
                  <a:pt x="1820501" y="1239930"/>
                  <a:pt x="1867919" y="1512841"/>
                </a:cubicBezTo>
                <a:cubicBezTo>
                  <a:pt x="1768716" y="1554251"/>
                  <a:pt x="1659986" y="1577331"/>
                  <a:pt x="1545914" y="1577331"/>
                </a:cubicBezTo>
                <a:cubicBezTo>
                  <a:pt x="1374700" y="1577331"/>
                  <a:pt x="1215459" y="1525546"/>
                  <a:pt x="1082580" y="1437156"/>
                </a:cubicBezTo>
                <a:cubicBezTo>
                  <a:pt x="1244691" y="1302891"/>
                  <a:pt x="1359420" y="1113431"/>
                  <a:pt x="1397827" y="897880"/>
                </a:cubicBezTo>
                <a:close/>
                <a:moveTo>
                  <a:pt x="253143" y="1608225"/>
                </a:moveTo>
                <a:cubicBezTo>
                  <a:pt x="333227" y="1631694"/>
                  <a:pt x="417367" y="1645424"/>
                  <a:pt x="504945" y="1645424"/>
                </a:cubicBezTo>
                <a:cubicBezTo>
                  <a:pt x="698629" y="1645424"/>
                  <a:pt x="877922" y="1583891"/>
                  <a:pt x="1025414" y="1480063"/>
                </a:cubicBezTo>
                <a:cubicBezTo>
                  <a:pt x="1172930" y="1583891"/>
                  <a:pt x="1352231" y="1645424"/>
                  <a:pt x="1545914" y="1645424"/>
                </a:cubicBezTo>
                <a:cubicBezTo>
                  <a:pt x="1647646" y="1645424"/>
                  <a:pt x="1744858" y="1627167"/>
                  <a:pt x="1836168" y="1596000"/>
                </a:cubicBezTo>
                <a:cubicBezTo>
                  <a:pt x="1660240" y="1847086"/>
                  <a:pt x="1369257" y="2011964"/>
                  <a:pt x="1040078" y="2011964"/>
                </a:cubicBezTo>
                <a:cubicBezTo>
                  <a:pt x="716359" y="2011964"/>
                  <a:pt x="429893" y="1852299"/>
                  <a:pt x="253145" y="1608225"/>
                </a:cubicBezTo>
                <a:close/>
                <a:moveTo>
                  <a:pt x="928095" y="75075"/>
                </a:moveTo>
                <a:cubicBezTo>
                  <a:pt x="750281" y="240772"/>
                  <a:pt x="638820" y="476764"/>
                  <a:pt x="638820" y="738417"/>
                </a:cubicBezTo>
                <a:cubicBezTo>
                  <a:pt x="638820" y="773609"/>
                  <a:pt x="640873" y="808343"/>
                  <a:pt x="644790" y="842538"/>
                </a:cubicBezTo>
                <a:cubicBezTo>
                  <a:pt x="403569" y="960777"/>
                  <a:pt x="222663" y="1182520"/>
                  <a:pt x="159990" y="1449879"/>
                </a:cubicBezTo>
                <a:cubicBezTo>
                  <a:pt x="101645" y="1325133"/>
                  <a:pt x="68084" y="1186588"/>
                  <a:pt x="68084" y="1040035"/>
                </a:cubicBezTo>
                <a:cubicBezTo>
                  <a:pt x="68084" y="542030"/>
                  <a:pt x="444777" y="130847"/>
                  <a:pt x="928095" y="75075"/>
                </a:cubicBezTo>
                <a:close/>
                <a:moveTo>
                  <a:pt x="2012043" y="1040035"/>
                </a:moveTo>
                <a:cubicBezTo>
                  <a:pt x="2012043" y="1184086"/>
                  <a:pt x="1979694" y="1320440"/>
                  <a:pt x="1923240" y="1443529"/>
                </a:cubicBezTo>
                <a:cubicBezTo>
                  <a:pt x="1856334" y="1167083"/>
                  <a:pt x="1662826" y="939878"/>
                  <a:pt x="1407406" y="826987"/>
                </a:cubicBezTo>
                <a:cubicBezTo>
                  <a:pt x="1410252" y="797809"/>
                  <a:pt x="1412004" y="768307"/>
                  <a:pt x="1412004" y="738415"/>
                </a:cubicBezTo>
                <a:cubicBezTo>
                  <a:pt x="1412004" y="475265"/>
                  <a:pt x="1299318" y="237971"/>
                  <a:pt x="1119727" y="72134"/>
                </a:cubicBezTo>
                <a:cubicBezTo>
                  <a:pt x="1618463" y="112882"/>
                  <a:pt x="2012041" y="530985"/>
                  <a:pt x="2012041" y="1040033"/>
                </a:cubicBezTo>
                <a:close/>
              </a:path>
            </a:pathLst>
          </a:custGeom>
          <a:solidFill>
            <a:srgbClr val="5BC9BE"/>
          </a:solidFill>
          <a:ln w="180" cap="flat">
            <a:noFill/>
            <a:prstDash val="solid"/>
            <a:miter/>
          </a:ln>
        </p:spPr>
        <p:txBody>
          <a:bodyPr rtlCol="0" anchor="ctr"/>
          <a:lstStyle/>
          <a:p>
            <a:endParaRPr lang="fi-FI"/>
          </a:p>
        </p:txBody>
      </p:sp>
      <p:sp>
        <p:nvSpPr>
          <p:cNvPr id="19" name="Vapaamuotoinen: Muoto 18">
            <a:extLst>
              <a:ext uri="{FF2B5EF4-FFF2-40B4-BE49-F238E27FC236}">
                <a16:creationId xmlns:a16="http://schemas.microsoft.com/office/drawing/2014/main" id="{DC91A31F-D0BF-772B-9AD7-8ECCE71DD3AC}"/>
              </a:ext>
              <a:ext uri="{C183D7F6-B498-43B3-948B-1728B52AA6E4}">
                <adec:decorative xmlns:adec="http://schemas.microsoft.com/office/drawing/2017/decorative" val="1"/>
              </a:ext>
            </a:extLst>
          </p:cNvPr>
          <p:cNvSpPr/>
          <p:nvPr/>
        </p:nvSpPr>
        <p:spPr>
          <a:xfrm>
            <a:off x="4050097" y="5554659"/>
            <a:ext cx="2080164" cy="1303363"/>
          </a:xfrm>
          <a:custGeom>
            <a:avLst/>
            <a:gdLst>
              <a:gd name="connsiteX0" fmla="*/ 2080161 w 2080164"/>
              <a:gd name="connsiteY0" fmla="*/ 1040037 h 1303363"/>
              <a:gd name="connsiteX1" fmla="*/ 1040080 w 2080164"/>
              <a:gd name="connsiteY1" fmla="*/ 0 h 1303363"/>
              <a:gd name="connsiteX2" fmla="*/ 0 w 2080164"/>
              <a:gd name="connsiteY2" fmla="*/ 1040037 h 1303363"/>
              <a:gd name="connsiteX3" fmla="*/ 33807 w 2080164"/>
              <a:gd name="connsiteY3" fmla="*/ 1303362 h 1303363"/>
              <a:gd name="connsiteX4" fmla="*/ 105087 w 2080164"/>
              <a:gd name="connsiteY4" fmla="*/ 1303362 h 1303363"/>
              <a:gd name="connsiteX5" fmla="*/ 68088 w 2080164"/>
              <a:gd name="connsiteY5" fmla="*/ 1040037 h 1303363"/>
              <a:gd name="connsiteX6" fmla="*/ 928100 w 2080164"/>
              <a:gd name="connsiteY6" fmla="*/ 75077 h 1303363"/>
              <a:gd name="connsiteX7" fmla="*/ 638826 w 2080164"/>
              <a:gd name="connsiteY7" fmla="*/ 738419 h 1303363"/>
              <a:gd name="connsiteX8" fmla="*/ 644795 w 2080164"/>
              <a:gd name="connsiteY8" fmla="*/ 842540 h 1303363"/>
              <a:gd name="connsiteX9" fmla="*/ 207905 w 2080164"/>
              <a:gd name="connsiteY9" fmla="*/ 1303362 h 1303363"/>
              <a:gd name="connsiteX10" fmla="*/ 282360 w 2080164"/>
              <a:gd name="connsiteY10" fmla="*/ 1303362 h 1303363"/>
              <a:gd name="connsiteX11" fmla="*/ 655991 w 2080164"/>
              <a:gd name="connsiteY11" fmla="*/ 912652 h 1303363"/>
              <a:gd name="connsiteX12" fmla="*/ 836942 w 2080164"/>
              <a:gd name="connsiteY12" fmla="*/ 1303362 h 1303363"/>
              <a:gd name="connsiteX13" fmla="*/ 926990 w 2080164"/>
              <a:gd name="connsiteY13" fmla="*/ 1303362 h 1303363"/>
              <a:gd name="connsiteX14" fmla="*/ 719419 w 2080164"/>
              <a:gd name="connsiteY14" fmla="*/ 882444 h 1303363"/>
              <a:gd name="connsiteX15" fmla="*/ 1042222 w 2080164"/>
              <a:gd name="connsiteY15" fmla="*/ 817681 h 1303363"/>
              <a:gd name="connsiteX16" fmla="*/ 1333160 w 2080164"/>
              <a:gd name="connsiteY16" fmla="*/ 870767 h 1303363"/>
              <a:gd name="connsiteX17" fmla="*/ 1123842 w 2080164"/>
              <a:gd name="connsiteY17" fmla="*/ 1303364 h 1303363"/>
              <a:gd name="connsiteX18" fmla="*/ 1213983 w 2080164"/>
              <a:gd name="connsiteY18" fmla="*/ 1303364 h 1303363"/>
              <a:gd name="connsiteX19" fmla="*/ 1397833 w 2080164"/>
              <a:gd name="connsiteY19" fmla="*/ 897882 h 1303363"/>
              <a:gd name="connsiteX20" fmla="*/ 1802132 w 2080164"/>
              <a:gd name="connsiteY20" fmla="*/ 1303364 h 1303363"/>
              <a:gd name="connsiteX21" fmla="*/ 1876861 w 2080164"/>
              <a:gd name="connsiteY21" fmla="*/ 1303364 h 1303363"/>
              <a:gd name="connsiteX22" fmla="*/ 1407417 w 2080164"/>
              <a:gd name="connsiteY22" fmla="*/ 826991 h 1303363"/>
              <a:gd name="connsiteX23" fmla="*/ 1412014 w 2080164"/>
              <a:gd name="connsiteY23" fmla="*/ 738419 h 1303363"/>
              <a:gd name="connsiteX24" fmla="*/ 1119735 w 2080164"/>
              <a:gd name="connsiteY24" fmla="*/ 72137 h 1303363"/>
              <a:gd name="connsiteX25" fmla="*/ 2012052 w 2080164"/>
              <a:gd name="connsiteY25" fmla="*/ 1040037 h 1303363"/>
              <a:gd name="connsiteX26" fmla="*/ 1975127 w 2080164"/>
              <a:gd name="connsiteY26" fmla="*/ 1303362 h 1303363"/>
              <a:gd name="connsiteX27" fmla="*/ 2046358 w 2080164"/>
              <a:gd name="connsiteY27" fmla="*/ 1303362 h 1303363"/>
              <a:gd name="connsiteX28" fmla="*/ 2080165 w 2080164"/>
              <a:gd name="connsiteY28" fmla="*/ 1040037 h 1303363"/>
              <a:gd name="connsiteX29" fmla="*/ 1343901 w 2080164"/>
              <a:gd name="connsiteY29" fmla="*/ 738417 h 1303363"/>
              <a:gd name="connsiteX30" fmla="*/ 1341278 w 2080164"/>
              <a:gd name="connsiteY30" fmla="*/ 801289 h 1303363"/>
              <a:gd name="connsiteX31" fmla="*/ 1042218 w 2080164"/>
              <a:gd name="connsiteY31" fmla="*/ 749567 h 1303363"/>
              <a:gd name="connsiteX32" fmla="*/ 710626 w 2080164"/>
              <a:gd name="connsiteY32" fmla="*/ 813213 h 1303363"/>
              <a:gd name="connsiteX33" fmla="*/ 706937 w 2080164"/>
              <a:gd name="connsiteY33" fmla="*/ 738415 h 1303363"/>
              <a:gd name="connsiteX34" fmla="*/ 1025416 w 2080164"/>
              <a:gd name="connsiteY34" fmla="*/ 81607 h 1303363"/>
              <a:gd name="connsiteX35" fmla="*/ 1343900 w 2080164"/>
              <a:gd name="connsiteY35" fmla="*/ 738415 h 1303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080164" h="1303363">
                <a:moveTo>
                  <a:pt x="2080161" y="1040037"/>
                </a:moveTo>
                <a:cubicBezTo>
                  <a:pt x="2080161" y="466569"/>
                  <a:pt x="1613574" y="0"/>
                  <a:pt x="1040080" y="0"/>
                </a:cubicBezTo>
                <a:cubicBezTo>
                  <a:pt x="466587" y="0"/>
                  <a:pt x="0" y="466569"/>
                  <a:pt x="0" y="1040037"/>
                </a:cubicBezTo>
                <a:cubicBezTo>
                  <a:pt x="0" y="1130985"/>
                  <a:pt x="11771" y="1219228"/>
                  <a:pt x="33807" y="1303362"/>
                </a:cubicBezTo>
                <a:lnTo>
                  <a:pt x="105087" y="1303362"/>
                </a:lnTo>
                <a:cubicBezTo>
                  <a:pt x="81132" y="1219634"/>
                  <a:pt x="68088" y="1131392"/>
                  <a:pt x="68088" y="1040037"/>
                </a:cubicBezTo>
                <a:cubicBezTo>
                  <a:pt x="68088" y="542032"/>
                  <a:pt x="444780" y="130849"/>
                  <a:pt x="928100" y="75077"/>
                </a:cubicBezTo>
                <a:cubicBezTo>
                  <a:pt x="750285" y="240774"/>
                  <a:pt x="638826" y="476766"/>
                  <a:pt x="638826" y="738419"/>
                </a:cubicBezTo>
                <a:cubicBezTo>
                  <a:pt x="638826" y="773611"/>
                  <a:pt x="640876" y="808345"/>
                  <a:pt x="644795" y="842540"/>
                </a:cubicBezTo>
                <a:cubicBezTo>
                  <a:pt x="449232" y="938398"/>
                  <a:pt x="293320" y="1102290"/>
                  <a:pt x="207905" y="1303362"/>
                </a:cubicBezTo>
                <a:lnTo>
                  <a:pt x="282360" y="1303362"/>
                </a:lnTo>
                <a:cubicBezTo>
                  <a:pt x="360461" y="1135649"/>
                  <a:pt x="492290" y="997971"/>
                  <a:pt x="655991" y="912652"/>
                </a:cubicBezTo>
                <a:cubicBezTo>
                  <a:pt x="684473" y="1058267"/>
                  <a:pt x="747767" y="1191558"/>
                  <a:pt x="836942" y="1303362"/>
                </a:cubicBezTo>
                <a:lnTo>
                  <a:pt x="926990" y="1303362"/>
                </a:lnTo>
                <a:cubicBezTo>
                  <a:pt x="821332" y="1187884"/>
                  <a:pt x="747423" y="1042975"/>
                  <a:pt x="719419" y="882444"/>
                </a:cubicBezTo>
                <a:cubicBezTo>
                  <a:pt x="818852" y="840832"/>
                  <a:pt x="927874" y="817681"/>
                  <a:pt x="1042222" y="817681"/>
                </a:cubicBezTo>
                <a:cubicBezTo>
                  <a:pt x="1144621" y="817681"/>
                  <a:pt x="1242352" y="837028"/>
                  <a:pt x="1333160" y="870767"/>
                </a:cubicBezTo>
                <a:cubicBezTo>
                  <a:pt x="1306771" y="1035929"/>
                  <a:pt x="1231996" y="1185093"/>
                  <a:pt x="1123842" y="1303364"/>
                </a:cubicBezTo>
                <a:lnTo>
                  <a:pt x="1213983" y="1303364"/>
                </a:lnTo>
                <a:cubicBezTo>
                  <a:pt x="1306229" y="1187796"/>
                  <a:pt x="1370859" y="1049275"/>
                  <a:pt x="1397833" y="897882"/>
                </a:cubicBezTo>
                <a:cubicBezTo>
                  <a:pt x="1575572" y="981534"/>
                  <a:pt x="1719152" y="1125484"/>
                  <a:pt x="1802132" y="1303364"/>
                </a:cubicBezTo>
                <a:lnTo>
                  <a:pt x="1876861" y="1303364"/>
                </a:lnTo>
                <a:cubicBezTo>
                  <a:pt x="1786750" y="1091119"/>
                  <a:pt x="1618166" y="920140"/>
                  <a:pt x="1407417" y="826991"/>
                </a:cubicBezTo>
                <a:cubicBezTo>
                  <a:pt x="1410261" y="797813"/>
                  <a:pt x="1412014" y="768311"/>
                  <a:pt x="1412014" y="738419"/>
                </a:cubicBezTo>
                <a:cubicBezTo>
                  <a:pt x="1412014" y="475268"/>
                  <a:pt x="1299327" y="237974"/>
                  <a:pt x="1119735" y="72137"/>
                </a:cubicBezTo>
                <a:cubicBezTo>
                  <a:pt x="1618474" y="112886"/>
                  <a:pt x="2012052" y="530988"/>
                  <a:pt x="2012052" y="1040037"/>
                </a:cubicBezTo>
                <a:cubicBezTo>
                  <a:pt x="2012052" y="1131379"/>
                  <a:pt x="1999039" y="1219627"/>
                  <a:pt x="1975127" y="1303362"/>
                </a:cubicBezTo>
                <a:lnTo>
                  <a:pt x="2046358" y="1303362"/>
                </a:lnTo>
                <a:cubicBezTo>
                  <a:pt x="2068394" y="1219228"/>
                  <a:pt x="2080165" y="1130985"/>
                  <a:pt x="2080165" y="1040037"/>
                </a:cubicBezTo>
                <a:close/>
                <a:moveTo>
                  <a:pt x="1343901" y="738417"/>
                </a:moveTo>
                <a:cubicBezTo>
                  <a:pt x="1343901" y="759588"/>
                  <a:pt x="1342829" y="780507"/>
                  <a:pt x="1341278" y="801289"/>
                </a:cubicBezTo>
                <a:cubicBezTo>
                  <a:pt x="1247494" y="768371"/>
                  <a:pt x="1147120" y="749567"/>
                  <a:pt x="1042218" y="749567"/>
                </a:cubicBezTo>
                <a:cubicBezTo>
                  <a:pt x="925119" y="749567"/>
                  <a:pt x="813475" y="772630"/>
                  <a:pt x="710626" y="813213"/>
                </a:cubicBezTo>
                <a:cubicBezTo>
                  <a:pt x="708417" y="788537"/>
                  <a:pt x="706937" y="763656"/>
                  <a:pt x="706937" y="738415"/>
                </a:cubicBezTo>
                <a:cubicBezTo>
                  <a:pt x="706937" y="472419"/>
                  <a:pt x="831734" y="235425"/>
                  <a:pt x="1025416" y="81607"/>
                </a:cubicBezTo>
                <a:cubicBezTo>
                  <a:pt x="1219125" y="235425"/>
                  <a:pt x="1343900" y="472419"/>
                  <a:pt x="1343900" y="738415"/>
                </a:cubicBezTo>
                <a:close/>
              </a:path>
            </a:pathLst>
          </a:custGeom>
          <a:solidFill>
            <a:srgbClr val="5BC9BE"/>
          </a:solidFill>
          <a:ln w="180" cap="flat">
            <a:noFill/>
            <a:prstDash val="solid"/>
            <a:miter/>
          </a:ln>
        </p:spPr>
        <p:txBody>
          <a:bodyPr rtlCol="0" anchor="ctr"/>
          <a:lstStyle/>
          <a:p>
            <a:endParaRPr lang="fi-FI"/>
          </a:p>
        </p:txBody>
      </p:sp>
      <p:sp>
        <p:nvSpPr>
          <p:cNvPr id="20" name="Vapaamuotoinen: Muoto 19">
            <a:extLst>
              <a:ext uri="{FF2B5EF4-FFF2-40B4-BE49-F238E27FC236}">
                <a16:creationId xmlns:a16="http://schemas.microsoft.com/office/drawing/2014/main" id="{6273F903-6965-9F66-AD89-E6ED9F14793C}"/>
              </a:ext>
              <a:ext uri="{C183D7F6-B498-43B3-948B-1728B52AA6E4}">
                <adec:decorative xmlns:adec="http://schemas.microsoft.com/office/drawing/2017/decorative" val="1"/>
              </a:ext>
            </a:extLst>
          </p:cNvPr>
          <p:cNvSpPr/>
          <p:nvPr/>
        </p:nvSpPr>
        <p:spPr>
          <a:xfrm>
            <a:off x="3044005" y="3813221"/>
            <a:ext cx="2080159" cy="2080074"/>
          </a:xfrm>
          <a:custGeom>
            <a:avLst/>
            <a:gdLst>
              <a:gd name="connsiteX0" fmla="*/ 2080159 w 2080159"/>
              <a:gd name="connsiteY0" fmla="*/ 1040037 h 2080074"/>
              <a:gd name="connsiteX1" fmla="*/ 1040080 w 2080159"/>
              <a:gd name="connsiteY1" fmla="*/ 0 h 2080074"/>
              <a:gd name="connsiteX2" fmla="*/ 0 w 2080159"/>
              <a:gd name="connsiteY2" fmla="*/ 1040037 h 2080074"/>
              <a:gd name="connsiteX3" fmla="*/ 1040080 w 2080159"/>
              <a:gd name="connsiteY3" fmla="*/ 2080074 h 2080074"/>
              <a:gd name="connsiteX4" fmla="*/ 2080159 w 2080159"/>
              <a:gd name="connsiteY4" fmla="*/ 1040037 h 2080074"/>
              <a:gd name="connsiteX5" fmla="*/ 1343901 w 2080159"/>
              <a:gd name="connsiteY5" fmla="*/ 738417 h 2080074"/>
              <a:gd name="connsiteX6" fmla="*/ 1341278 w 2080159"/>
              <a:gd name="connsiteY6" fmla="*/ 801289 h 2080074"/>
              <a:gd name="connsiteX7" fmla="*/ 1042218 w 2080159"/>
              <a:gd name="connsiteY7" fmla="*/ 749567 h 2080074"/>
              <a:gd name="connsiteX8" fmla="*/ 710625 w 2080159"/>
              <a:gd name="connsiteY8" fmla="*/ 813220 h 2080074"/>
              <a:gd name="connsiteX9" fmla="*/ 706935 w 2080159"/>
              <a:gd name="connsiteY9" fmla="*/ 738415 h 2080074"/>
              <a:gd name="connsiteX10" fmla="*/ 1025414 w 2080159"/>
              <a:gd name="connsiteY10" fmla="*/ 81608 h 2080074"/>
              <a:gd name="connsiteX11" fmla="*/ 1343900 w 2080159"/>
              <a:gd name="connsiteY11" fmla="*/ 738415 h 2080074"/>
              <a:gd name="connsiteX12" fmla="*/ 968274 w 2080159"/>
              <a:gd name="connsiteY12" fmla="*/ 1437156 h 2080074"/>
              <a:gd name="connsiteX13" fmla="*/ 504945 w 2080159"/>
              <a:gd name="connsiteY13" fmla="*/ 1577331 h 2080074"/>
              <a:gd name="connsiteX14" fmla="*/ 214693 w 2080159"/>
              <a:gd name="connsiteY14" fmla="*/ 1524498 h 2080074"/>
              <a:gd name="connsiteX15" fmla="*/ 655988 w 2080159"/>
              <a:gd name="connsiteY15" fmla="*/ 912650 h 2080074"/>
              <a:gd name="connsiteX16" fmla="*/ 968274 w 2080159"/>
              <a:gd name="connsiteY16" fmla="*/ 1437156 h 2080074"/>
              <a:gd name="connsiteX17" fmla="*/ 719414 w 2080159"/>
              <a:gd name="connsiteY17" fmla="*/ 882443 h 2080074"/>
              <a:gd name="connsiteX18" fmla="*/ 1042218 w 2080159"/>
              <a:gd name="connsiteY18" fmla="*/ 817679 h 2080074"/>
              <a:gd name="connsiteX19" fmla="*/ 1333156 w 2080159"/>
              <a:gd name="connsiteY19" fmla="*/ 870765 h 2080074"/>
              <a:gd name="connsiteX20" fmla="*/ 1025414 w 2080159"/>
              <a:gd name="connsiteY20" fmla="*/ 1395158 h 2080074"/>
              <a:gd name="connsiteX21" fmla="*/ 719412 w 2080159"/>
              <a:gd name="connsiteY21" fmla="*/ 882444 h 2080074"/>
              <a:gd name="connsiteX22" fmla="*/ 1397827 w 2080159"/>
              <a:gd name="connsiteY22" fmla="*/ 897880 h 2080074"/>
              <a:gd name="connsiteX23" fmla="*/ 1867918 w 2080159"/>
              <a:gd name="connsiteY23" fmla="*/ 1512841 h 2080074"/>
              <a:gd name="connsiteX24" fmla="*/ 1545914 w 2080159"/>
              <a:gd name="connsiteY24" fmla="*/ 1577331 h 2080074"/>
              <a:gd name="connsiteX25" fmla="*/ 1082580 w 2080159"/>
              <a:gd name="connsiteY25" fmla="*/ 1437156 h 2080074"/>
              <a:gd name="connsiteX26" fmla="*/ 1397827 w 2080159"/>
              <a:gd name="connsiteY26" fmla="*/ 897880 h 2080074"/>
              <a:gd name="connsiteX27" fmla="*/ 253143 w 2080159"/>
              <a:gd name="connsiteY27" fmla="*/ 1608225 h 2080074"/>
              <a:gd name="connsiteX28" fmla="*/ 504943 w 2080159"/>
              <a:gd name="connsiteY28" fmla="*/ 1645424 h 2080074"/>
              <a:gd name="connsiteX29" fmla="*/ 1025414 w 2080159"/>
              <a:gd name="connsiteY29" fmla="*/ 1480063 h 2080074"/>
              <a:gd name="connsiteX30" fmla="*/ 1545914 w 2080159"/>
              <a:gd name="connsiteY30" fmla="*/ 1645424 h 2080074"/>
              <a:gd name="connsiteX31" fmla="*/ 1836168 w 2080159"/>
              <a:gd name="connsiteY31" fmla="*/ 1596000 h 2080074"/>
              <a:gd name="connsiteX32" fmla="*/ 1040078 w 2080159"/>
              <a:gd name="connsiteY32" fmla="*/ 2011964 h 2080074"/>
              <a:gd name="connsiteX33" fmla="*/ 253145 w 2080159"/>
              <a:gd name="connsiteY33" fmla="*/ 1608225 h 2080074"/>
              <a:gd name="connsiteX34" fmla="*/ 928095 w 2080159"/>
              <a:gd name="connsiteY34" fmla="*/ 75075 h 2080074"/>
              <a:gd name="connsiteX35" fmla="*/ 638820 w 2080159"/>
              <a:gd name="connsiteY35" fmla="*/ 738417 h 2080074"/>
              <a:gd name="connsiteX36" fmla="*/ 644790 w 2080159"/>
              <a:gd name="connsiteY36" fmla="*/ 842538 h 2080074"/>
              <a:gd name="connsiteX37" fmla="*/ 159990 w 2080159"/>
              <a:gd name="connsiteY37" fmla="*/ 1449879 h 2080074"/>
              <a:gd name="connsiteX38" fmla="*/ 68082 w 2080159"/>
              <a:gd name="connsiteY38" fmla="*/ 1040035 h 2080074"/>
              <a:gd name="connsiteX39" fmla="*/ 928095 w 2080159"/>
              <a:gd name="connsiteY39" fmla="*/ 75075 h 2080074"/>
              <a:gd name="connsiteX40" fmla="*/ 2012043 w 2080159"/>
              <a:gd name="connsiteY40" fmla="*/ 1040035 h 2080074"/>
              <a:gd name="connsiteX41" fmla="*/ 1923239 w 2080159"/>
              <a:gd name="connsiteY41" fmla="*/ 1443529 h 2080074"/>
              <a:gd name="connsiteX42" fmla="*/ 1407406 w 2080159"/>
              <a:gd name="connsiteY42" fmla="*/ 826987 h 2080074"/>
              <a:gd name="connsiteX43" fmla="*/ 1412003 w 2080159"/>
              <a:gd name="connsiteY43" fmla="*/ 738415 h 2080074"/>
              <a:gd name="connsiteX44" fmla="*/ 1119726 w 2080159"/>
              <a:gd name="connsiteY44" fmla="*/ 72134 h 2080074"/>
              <a:gd name="connsiteX45" fmla="*/ 2012041 w 2080159"/>
              <a:gd name="connsiteY45" fmla="*/ 1040033 h 2080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080159" h="2080074">
                <a:moveTo>
                  <a:pt x="2080159" y="1040037"/>
                </a:moveTo>
                <a:cubicBezTo>
                  <a:pt x="2080159" y="466568"/>
                  <a:pt x="1613572" y="0"/>
                  <a:pt x="1040080" y="0"/>
                </a:cubicBezTo>
                <a:cubicBezTo>
                  <a:pt x="466586" y="0"/>
                  <a:pt x="0" y="466568"/>
                  <a:pt x="0" y="1040037"/>
                </a:cubicBezTo>
                <a:cubicBezTo>
                  <a:pt x="0" y="1613508"/>
                  <a:pt x="466586" y="2080074"/>
                  <a:pt x="1040080" y="2080074"/>
                </a:cubicBezTo>
                <a:cubicBezTo>
                  <a:pt x="1613572" y="2080074"/>
                  <a:pt x="2080159" y="1613508"/>
                  <a:pt x="2080159" y="1040037"/>
                </a:cubicBezTo>
                <a:close/>
                <a:moveTo>
                  <a:pt x="1343901" y="738417"/>
                </a:moveTo>
                <a:cubicBezTo>
                  <a:pt x="1343901" y="759588"/>
                  <a:pt x="1342828" y="780507"/>
                  <a:pt x="1341278" y="801289"/>
                </a:cubicBezTo>
                <a:cubicBezTo>
                  <a:pt x="1247491" y="768370"/>
                  <a:pt x="1147118" y="749567"/>
                  <a:pt x="1042218" y="749567"/>
                </a:cubicBezTo>
                <a:cubicBezTo>
                  <a:pt x="925117" y="749567"/>
                  <a:pt x="813474" y="772629"/>
                  <a:pt x="710625" y="813220"/>
                </a:cubicBezTo>
                <a:cubicBezTo>
                  <a:pt x="708415" y="788544"/>
                  <a:pt x="706935" y="763656"/>
                  <a:pt x="706935" y="738415"/>
                </a:cubicBezTo>
                <a:cubicBezTo>
                  <a:pt x="706935" y="472419"/>
                  <a:pt x="831732" y="235426"/>
                  <a:pt x="1025414" y="81608"/>
                </a:cubicBezTo>
                <a:cubicBezTo>
                  <a:pt x="1219123" y="235426"/>
                  <a:pt x="1343900" y="472419"/>
                  <a:pt x="1343900" y="738415"/>
                </a:cubicBezTo>
                <a:close/>
                <a:moveTo>
                  <a:pt x="968274" y="1437156"/>
                </a:moveTo>
                <a:cubicBezTo>
                  <a:pt x="835402" y="1525548"/>
                  <a:pt x="676161" y="1577331"/>
                  <a:pt x="504945" y="1577331"/>
                </a:cubicBezTo>
                <a:cubicBezTo>
                  <a:pt x="402802" y="1577331"/>
                  <a:pt x="305299" y="1558054"/>
                  <a:pt x="214693" y="1524498"/>
                </a:cubicBezTo>
                <a:cubicBezTo>
                  <a:pt x="257152" y="1258025"/>
                  <a:pt x="424811" y="1033141"/>
                  <a:pt x="655988" y="912650"/>
                </a:cubicBezTo>
                <a:cubicBezTo>
                  <a:pt x="696948" y="1122053"/>
                  <a:pt x="809881" y="1305989"/>
                  <a:pt x="968274" y="1437156"/>
                </a:cubicBezTo>
                <a:close/>
                <a:moveTo>
                  <a:pt x="719414" y="882443"/>
                </a:moveTo>
                <a:cubicBezTo>
                  <a:pt x="818846" y="840830"/>
                  <a:pt x="927868" y="817679"/>
                  <a:pt x="1042218" y="817679"/>
                </a:cubicBezTo>
                <a:cubicBezTo>
                  <a:pt x="1144615" y="817679"/>
                  <a:pt x="1242348" y="837026"/>
                  <a:pt x="1333156" y="870765"/>
                </a:cubicBezTo>
                <a:cubicBezTo>
                  <a:pt x="1299372" y="1082195"/>
                  <a:pt x="1186298" y="1267407"/>
                  <a:pt x="1025414" y="1395158"/>
                </a:cubicBezTo>
                <a:cubicBezTo>
                  <a:pt x="867494" y="1269751"/>
                  <a:pt x="755449" y="1089028"/>
                  <a:pt x="719412" y="882444"/>
                </a:cubicBezTo>
                <a:close/>
                <a:moveTo>
                  <a:pt x="1397827" y="897880"/>
                </a:moveTo>
                <a:cubicBezTo>
                  <a:pt x="1641163" y="1012402"/>
                  <a:pt x="1820501" y="1239930"/>
                  <a:pt x="1867918" y="1512841"/>
                </a:cubicBezTo>
                <a:cubicBezTo>
                  <a:pt x="1768714" y="1554251"/>
                  <a:pt x="1659986" y="1577331"/>
                  <a:pt x="1545914" y="1577331"/>
                </a:cubicBezTo>
                <a:cubicBezTo>
                  <a:pt x="1374699" y="1577331"/>
                  <a:pt x="1215459" y="1525546"/>
                  <a:pt x="1082580" y="1437156"/>
                </a:cubicBezTo>
                <a:cubicBezTo>
                  <a:pt x="1244690" y="1302891"/>
                  <a:pt x="1359420" y="1113431"/>
                  <a:pt x="1397827" y="897880"/>
                </a:cubicBezTo>
                <a:close/>
                <a:moveTo>
                  <a:pt x="253143" y="1608225"/>
                </a:moveTo>
                <a:cubicBezTo>
                  <a:pt x="333227" y="1631694"/>
                  <a:pt x="417367" y="1645424"/>
                  <a:pt x="504943" y="1645424"/>
                </a:cubicBezTo>
                <a:cubicBezTo>
                  <a:pt x="698629" y="1645424"/>
                  <a:pt x="877922" y="1583891"/>
                  <a:pt x="1025414" y="1480063"/>
                </a:cubicBezTo>
                <a:cubicBezTo>
                  <a:pt x="1172930" y="1583891"/>
                  <a:pt x="1352231" y="1645424"/>
                  <a:pt x="1545914" y="1645424"/>
                </a:cubicBezTo>
                <a:cubicBezTo>
                  <a:pt x="1647645" y="1645424"/>
                  <a:pt x="1744858" y="1627167"/>
                  <a:pt x="1836168" y="1596000"/>
                </a:cubicBezTo>
                <a:cubicBezTo>
                  <a:pt x="1660239" y="1847086"/>
                  <a:pt x="1369257" y="2011964"/>
                  <a:pt x="1040078" y="2011964"/>
                </a:cubicBezTo>
                <a:cubicBezTo>
                  <a:pt x="716359" y="2011964"/>
                  <a:pt x="429893" y="1852299"/>
                  <a:pt x="253145" y="1608225"/>
                </a:cubicBezTo>
                <a:close/>
                <a:moveTo>
                  <a:pt x="928095" y="75075"/>
                </a:moveTo>
                <a:cubicBezTo>
                  <a:pt x="750281" y="240772"/>
                  <a:pt x="638820" y="476764"/>
                  <a:pt x="638820" y="738417"/>
                </a:cubicBezTo>
                <a:cubicBezTo>
                  <a:pt x="638820" y="773609"/>
                  <a:pt x="640873" y="808343"/>
                  <a:pt x="644790" y="842538"/>
                </a:cubicBezTo>
                <a:cubicBezTo>
                  <a:pt x="403569" y="960777"/>
                  <a:pt x="222663" y="1182520"/>
                  <a:pt x="159990" y="1449879"/>
                </a:cubicBezTo>
                <a:cubicBezTo>
                  <a:pt x="101644" y="1325133"/>
                  <a:pt x="68082" y="1186588"/>
                  <a:pt x="68082" y="1040035"/>
                </a:cubicBezTo>
                <a:cubicBezTo>
                  <a:pt x="68082" y="542030"/>
                  <a:pt x="444777" y="130847"/>
                  <a:pt x="928095" y="75075"/>
                </a:cubicBezTo>
                <a:close/>
                <a:moveTo>
                  <a:pt x="2012043" y="1040035"/>
                </a:moveTo>
                <a:cubicBezTo>
                  <a:pt x="2012043" y="1184086"/>
                  <a:pt x="1979694" y="1320440"/>
                  <a:pt x="1923239" y="1443529"/>
                </a:cubicBezTo>
                <a:cubicBezTo>
                  <a:pt x="1856334" y="1167083"/>
                  <a:pt x="1662826" y="939878"/>
                  <a:pt x="1407406" y="826987"/>
                </a:cubicBezTo>
                <a:cubicBezTo>
                  <a:pt x="1410250" y="797809"/>
                  <a:pt x="1412003" y="768307"/>
                  <a:pt x="1412003" y="738415"/>
                </a:cubicBezTo>
                <a:cubicBezTo>
                  <a:pt x="1412003" y="475265"/>
                  <a:pt x="1299318" y="237971"/>
                  <a:pt x="1119726" y="72134"/>
                </a:cubicBezTo>
                <a:cubicBezTo>
                  <a:pt x="1618463" y="112882"/>
                  <a:pt x="2012041" y="530985"/>
                  <a:pt x="2012041" y="1040033"/>
                </a:cubicBezTo>
                <a:close/>
              </a:path>
            </a:pathLst>
          </a:custGeom>
          <a:solidFill>
            <a:srgbClr val="5BC9BE"/>
          </a:solidFill>
          <a:ln w="180" cap="flat">
            <a:noFill/>
            <a:prstDash val="solid"/>
            <a:miter/>
          </a:ln>
        </p:spPr>
        <p:txBody>
          <a:bodyPr rtlCol="0" anchor="ctr"/>
          <a:lstStyle/>
          <a:p>
            <a:endParaRPr lang="fi-FI"/>
          </a:p>
        </p:txBody>
      </p:sp>
      <p:sp>
        <p:nvSpPr>
          <p:cNvPr id="21" name="Vapaamuotoinen: Muoto 20">
            <a:extLst>
              <a:ext uri="{FF2B5EF4-FFF2-40B4-BE49-F238E27FC236}">
                <a16:creationId xmlns:a16="http://schemas.microsoft.com/office/drawing/2014/main" id="{56ECA91D-A74B-14AD-1F98-4BDAAF030D64}"/>
              </a:ext>
              <a:ext uri="{C183D7F6-B498-43B3-948B-1728B52AA6E4}">
                <adec:decorative xmlns:adec="http://schemas.microsoft.com/office/drawing/2017/decorative" val="1"/>
              </a:ext>
            </a:extLst>
          </p:cNvPr>
          <p:cNvSpPr/>
          <p:nvPr/>
        </p:nvSpPr>
        <p:spPr>
          <a:xfrm>
            <a:off x="2037912" y="5554659"/>
            <a:ext cx="2080163" cy="1303363"/>
          </a:xfrm>
          <a:custGeom>
            <a:avLst/>
            <a:gdLst>
              <a:gd name="connsiteX0" fmla="*/ 2080159 w 2080163"/>
              <a:gd name="connsiteY0" fmla="*/ 1040037 h 1303363"/>
              <a:gd name="connsiteX1" fmla="*/ 1040080 w 2080163"/>
              <a:gd name="connsiteY1" fmla="*/ 0 h 1303363"/>
              <a:gd name="connsiteX2" fmla="*/ 0 w 2080163"/>
              <a:gd name="connsiteY2" fmla="*/ 1040037 h 1303363"/>
              <a:gd name="connsiteX3" fmla="*/ 33807 w 2080163"/>
              <a:gd name="connsiteY3" fmla="*/ 1303362 h 1303363"/>
              <a:gd name="connsiteX4" fmla="*/ 105083 w 2080163"/>
              <a:gd name="connsiteY4" fmla="*/ 1303362 h 1303363"/>
              <a:gd name="connsiteX5" fmla="*/ 68088 w 2080163"/>
              <a:gd name="connsiteY5" fmla="*/ 1040037 h 1303363"/>
              <a:gd name="connsiteX6" fmla="*/ 928100 w 2080163"/>
              <a:gd name="connsiteY6" fmla="*/ 75077 h 1303363"/>
              <a:gd name="connsiteX7" fmla="*/ 638826 w 2080163"/>
              <a:gd name="connsiteY7" fmla="*/ 738419 h 1303363"/>
              <a:gd name="connsiteX8" fmla="*/ 644795 w 2080163"/>
              <a:gd name="connsiteY8" fmla="*/ 842540 h 1303363"/>
              <a:gd name="connsiteX9" fmla="*/ 207905 w 2080163"/>
              <a:gd name="connsiteY9" fmla="*/ 1303362 h 1303363"/>
              <a:gd name="connsiteX10" fmla="*/ 282360 w 2080163"/>
              <a:gd name="connsiteY10" fmla="*/ 1303362 h 1303363"/>
              <a:gd name="connsiteX11" fmla="*/ 655991 w 2080163"/>
              <a:gd name="connsiteY11" fmla="*/ 912652 h 1303363"/>
              <a:gd name="connsiteX12" fmla="*/ 836940 w 2080163"/>
              <a:gd name="connsiteY12" fmla="*/ 1303362 h 1303363"/>
              <a:gd name="connsiteX13" fmla="*/ 926990 w 2080163"/>
              <a:gd name="connsiteY13" fmla="*/ 1303362 h 1303363"/>
              <a:gd name="connsiteX14" fmla="*/ 719419 w 2080163"/>
              <a:gd name="connsiteY14" fmla="*/ 882444 h 1303363"/>
              <a:gd name="connsiteX15" fmla="*/ 1042222 w 2080163"/>
              <a:gd name="connsiteY15" fmla="*/ 817681 h 1303363"/>
              <a:gd name="connsiteX16" fmla="*/ 1333160 w 2080163"/>
              <a:gd name="connsiteY16" fmla="*/ 870767 h 1303363"/>
              <a:gd name="connsiteX17" fmla="*/ 1123842 w 2080163"/>
              <a:gd name="connsiteY17" fmla="*/ 1303364 h 1303363"/>
              <a:gd name="connsiteX18" fmla="*/ 1213983 w 2080163"/>
              <a:gd name="connsiteY18" fmla="*/ 1303364 h 1303363"/>
              <a:gd name="connsiteX19" fmla="*/ 1397833 w 2080163"/>
              <a:gd name="connsiteY19" fmla="*/ 897882 h 1303363"/>
              <a:gd name="connsiteX20" fmla="*/ 1802132 w 2080163"/>
              <a:gd name="connsiteY20" fmla="*/ 1303364 h 1303363"/>
              <a:gd name="connsiteX21" fmla="*/ 1876861 w 2080163"/>
              <a:gd name="connsiteY21" fmla="*/ 1303364 h 1303363"/>
              <a:gd name="connsiteX22" fmla="*/ 1407417 w 2080163"/>
              <a:gd name="connsiteY22" fmla="*/ 826991 h 1303363"/>
              <a:gd name="connsiteX23" fmla="*/ 1412014 w 2080163"/>
              <a:gd name="connsiteY23" fmla="*/ 738419 h 1303363"/>
              <a:gd name="connsiteX24" fmla="*/ 1119735 w 2080163"/>
              <a:gd name="connsiteY24" fmla="*/ 72137 h 1303363"/>
              <a:gd name="connsiteX25" fmla="*/ 2012052 w 2080163"/>
              <a:gd name="connsiteY25" fmla="*/ 1040037 h 1303363"/>
              <a:gd name="connsiteX26" fmla="*/ 1975127 w 2080163"/>
              <a:gd name="connsiteY26" fmla="*/ 1303362 h 1303363"/>
              <a:gd name="connsiteX27" fmla="*/ 2046356 w 2080163"/>
              <a:gd name="connsiteY27" fmla="*/ 1303362 h 1303363"/>
              <a:gd name="connsiteX28" fmla="*/ 2080163 w 2080163"/>
              <a:gd name="connsiteY28" fmla="*/ 1040037 h 1303363"/>
              <a:gd name="connsiteX29" fmla="*/ 1343901 w 2080163"/>
              <a:gd name="connsiteY29" fmla="*/ 738417 h 1303363"/>
              <a:gd name="connsiteX30" fmla="*/ 1341278 w 2080163"/>
              <a:gd name="connsiteY30" fmla="*/ 801289 h 1303363"/>
              <a:gd name="connsiteX31" fmla="*/ 1042218 w 2080163"/>
              <a:gd name="connsiteY31" fmla="*/ 749567 h 1303363"/>
              <a:gd name="connsiteX32" fmla="*/ 710626 w 2080163"/>
              <a:gd name="connsiteY32" fmla="*/ 813213 h 1303363"/>
              <a:gd name="connsiteX33" fmla="*/ 706937 w 2080163"/>
              <a:gd name="connsiteY33" fmla="*/ 738415 h 1303363"/>
              <a:gd name="connsiteX34" fmla="*/ 1025416 w 2080163"/>
              <a:gd name="connsiteY34" fmla="*/ 81607 h 1303363"/>
              <a:gd name="connsiteX35" fmla="*/ 1343900 w 2080163"/>
              <a:gd name="connsiteY35" fmla="*/ 738415 h 1303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080163" h="1303363">
                <a:moveTo>
                  <a:pt x="2080159" y="1040037"/>
                </a:moveTo>
                <a:cubicBezTo>
                  <a:pt x="2080159" y="466569"/>
                  <a:pt x="1613574" y="0"/>
                  <a:pt x="1040080" y="0"/>
                </a:cubicBezTo>
                <a:cubicBezTo>
                  <a:pt x="466587" y="0"/>
                  <a:pt x="0" y="466569"/>
                  <a:pt x="0" y="1040037"/>
                </a:cubicBezTo>
                <a:cubicBezTo>
                  <a:pt x="0" y="1130985"/>
                  <a:pt x="11771" y="1219228"/>
                  <a:pt x="33807" y="1303362"/>
                </a:cubicBezTo>
                <a:lnTo>
                  <a:pt x="105083" y="1303362"/>
                </a:lnTo>
                <a:cubicBezTo>
                  <a:pt x="81126" y="1219634"/>
                  <a:pt x="68088" y="1131392"/>
                  <a:pt x="68088" y="1040037"/>
                </a:cubicBezTo>
                <a:cubicBezTo>
                  <a:pt x="68088" y="542032"/>
                  <a:pt x="444780" y="130849"/>
                  <a:pt x="928100" y="75077"/>
                </a:cubicBezTo>
                <a:cubicBezTo>
                  <a:pt x="750285" y="240774"/>
                  <a:pt x="638826" y="476766"/>
                  <a:pt x="638826" y="738419"/>
                </a:cubicBezTo>
                <a:cubicBezTo>
                  <a:pt x="638826" y="773611"/>
                  <a:pt x="640876" y="808345"/>
                  <a:pt x="644795" y="842540"/>
                </a:cubicBezTo>
                <a:cubicBezTo>
                  <a:pt x="449232" y="938398"/>
                  <a:pt x="293320" y="1102290"/>
                  <a:pt x="207905" y="1303362"/>
                </a:cubicBezTo>
                <a:lnTo>
                  <a:pt x="282360" y="1303362"/>
                </a:lnTo>
                <a:cubicBezTo>
                  <a:pt x="360460" y="1135649"/>
                  <a:pt x="492290" y="997971"/>
                  <a:pt x="655991" y="912652"/>
                </a:cubicBezTo>
                <a:cubicBezTo>
                  <a:pt x="684473" y="1058267"/>
                  <a:pt x="747767" y="1191558"/>
                  <a:pt x="836940" y="1303362"/>
                </a:cubicBezTo>
                <a:lnTo>
                  <a:pt x="926990" y="1303362"/>
                </a:lnTo>
                <a:cubicBezTo>
                  <a:pt x="821332" y="1187884"/>
                  <a:pt x="747423" y="1042975"/>
                  <a:pt x="719419" y="882444"/>
                </a:cubicBezTo>
                <a:cubicBezTo>
                  <a:pt x="818852" y="840832"/>
                  <a:pt x="927874" y="817681"/>
                  <a:pt x="1042222" y="817681"/>
                </a:cubicBezTo>
                <a:cubicBezTo>
                  <a:pt x="1144621" y="817681"/>
                  <a:pt x="1242352" y="837028"/>
                  <a:pt x="1333160" y="870767"/>
                </a:cubicBezTo>
                <a:cubicBezTo>
                  <a:pt x="1306771" y="1035929"/>
                  <a:pt x="1231996" y="1185093"/>
                  <a:pt x="1123842" y="1303364"/>
                </a:cubicBezTo>
                <a:lnTo>
                  <a:pt x="1213983" y="1303364"/>
                </a:lnTo>
                <a:cubicBezTo>
                  <a:pt x="1306229" y="1187796"/>
                  <a:pt x="1370859" y="1049275"/>
                  <a:pt x="1397833" y="897882"/>
                </a:cubicBezTo>
                <a:cubicBezTo>
                  <a:pt x="1575572" y="981534"/>
                  <a:pt x="1719152" y="1125484"/>
                  <a:pt x="1802132" y="1303364"/>
                </a:cubicBezTo>
                <a:lnTo>
                  <a:pt x="1876861" y="1303364"/>
                </a:lnTo>
                <a:cubicBezTo>
                  <a:pt x="1786750" y="1091119"/>
                  <a:pt x="1618166" y="920140"/>
                  <a:pt x="1407417" y="826991"/>
                </a:cubicBezTo>
                <a:cubicBezTo>
                  <a:pt x="1410261" y="797813"/>
                  <a:pt x="1412014" y="768311"/>
                  <a:pt x="1412014" y="738419"/>
                </a:cubicBezTo>
                <a:cubicBezTo>
                  <a:pt x="1412014" y="475268"/>
                  <a:pt x="1299327" y="237974"/>
                  <a:pt x="1119735" y="72137"/>
                </a:cubicBezTo>
                <a:cubicBezTo>
                  <a:pt x="1618467" y="112886"/>
                  <a:pt x="2012052" y="530988"/>
                  <a:pt x="2012052" y="1040037"/>
                </a:cubicBezTo>
                <a:cubicBezTo>
                  <a:pt x="2012052" y="1131379"/>
                  <a:pt x="1999038" y="1219627"/>
                  <a:pt x="1975127" y="1303362"/>
                </a:cubicBezTo>
                <a:lnTo>
                  <a:pt x="2046356" y="1303362"/>
                </a:lnTo>
                <a:cubicBezTo>
                  <a:pt x="2068392" y="1219228"/>
                  <a:pt x="2080163" y="1130985"/>
                  <a:pt x="2080163" y="1040037"/>
                </a:cubicBezTo>
                <a:close/>
                <a:moveTo>
                  <a:pt x="1343901" y="738417"/>
                </a:moveTo>
                <a:cubicBezTo>
                  <a:pt x="1343901" y="759588"/>
                  <a:pt x="1342829" y="780507"/>
                  <a:pt x="1341278" y="801289"/>
                </a:cubicBezTo>
                <a:cubicBezTo>
                  <a:pt x="1247494" y="768371"/>
                  <a:pt x="1147120" y="749567"/>
                  <a:pt x="1042218" y="749567"/>
                </a:cubicBezTo>
                <a:cubicBezTo>
                  <a:pt x="925119" y="749567"/>
                  <a:pt x="813474" y="772630"/>
                  <a:pt x="710626" y="813213"/>
                </a:cubicBezTo>
                <a:cubicBezTo>
                  <a:pt x="708417" y="788537"/>
                  <a:pt x="706937" y="763656"/>
                  <a:pt x="706937" y="738415"/>
                </a:cubicBezTo>
                <a:cubicBezTo>
                  <a:pt x="706937" y="472419"/>
                  <a:pt x="831734" y="235425"/>
                  <a:pt x="1025416" y="81607"/>
                </a:cubicBezTo>
                <a:cubicBezTo>
                  <a:pt x="1219125" y="235425"/>
                  <a:pt x="1343900" y="472419"/>
                  <a:pt x="1343900" y="738415"/>
                </a:cubicBezTo>
                <a:close/>
              </a:path>
            </a:pathLst>
          </a:custGeom>
          <a:solidFill>
            <a:srgbClr val="5BC9BE"/>
          </a:solidFill>
          <a:ln w="180" cap="flat">
            <a:noFill/>
            <a:prstDash val="solid"/>
            <a:miter/>
          </a:ln>
        </p:spPr>
        <p:txBody>
          <a:bodyPr rtlCol="0" anchor="ctr"/>
          <a:lstStyle/>
          <a:p>
            <a:endParaRPr lang="fi-FI"/>
          </a:p>
        </p:txBody>
      </p:sp>
      <p:sp>
        <p:nvSpPr>
          <p:cNvPr id="22" name="Vapaamuotoinen: Muoto 21">
            <a:extLst>
              <a:ext uri="{FF2B5EF4-FFF2-40B4-BE49-F238E27FC236}">
                <a16:creationId xmlns:a16="http://schemas.microsoft.com/office/drawing/2014/main" id="{023DDEB1-0D77-DD60-0009-416438663AF8}"/>
              </a:ext>
              <a:ext uri="{C183D7F6-B498-43B3-948B-1728B52AA6E4}">
                <adec:decorative xmlns:adec="http://schemas.microsoft.com/office/drawing/2017/decorative" val="1"/>
              </a:ext>
            </a:extLst>
          </p:cNvPr>
          <p:cNvSpPr/>
          <p:nvPr/>
        </p:nvSpPr>
        <p:spPr>
          <a:xfrm>
            <a:off x="1031820" y="3813221"/>
            <a:ext cx="2080159" cy="2080074"/>
          </a:xfrm>
          <a:custGeom>
            <a:avLst/>
            <a:gdLst>
              <a:gd name="connsiteX0" fmla="*/ 2080159 w 2080159"/>
              <a:gd name="connsiteY0" fmla="*/ 1040037 h 2080074"/>
              <a:gd name="connsiteX1" fmla="*/ 1040080 w 2080159"/>
              <a:gd name="connsiteY1" fmla="*/ 0 h 2080074"/>
              <a:gd name="connsiteX2" fmla="*/ 0 w 2080159"/>
              <a:gd name="connsiteY2" fmla="*/ 1040037 h 2080074"/>
              <a:gd name="connsiteX3" fmla="*/ 1040080 w 2080159"/>
              <a:gd name="connsiteY3" fmla="*/ 2080074 h 2080074"/>
              <a:gd name="connsiteX4" fmla="*/ 2080159 w 2080159"/>
              <a:gd name="connsiteY4" fmla="*/ 1040037 h 2080074"/>
              <a:gd name="connsiteX5" fmla="*/ 1343901 w 2080159"/>
              <a:gd name="connsiteY5" fmla="*/ 738417 h 2080074"/>
              <a:gd name="connsiteX6" fmla="*/ 1341279 w 2080159"/>
              <a:gd name="connsiteY6" fmla="*/ 801289 h 2080074"/>
              <a:gd name="connsiteX7" fmla="*/ 1042218 w 2080159"/>
              <a:gd name="connsiteY7" fmla="*/ 749567 h 2080074"/>
              <a:gd name="connsiteX8" fmla="*/ 710625 w 2080159"/>
              <a:gd name="connsiteY8" fmla="*/ 813220 h 2080074"/>
              <a:gd name="connsiteX9" fmla="*/ 706935 w 2080159"/>
              <a:gd name="connsiteY9" fmla="*/ 738415 h 2080074"/>
              <a:gd name="connsiteX10" fmla="*/ 1025414 w 2080159"/>
              <a:gd name="connsiteY10" fmla="*/ 81608 h 2080074"/>
              <a:gd name="connsiteX11" fmla="*/ 1343900 w 2080159"/>
              <a:gd name="connsiteY11" fmla="*/ 738415 h 2080074"/>
              <a:gd name="connsiteX12" fmla="*/ 968275 w 2080159"/>
              <a:gd name="connsiteY12" fmla="*/ 1437156 h 2080074"/>
              <a:gd name="connsiteX13" fmla="*/ 504947 w 2080159"/>
              <a:gd name="connsiteY13" fmla="*/ 1577331 h 2080074"/>
              <a:gd name="connsiteX14" fmla="*/ 214695 w 2080159"/>
              <a:gd name="connsiteY14" fmla="*/ 1524498 h 2080074"/>
              <a:gd name="connsiteX15" fmla="*/ 655989 w 2080159"/>
              <a:gd name="connsiteY15" fmla="*/ 912650 h 2080074"/>
              <a:gd name="connsiteX16" fmla="*/ 968275 w 2080159"/>
              <a:gd name="connsiteY16" fmla="*/ 1437156 h 2080074"/>
              <a:gd name="connsiteX17" fmla="*/ 719414 w 2080159"/>
              <a:gd name="connsiteY17" fmla="*/ 882443 h 2080074"/>
              <a:gd name="connsiteX18" fmla="*/ 1042218 w 2080159"/>
              <a:gd name="connsiteY18" fmla="*/ 817679 h 2080074"/>
              <a:gd name="connsiteX19" fmla="*/ 1333156 w 2080159"/>
              <a:gd name="connsiteY19" fmla="*/ 870765 h 2080074"/>
              <a:gd name="connsiteX20" fmla="*/ 1025414 w 2080159"/>
              <a:gd name="connsiteY20" fmla="*/ 1395158 h 2080074"/>
              <a:gd name="connsiteX21" fmla="*/ 719412 w 2080159"/>
              <a:gd name="connsiteY21" fmla="*/ 882444 h 2080074"/>
              <a:gd name="connsiteX22" fmla="*/ 1397827 w 2080159"/>
              <a:gd name="connsiteY22" fmla="*/ 897880 h 2080074"/>
              <a:gd name="connsiteX23" fmla="*/ 1867920 w 2080159"/>
              <a:gd name="connsiteY23" fmla="*/ 1512841 h 2080074"/>
              <a:gd name="connsiteX24" fmla="*/ 1545916 w 2080159"/>
              <a:gd name="connsiteY24" fmla="*/ 1577331 h 2080074"/>
              <a:gd name="connsiteX25" fmla="*/ 1082580 w 2080159"/>
              <a:gd name="connsiteY25" fmla="*/ 1437156 h 2080074"/>
              <a:gd name="connsiteX26" fmla="*/ 1397827 w 2080159"/>
              <a:gd name="connsiteY26" fmla="*/ 897880 h 2080074"/>
              <a:gd name="connsiteX27" fmla="*/ 253143 w 2080159"/>
              <a:gd name="connsiteY27" fmla="*/ 1608225 h 2080074"/>
              <a:gd name="connsiteX28" fmla="*/ 504945 w 2080159"/>
              <a:gd name="connsiteY28" fmla="*/ 1645424 h 2080074"/>
              <a:gd name="connsiteX29" fmla="*/ 1025414 w 2080159"/>
              <a:gd name="connsiteY29" fmla="*/ 1480063 h 2080074"/>
              <a:gd name="connsiteX30" fmla="*/ 1545916 w 2080159"/>
              <a:gd name="connsiteY30" fmla="*/ 1645424 h 2080074"/>
              <a:gd name="connsiteX31" fmla="*/ 1836161 w 2080159"/>
              <a:gd name="connsiteY31" fmla="*/ 1596000 h 2080074"/>
              <a:gd name="connsiteX32" fmla="*/ 1040078 w 2080159"/>
              <a:gd name="connsiteY32" fmla="*/ 2011964 h 2080074"/>
              <a:gd name="connsiteX33" fmla="*/ 253145 w 2080159"/>
              <a:gd name="connsiteY33" fmla="*/ 1608225 h 2080074"/>
              <a:gd name="connsiteX34" fmla="*/ 928095 w 2080159"/>
              <a:gd name="connsiteY34" fmla="*/ 75075 h 2080074"/>
              <a:gd name="connsiteX35" fmla="*/ 638820 w 2080159"/>
              <a:gd name="connsiteY35" fmla="*/ 738417 h 2080074"/>
              <a:gd name="connsiteX36" fmla="*/ 644790 w 2080159"/>
              <a:gd name="connsiteY36" fmla="*/ 842538 h 2080074"/>
              <a:gd name="connsiteX37" fmla="*/ 159990 w 2080159"/>
              <a:gd name="connsiteY37" fmla="*/ 1449879 h 2080074"/>
              <a:gd name="connsiteX38" fmla="*/ 68084 w 2080159"/>
              <a:gd name="connsiteY38" fmla="*/ 1040035 h 2080074"/>
              <a:gd name="connsiteX39" fmla="*/ 928095 w 2080159"/>
              <a:gd name="connsiteY39" fmla="*/ 75075 h 2080074"/>
              <a:gd name="connsiteX40" fmla="*/ 2012043 w 2080159"/>
              <a:gd name="connsiteY40" fmla="*/ 1040035 h 2080074"/>
              <a:gd name="connsiteX41" fmla="*/ 1923241 w 2080159"/>
              <a:gd name="connsiteY41" fmla="*/ 1443529 h 2080074"/>
              <a:gd name="connsiteX42" fmla="*/ 1407406 w 2080159"/>
              <a:gd name="connsiteY42" fmla="*/ 826987 h 2080074"/>
              <a:gd name="connsiteX43" fmla="*/ 1412004 w 2080159"/>
              <a:gd name="connsiteY43" fmla="*/ 738415 h 2080074"/>
              <a:gd name="connsiteX44" fmla="*/ 1119726 w 2080159"/>
              <a:gd name="connsiteY44" fmla="*/ 72134 h 2080074"/>
              <a:gd name="connsiteX45" fmla="*/ 2012041 w 2080159"/>
              <a:gd name="connsiteY45" fmla="*/ 1040033 h 2080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080159" h="2080074">
                <a:moveTo>
                  <a:pt x="2080159" y="1040037"/>
                </a:moveTo>
                <a:cubicBezTo>
                  <a:pt x="2080159" y="466568"/>
                  <a:pt x="1613574" y="0"/>
                  <a:pt x="1040080" y="0"/>
                </a:cubicBezTo>
                <a:cubicBezTo>
                  <a:pt x="466586" y="0"/>
                  <a:pt x="0" y="466568"/>
                  <a:pt x="0" y="1040037"/>
                </a:cubicBezTo>
                <a:cubicBezTo>
                  <a:pt x="0" y="1613508"/>
                  <a:pt x="466586" y="2080074"/>
                  <a:pt x="1040080" y="2080074"/>
                </a:cubicBezTo>
                <a:cubicBezTo>
                  <a:pt x="1613574" y="2080074"/>
                  <a:pt x="2080159" y="1613508"/>
                  <a:pt x="2080159" y="1040037"/>
                </a:cubicBezTo>
                <a:close/>
                <a:moveTo>
                  <a:pt x="1343901" y="738417"/>
                </a:moveTo>
                <a:cubicBezTo>
                  <a:pt x="1343901" y="759588"/>
                  <a:pt x="1342828" y="780507"/>
                  <a:pt x="1341279" y="801289"/>
                </a:cubicBezTo>
                <a:cubicBezTo>
                  <a:pt x="1247492" y="768370"/>
                  <a:pt x="1147118" y="749567"/>
                  <a:pt x="1042218" y="749567"/>
                </a:cubicBezTo>
                <a:cubicBezTo>
                  <a:pt x="925119" y="749567"/>
                  <a:pt x="813474" y="772629"/>
                  <a:pt x="710625" y="813220"/>
                </a:cubicBezTo>
                <a:cubicBezTo>
                  <a:pt x="708415" y="788544"/>
                  <a:pt x="706935" y="763656"/>
                  <a:pt x="706935" y="738415"/>
                </a:cubicBezTo>
                <a:cubicBezTo>
                  <a:pt x="706935" y="472419"/>
                  <a:pt x="831732" y="235426"/>
                  <a:pt x="1025414" y="81608"/>
                </a:cubicBezTo>
                <a:cubicBezTo>
                  <a:pt x="1219125" y="235426"/>
                  <a:pt x="1343900" y="472419"/>
                  <a:pt x="1343900" y="738415"/>
                </a:cubicBezTo>
                <a:close/>
                <a:moveTo>
                  <a:pt x="968275" y="1437156"/>
                </a:moveTo>
                <a:cubicBezTo>
                  <a:pt x="835402" y="1525548"/>
                  <a:pt x="676163" y="1577331"/>
                  <a:pt x="504947" y="1577331"/>
                </a:cubicBezTo>
                <a:cubicBezTo>
                  <a:pt x="402802" y="1577331"/>
                  <a:pt x="305300" y="1558054"/>
                  <a:pt x="214695" y="1524498"/>
                </a:cubicBezTo>
                <a:cubicBezTo>
                  <a:pt x="257152" y="1258025"/>
                  <a:pt x="424813" y="1033141"/>
                  <a:pt x="655989" y="912650"/>
                </a:cubicBezTo>
                <a:cubicBezTo>
                  <a:pt x="696948" y="1122053"/>
                  <a:pt x="809881" y="1305989"/>
                  <a:pt x="968275" y="1437156"/>
                </a:cubicBezTo>
                <a:close/>
                <a:moveTo>
                  <a:pt x="719414" y="882443"/>
                </a:moveTo>
                <a:cubicBezTo>
                  <a:pt x="818846" y="840830"/>
                  <a:pt x="927868" y="817679"/>
                  <a:pt x="1042218" y="817679"/>
                </a:cubicBezTo>
                <a:cubicBezTo>
                  <a:pt x="1144615" y="817679"/>
                  <a:pt x="1242341" y="837026"/>
                  <a:pt x="1333156" y="870765"/>
                </a:cubicBezTo>
                <a:cubicBezTo>
                  <a:pt x="1299372" y="1082195"/>
                  <a:pt x="1186300" y="1267407"/>
                  <a:pt x="1025414" y="1395158"/>
                </a:cubicBezTo>
                <a:cubicBezTo>
                  <a:pt x="867496" y="1269751"/>
                  <a:pt x="755450" y="1089028"/>
                  <a:pt x="719412" y="882444"/>
                </a:cubicBezTo>
                <a:close/>
                <a:moveTo>
                  <a:pt x="1397827" y="897880"/>
                </a:moveTo>
                <a:cubicBezTo>
                  <a:pt x="1641163" y="1012402"/>
                  <a:pt x="1820501" y="1239930"/>
                  <a:pt x="1867920" y="1512841"/>
                </a:cubicBezTo>
                <a:cubicBezTo>
                  <a:pt x="1768716" y="1554251"/>
                  <a:pt x="1659986" y="1577331"/>
                  <a:pt x="1545916" y="1577331"/>
                </a:cubicBezTo>
                <a:cubicBezTo>
                  <a:pt x="1374700" y="1577331"/>
                  <a:pt x="1215459" y="1525546"/>
                  <a:pt x="1082580" y="1437156"/>
                </a:cubicBezTo>
                <a:cubicBezTo>
                  <a:pt x="1244692" y="1302891"/>
                  <a:pt x="1359421" y="1113431"/>
                  <a:pt x="1397827" y="897880"/>
                </a:cubicBezTo>
                <a:close/>
                <a:moveTo>
                  <a:pt x="253143" y="1608225"/>
                </a:moveTo>
                <a:cubicBezTo>
                  <a:pt x="333227" y="1631694"/>
                  <a:pt x="417367" y="1645424"/>
                  <a:pt x="504945" y="1645424"/>
                </a:cubicBezTo>
                <a:cubicBezTo>
                  <a:pt x="698629" y="1645424"/>
                  <a:pt x="877922" y="1583891"/>
                  <a:pt x="1025414" y="1480063"/>
                </a:cubicBezTo>
                <a:cubicBezTo>
                  <a:pt x="1172932" y="1583891"/>
                  <a:pt x="1352231" y="1645424"/>
                  <a:pt x="1545916" y="1645424"/>
                </a:cubicBezTo>
                <a:cubicBezTo>
                  <a:pt x="1647647" y="1645424"/>
                  <a:pt x="1744858" y="1627167"/>
                  <a:pt x="1836161" y="1596000"/>
                </a:cubicBezTo>
                <a:cubicBezTo>
                  <a:pt x="1660240" y="1847086"/>
                  <a:pt x="1369257" y="2011964"/>
                  <a:pt x="1040078" y="2011964"/>
                </a:cubicBezTo>
                <a:cubicBezTo>
                  <a:pt x="716359" y="2011964"/>
                  <a:pt x="429893" y="1852299"/>
                  <a:pt x="253145" y="1608225"/>
                </a:cubicBezTo>
                <a:close/>
                <a:moveTo>
                  <a:pt x="928095" y="75075"/>
                </a:moveTo>
                <a:cubicBezTo>
                  <a:pt x="750281" y="240772"/>
                  <a:pt x="638820" y="476764"/>
                  <a:pt x="638820" y="738417"/>
                </a:cubicBezTo>
                <a:cubicBezTo>
                  <a:pt x="638820" y="773609"/>
                  <a:pt x="640873" y="808343"/>
                  <a:pt x="644790" y="842538"/>
                </a:cubicBezTo>
                <a:cubicBezTo>
                  <a:pt x="403569" y="960777"/>
                  <a:pt x="222663" y="1182520"/>
                  <a:pt x="159990" y="1449879"/>
                </a:cubicBezTo>
                <a:cubicBezTo>
                  <a:pt x="101639" y="1325133"/>
                  <a:pt x="68084" y="1186588"/>
                  <a:pt x="68084" y="1040035"/>
                </a:cubicBezTo>
                <a:cubicBezTo>
                  <a:pt x="68084" y="542030"/>
                  <a:pt x="444777" y="130847"/>
                  <a:pt x="928095" y="75075"/>
                </a:cubicBezTo>
                <a:close/>
                <a:moveTo>
                  <a:pt x="2012043" y="1040035"/>
                </a:moveTo>
                <a:cubicBezTo>
                  <a:pt x="2012043" y="1184086"/>
                  <a:pt x="1979696" y="1320440"/>
                  <a:pt x="1923241" y="1443529"/>
                </a:cubicBezTo>
                <a:cubicBezTo>
                  <a:pt x="1856334" y="1167083"/>
                  <a:pt x="1662828" y="939878"/>
                  <a:pt x="1407406" y="826987"/>
                </a:cubicBezTo>
                <a:cubicBezTo>
                  <a:pt x="1410252" y="797809"/>
                  <a:pt x="1412004" y="768307"/>
                  <a:pt x="1412004" y="738415"/>
                </a:cubicBezTo>
                <a:cubicBezTo>
                  <a:pt x="1412004" y="475265"/>
                  <a:pt x="1299318" y="237971"/>
                  <a:pt x="1119726" y="72134"/>
                </a:cubicBezTo>
                <a:cubicBezTo>
                  <a:pt x="1618465" y="112882"/>
                  <a:pt x="2012041" y="530985"/>
                  <a:pt x="2012041" y="1040033"/>
                </a:cubicBezTo>
                <a:close/>
              </a:path>
            </a:pathLst>
          </a:custGeom>
          <a:solidFill>
            <a:srgbClr val="5BC9BE"/>
          </a:solidFill>
          <a:ln w="180" cap="flat">
            <a:noFill/>
            <a:prstDash val="solid"/>
            <a:miter/>
          </a:ln>
        </p:spPr>
        <p:txBody>
          <a:bodyPr rtlCol="0" anchor="ctr"/>
          <a:lstStyle/>
          <a:p>
            <a:endParaRPr lang="fi-FI"/>
          </a:p>
        </p:txBody>
      </p:sp>
      <p:sp>
        <p:nvSpPr>
          <p:cNvPr id="23" name="Vapaamuotoinen: Muoto 22">
            <a:extLst>
              <a:ext uri="{FF2B5EF4-FFF2-40B4-BE49-F238E27FC236}">
                <a16:creationId xmlns:a16="http://schemas.microsoft.com/office/drawing/2014/main" id="{1AB1B36F-0133-2E95-64D9-268DE8A7B483}"/>
              </a:ext>
              <a:ext uri="{C183D7F6-B498-43B3-948B-1728B52AA6E4}">
                <adec:decorative xmlns:adec="http://schemas.microsoft.com/office/drawing/2017/decorative" val="1"/>
              </a:ext>
            </a:extLst>
          </p:cNvPr>
          <p:cNvSpPr/>
          <p:nvPr/>
        </p:nvSpPr>
        <p:spPr>
          <a:xfrm>
            <a:off x="25728" y="5554659"/>
            <a:ext cx="2080162" cy="1303363"/>
          </a:xfrm>
          <a:custGeom>
            <a:avLst/>
            <a:gdLst>
              <a:gd name="connsiteX0" fmla="*/ 2080159 w 2080162"/>
              <a:gd name="connsiteY0" fmla="*/ 1040037 h 1303363"/>
              <a:gd name="connsiteX1" fmla="*/ 1040080 w 2080162"/>
              <a:gd name="connsiteY1" fmla="*/ 0 h 1303363"/>
              <a:gd name="connsiteX2" fmla="*/ 0 w 2080162"/>
              <a:gd name="connsiteY2" fmla="*/ 1040037 h 1303363"/>
              <a:gd name="connsiteX3" fmla="*/ 33807 w 2080162"/>
              <a:gd name="connsiteY3" fmla="*/ 1303362 h 1303363"/>
              <a:gd name="connsiteX4" fmla="*/ 105083 w 2080162"/>
              <a:gd name="connsiteY4" fmla="*/ 1303362 h 1303363"/>
              <a:gd name="connsiteX5" fmla="*/ 68088 w 2080162"/>
              <a:gd name="connsiteY5" fmla="*/ 1040037 h 1303363"/>
              <a:gd name="connsiteX6" fmla="*/ 928098 w 2080162"/>
              <a:gd name="connsiteY6" fmla="*/ 75077 h 1303363"/>
              <a:gd name="connsiteX7" fmla="*/ 638826 w 2080162"/>
              <a:gd name="connsiteY7" fmla="*/ 738419 h 1303363"/>
              <a:gd name="connsiteX8" fmla="*/ 644795 w 2080162"/>
              <a:gd name="connsiteY8" fmla="*/ 842540 h 1303363"/>
              <a:gd name="connsiteX9" fmla="*/ 207901 w 2080162"/>
              <a:gd name="connsiteY9" fmla="*/ 1303362 h 1303363"/>
              <a:gd name="connsiteX10" fmla="*/ 282360 w 2080162"/>
              <a:gd name="connsiteY10" fmla="*/ 1303362 h 1303363"/>
              <a:gd name="connsiteX11" fmla="*/ 655990 w 2080162"/>
              <a:gd name="connsiteY11" fmla="*/ 912652 h 1303363"/>
              <a:gd name="connsiteX12" fmla="*/ 836940 w 2080162"/>
              <a:gd name="connsiteY12" fmla="*/ 1303362 h 1303363"/>
              <a:gd name="connsiteX13" fmla="*/ 926989 w 2080162"/>
              <a:gd name="connsiteY13" fmla="*/ 1303362 h 1303363"/>
              <a:gd name="connsiteX14" fmla="*/ 719419 w 2080162"/>
              <a:gd name="connsiteY14" fmla="*/ 882444 h 1303363"/>
              <a:gd name="connsiteX15" fmla="*/ 1042222 w 2080162"/>
              <a:gd name="connsiteY15" fmla="*/ 817681 h 1303363"/>
              <a:gd name="connsiteX16" fmla="*/ 1333160 w 2080162"/>
              <a:gd name="connsiteY16" fmla="*/ 870767 h 1303363"/>
              <a:gd name="connsiteX17" fmla="*/ 1123842 w 2080162"/>
              <a:gd name="connsiteY17" fmla="*/ 1303364 h 1303363"/>
              <a:gd name="connsiteX18" fmla="*/ 1213983 w 2080162"/>
              <a:gd name="connsiteY18" fmla="*/ 1303364 h 1303363"/>
              <a:gd name="connsiteX19" fmla="*/ 1397833 w 2080162"/>
              <a:gd name="connsiteY19" fmla="*/ 897882 h 1303363"/>
              <a:gd name="connsiteX20" fmla="*/ 1802132 w 2080162"/>
              <a:gd name="connsiteY20" fmla="*/ 1303364 h 1303363"/>
              <a:gd name="connsiteX21" fmla="*/ 1876861 w 2080162"/>
              <a:gd name="connsiteY21" fmla="*/ 1303364 h 1303363"/>
              <a:gd name="connsiteX22" fmla="*/ 1407417 w 2080162"/>
              <a:gd name="connsiteY22" fmla="*/ 826991 h 1303363"/>
              <a:gd name="connsiteX23" fmla="*/ 1412014 w 2080162"/>
              <a:gd name="connsiteY23" fmla="*/ 738419 h 1303363"/>
              <a:gd name="connsiteX24" fmla="*/ 1119735 w 2080162"/>
              <a:gd name="connsiteY24" fmla="*/ 72137 h 1303363"/>
              <a:gd name="connsiteX25" fmla="*/ 2012050 w 2080162"/>
              <a:gd name="connsiteY25" fmla="*/ 1040037 h 1303363"/>
              <a:gd name="connsiteX26" fmla="*/ 1975127 w 2080162"/>
              <a:gd name="connsiteY26" fmla="*/ 1303362 h 1303363"/>
              <a:gd name="connsiteX27" fmla="*/ 2046356 w 2080162"/>
              <a:gd name="connsiteY27" fmla="*/ 1303362 h 1303363"/>
              <a:gd name="connsiteX28" fmla="*/ 2080163 w 2080162"/>
              <a:gd name="connsiteY28" fmla="*/ 1040037 h 1303363"/>
              <a:gd name="connsiteX29" fmla="*/ 1343901 w 2080162"/>
              <a:gd name="connsiteY29" fmla="*/ 738417 h 1303363"/>
              <a:gd name="connsiteX30" fmla="*/ 1341278 w 2080162"/>
              <a:gd name="connsiteY30" fmla="*/ 801289 h 1303363"/>
              <a:gd name="connsiteX31" fmla="*/ 1042218 w 2080162"/>
              <a:gd name="connsiteY31" fmla="*/ 749567 h 1303363"/>
              <a:gd name="connsiteX32" fmla="*/ 710625 w 2080162"/>
              <a:gd name="connsiteY32" fmla="*/ 813213 h 1303363"/>
              <a:gd name="connsiteX33" fmla="*/ 706937 w 2080162"/>
              <a:gd name="connsiteY33" fmla="*/ 738415 h 1303363"/>
              <a:gd name="connsiteX34" fmla="*/ 1025416 w 2080162"/>
              <a:gd name="connsiteY34" fmla="*/ 81607 h 1303363"/>
              <a:gd name="connsiteX35" fmla="*/ 1343900 w 2080162"/>
              <a:gd name="connsiteY35" fmla="*/ 738415 h 1303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080162" h="1303363">
                <a:moveTo>
                  <a:pt x="2080159" y="1040037"/>
                </a:moveTo>
                <a:cubicBezTo>
                  <a:pt x="2080159" y="466569"/>
                  <a:pt x="1613574" y="0"/>
                  <a:pt x="1040080" y="0"/>
                </a:cubicBezTo>
                <a:cubicBezTo>
                  <a:pt x="466587" y="0"/>
                  <a:pt x="0" y="466569"/>
                  <a:pt x="0" y="1040037"/>
                </a:cubicBezTo>
                <a:cubicBezTo>
                  <a:pt x="0" y="1130985"/>
                  <a:pt x="11771" y="1219228"/>
                  <a:pt x="33807" y="1303362"/>
                </a:cubicBezTo>
                <a:lnTo>
                  <a:pt x="105083" y="1303362"/>
                </a:lnTo>
                <a:cubicBezTo>
                  <a:pt x="81128" y="1219634"/>
                  <a:pt x="68088" y="1131392"/>
                  <a:pt x="68088" y="1040037"/>
                </a:cubicBezTo>
                <a:cubicBezTo>
                  <a:pt x="68088" y="542032"/>
                  <a:pt x="444780" y="130849"/>
                  <a:pt x="928098" y="75077"/>
                </a:cubicBezTo>
                <a:cubicBezTo>
                  <a:pt x="750285" y="240774"/>
                  <a:pt x="638826" y="476766"/>
                  <a:pt x="638826" y="738419"/>
                </a:cubicBezTo>
                <a:cubicBezTo>
                  <a:pt x="638826" y="773611"/>
                  <a:pt x="640876" y="808345"/>
                  <a:pt x="644795" y="842540"/>
                </a:cubicBezTo>
                <a:cubicBezTo>
                  <a:pt x="449232" y="938398"/>
                  <a:pt x="293319" y="1102290"/>
                  <a:pt x="207901" y="1303362"/>
                </a:cubicBezTo>
                <a:lnTo>
                  <a:pt x="282360" y="1303362"/>
                </a:lnTo>
                <a:cubicBezTo>
                  <a:pt x="360460" y="1135649"/>
                  <a:pt x="492290" y="997971"/>
                  <a:pt x="655990" y="912652"/>
                </a:cubicBezTo>
                <a:cubicBezTo>
                  <a:pt x="684469" y="1058267"/>
                  <a:pt x="747763" y="1191558"/>
                  <a:pt x="836940" y="1303362"/>
                </a:cubicBezTo>
                <a:lnTo>
                  <a:pt x="926989" y="1303362"/>
                </a:lnTo>
                <a:cubicBezTo>
                  <a:pt x="821332" y="1187884"/>
                  <a:pt x="747423" y="1042975"/>
                  <a:pt x="719419" y="882444"/>
                </a:cubicBezTo>
                <a:cubicBezTo>
                  <a:pt x="818852" y="840832"/>
                  <a:pt x="927872" y="817681"/>
                  <a:pt x="1042222" y="817681"/>
                </a:cubicBezTo>
                <a:cubicBezTo>
                  <a:pt x="1144621" y="817681"/>
                  <a:pt x="1242347" y="837028"/>
                  <a:pt x="1333160" y="870767"/>
                </a:cubicBezTo>
                <a:cubicBezTo>
                  <a:pt x="1306771" y="1035929"/>
                  <a:pt x="1231996" y="1185093"/>
                  <a:pt x="1123842" y="1303364"/>
                </a:cubicBezTo>
                <a:lnTo>
                  <a:pt x="1213983" y="1303364"/>
                </a:lnTo>
                <a:cubicBezTo>
                  <a:pt x="1306229" y="1187796"/>
                  <a:pt x="1370859" y="1049275"/>
                  <a:pt x="1397833" y="897882"/>
                </a:cubicBezTo>
                <a:cubicBezTo>
                  <a:pt x="1575572" y="981534"/>
                  <a:pt x="1719152" y="1125484"/>
                  <a:pt x="1802132" y="1303364"/>
                </a:cubicBezTo>
                <a:lnTo>
                  <a:pt x="1876861" y="1303364"/>
                </a:lnTo>
                <a:cubicBezTo>
                  <a:pt x="1786750" y="1091119"/>
                  <a:pt x="1618166" y="920140"/>
                  <a:pt x="1407417" y="826991"/>
                </a:cubicBezTo>
                <a:cubicBezTo>
                  <a:pt x="1410261" y="797813"/>
                  <a:pt x="1412014" y="768311"/>
                  <a:pt x="1412014" y="738419"/>
                </a:cubicBezTo>
                <a:cubicBezTo>
                  <a:pt x="1412014" y="475268"/>
                  <a:pt x="1299327" y="237974"/>
                  <a:pt x="1119735" y="72137"/>
                </a:cubicBezTo>
                <a:cubicBezTo>
                  <a:pt x="1618467" y="112886"/>
                  <a:pt x="2012050" y="530988"/>
                  <a:pt x="2012050" y="1040037"/>
                </a:cubicBezTo>
                <a:cubicBezTo>
                  <a:pt x="2012050" y="1131379"/>
                  <a:pt x="1999038" y="1219627"/>
                  <a:pt x="1975127" y="1303362"/>
                </a:cubicBezTo>
                <a:lnTo>
                  <a:pt x="2046356" y="1303362"/>
                </a:lnTo>
                <a:cubicBezTo>
                  <a:pt x="2068392" y="1219228"/>
                  <a:pt x="2080163" y="1130985"/>
                  <a:pt x="2080163" y="1040037"/>
                </a:cubicBezTo>
                <a:close/>
                <a:moveTo>
                  <a:pt x="1343901" y="738417"/>
                </a:moveTo>
                <a:cubicBezTo>
                  <a:pt x="1343901" y="759588"/>
                  <a:pt x="1342828" y="780507"/>
                  <a:pt x="1341278" y="801289"/>
                </a:cubicBezTo>
                <a:cubicBezTo>
                  <a:pt x="1247493" y="768371"/>
                  <a:pt x="1147120" y="749567"/>
                  <a:pt x="1042218" y="749567"/>
                </a:cubicBezTo>
                <a:cubicBezTo>
                  <a:pt x="925119" y="749567"/>
                  <a:pt x="813474" y="772630"/>
                  <a:pt x="710625" y="813213"/>
                </a:cubicBezTo>
                <a:cubicBezTo>
                  <a:pt x="708417" y="788537"/>
                  <a:pt x="706937" y="763656"/>
                  <a:pt x="706937" y="738415"/>
                </a:cubicBezTo>
                <a:cubicBezTo>
                  <a:pt x="706937" y="472419"/>
                  <a:pt x="831732" y="235425"/>
                  <a:pt x="1025416" y="81607"/>
                </a:cubicBezTo>
                <a:cubicBezTo>
                  <a:pt x="1219124" y="235425"/>
                  <a:pt x="1343900" y="472419"/>
                  <a:pt x="1343900" y="738415"/>
                </a:cubicBezTo>
                <a:close/>
              </a:path>
            </a:pathLst>
          </a:custGeom>
          <a:solidFill>
            <a:srgbClr val="5BC9BE"/>
          </a:solidFill>
          <a:ln w="180" cap="flat">
            <a:noFill/>
            <a:prstDash val="solid"/>
            <a:miter/>
          </a:ln>
        </p:spPr>
        <p:txBody>
          <a:bodyPr rtlCol="0" anchor="ctr"/>
          <a:lstStyle/>
          <a:p>
            <a:endParaRPr lang="fi-FI"/>
          </a:p>
        </p:txBody>
      </p:sp>
      <p:sp>
        <p:nvSpPr>
          <p:cNvPr id="24" name="Vapaamuotoinen: Muoto 23">
            <a:extLst>
              <a:ext uri="{FF2B5EF4-FFF2-40B4-BE49-F238E27FC236}">
                <a16:creationId xmlns:a16="http://schemas.microsoft.com/office/drawing/2014/main" id="{9D9ADB83-5DE7-6D85-5CEA-91ECB373B058}"/>
              </a:ext>
              <a:ext uri="{C183D7F6-B498-43B3-948B-1728B52AA6E4}">
                <adec:decorative xmlns:adec="http://schemas.microsoft.com/office/drawing/2017/decorative" val="1"/>
              </a:ext>
            </a:extLst>
          </p:cNvPr>
          <p:cNvSpPr/>
          <p:nvPr/>
        </p:nvSpPr>
        <p:spPr>
          <a:xfrm>
            <a:off x="0" y="3813221"/>
            <a:ext cx="1099796" cy="2080075"/>
          </a:xfrm>
          <a:custGeom>
            <a:avLst/>
            <a:gdLst>
              <a:gd name="connsiteX0" fmla="*/ 1099797 w 1099796"/>
              <a:gd name="connsiteY0" fmla="*/ 1040037 h 2080075"/>
              <a:gd name="connsiteX1" fmla="*/ 59717 w 1099796"/>
              <a:gd name="connsiteY1" fmla="*/ 0 h 2080075"/>
              <a:gd name="connsiteX2" fmla="*/ 2 w 1099796"/>
              <a:gd name="connsiteY2" fmla="*/ 1755 h 2080075"/>
              <a:gd name="connsiteX3" fmla="*/ 2 w 1099796"/>
              <a:gd name="connsiteY3" fmla="*/ 120032 h 2080075"/>
              <a:gd name="connsiteX4" fmla="*/ 45055 w 1099796"/>
              <a:gd name="connsiteY4" fmla="*/ 81611 h 2080075"/>
              <a:gd name="connsiteX5" fmla="*/ 363540 w 1099796"/>
              <a:gd name="connsiteY5" fmla="*/ 738419 h 2080075"/>
              <a:gd name="connsiteX6" fmla="*/ 360918 w 1099796"/>
              <a:gd name="connsiteY6" fmla="*/ 801291 h 2080075"/>
              <a:gd name="connsiteX7" fmla="*/ 61857 w 1099796"/>
              <a:gd name="connsiteY7" fmla="*/ 749569 h 2080075"/>
              <a:gd name="connsiteX8" fmla="*/ 2 w 1099796"/>
              <a:gd name="connsiteY8" fmla="*/ 751723 h 2080075"/>
              <a:gd name="connsiteX9" fmla="*/ 2 w 1099796"/>
              <a:gd name="connsiteY9" fmla="*/ 819952 h 2080075"/>
              <a:gd name="connsiteX10" fmla="*/ 61857 w 1099796"/>
              <a:gd name="connsiteY10" fmla="*/ 817679 h 2080075"/>
              <a:gd name="connsiteX11" fmla="*/ 352795 w 1099796"/>
              <a:gd name="connsiteY11" fmla="*/ 870765 h 2080075"/>
              <a:gd name="connsiteX12" fmla="*/ 45053 w 1099796"/>
              <a:gd name="connsiteY12" fmla="*/ 1395158 h 2080075"/>
              <a:gd name="connsiteX13" fmla="*/ 0 w 1099796"/>
              <a:gd name="connsiteY13" fmla="*/ 1356733 h 2080075"/>
              <a:gd name="connsiteX14" fmla="*/ 0 w 1099796"/>
              <a:gd name="connsiteY14" fmla="*/ 1509833 h 2080075"/>
              <a:gd name="connsiteX15" fmla="*/ 45053 w 1099796"/>
              <a:gd name="connsiteY15" fmla="*/ 1480065 h 2080075"/>
              <a:gd name="connsiteX16" fmla="*/ 565555 w 1099796"/>
              <a:gd name="connsiteY16" fmla="*/ 1645425 h 2080075"/>
              <a:gd name="connsiteX17" fmla="*/ 855800 w 1099796"/>
              <a:gd name="connsiteY17" fmla="*/ 1596002 h 2080075"/>
              <a:gd name="connsiteX18" fmla="*/ 59717 w 1099796"/>
              <a:gd name="connsiteY18" fmla="*/ 2011966 h 2080075"/>
              <a:gd name="connsiteX19" fmla="*/ 2 w 1099796"/>
              <a:gd name="connsiteY19" fmla="*/ 2010142 h 2080075"/>
              <a:gd name="connsiteX20" fmla="*/ 2 w 1099796"/>
              <a:gd name="connsiteY20" fmla="*/ 2078321 h 2080075"/>
              <a:gd name="connsiteX21" fmla="*/ 59717 w 1099796"/>
              <a:gd name="connsiteY21" fmla="*/ 2080076 h 2080075"/>
              <a:gd name="connsiteX22" fmla="*/ 1099797 w 1099796"/>
              <a:gd name="connsiteY22" fmla="*/ 1040039 h 2080075"/>
              <a:gd name="connsiteX23" fmla="*/ 417466 w 1099796"/>
              <a:gd name="connsiteY23" fmla="*/ 897880 h 2080075"/>
              <a:gd name="connsiteX24" fmla="*/ 887559 w 1099796"/>
              <a:gd name="connsiteY24" fmla="*/ 1512841 h 2080075"/>
              <a:gd name="connsiteX25" fmla="*/ 565555 w 1099796"/>
              <a:gd name="connsiteY25" fmla="*/ 1577331 h 2080075"/>
              <a:gd name="connsiteX26" fmla="*/ 102219 w 1099796"/>
              <a:gd name="connsiteY26" fmla="*/ 1437156 h 2080075"/>
              <a:gd name="connsiteX27" fmla="*/ 417466 w 1099796"/>
              <a:gd name="connsiteY27" fmla="*/ 897880 h 2080075"/>
              <a:gd name="connsiteX28" fmla="*/ 1031684 w 1099796"/>
              <a:gd name="connsiteY28" fmla="*/ 1040037 h 2080075"/>
              <a:gd name="connsiteX29" fmla="*/ 942881 w 1099796"/>
              <a:gd name="connsiteY29" fmla="*/ 1443530 h 2080075"/>
              <a:gd name="connsiteX30" fmla="*/ 427047 w 1099796"/>
              <a:gd name="connsiteY30" fmla="*/ 826989 h 2080075"/>
              <a:gd name="connsiteX31" fmla="*/ 431644 w 1099796"/>
              <a:gd name="connsiteY31" fmla="*/ 738417 h 2080075"/>
              <a:gd name="connsiteX32" fmla="*/ 139367 w 1099796"/>
              <a:gd name="connsiteY32" fmla="*/ 72135 h 2080075"/>
              <a:gd name="connsiteX33" fmla="*/ 1031682 w 1099796"/>
              <a:gd name="connsiteY33" fmla="*/ 1040035 h 2080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099796" h="2080075">
                <a:moveTo>
                  <a:pt x="1099797" y="1040037"/>
                </a:moveTo>
                <a:cubicBezTo>
                  <a:pt x="1099797" y="466568"/>
                  <a:pt x="633211" y="0"/>
                  <a:pt x="59717" y="0"/>
                </a:cubicBezTo>
                <a:cubicBezTo>
                  <a:pt x="39672" y="0"/>
                  <a:pt x="19771" y="630"/>
                  <a:pt x="2" y="1755"/>
                </a:cubicBezTo>
                <a:lnTo>
                  <a:pt x="2" y="120032"/>
                </a:lnTo>
                <a:cubicBezTo>
                  <a:pt x="14563" y="106715"/>
                  <a:pt x="29586" y="93895"/>
                  <a:pt x="45055" y="81611"/>
                </a:cubicBezTo>
                <a:cubicBezTo>
                  <a:pt x="238765" y="235429"/>
                  <a:pt x="363540" y="472423"/>
                  <a:pt x="363540" y="738419"/>
                </a:cubicBezTo>
                <a:cubicBezTo>
                  <a:pt x="363540" y="759590"/>
                  <a:pt x="362468" y="780509"/>
                  <a:pt x="360918" y="801291"/>
                </a:cubicBezTo>
                <a:cubicBezTo>
                  <a:pt x="267131" y="768372"/>
                  <a:pt x="166757" y="749569"/>
                  <a:pt x="61857" y="749569"/>
                </a:cubicBezTo>
                <a:cubicBezTo>
                  <a:pt x="41060" y="749569"/>
                  <a:pt x="20436" y="750299"/>
                  <a:pt x="2" y="751723"/>
                </a:cubicBezTo>
                <a:lnTo>
                  <a:pt x="2" y="819952"/>
                </a:lnTo>
                <a:cubicBezTo>
                  <a:pt x="20427" y="818449"/>
                  <a:pt x="41055" y="817679"/>
                  <a:pt x="61857" y="817679"/>
                </a:cubicBezTo>
                <a:cubicBezTo>
                  <a:pt x="164255" y="817679"/>
                  <a:pt x="261988" y="837026"/>
                  <a:pt x="352795" y="870765"/>
                </a:cubicBezTo>
                <a:cubicBezTo>
                  <a:pt x="319011" y="1082195"/>
                  <a:pt x="205939" y="1267407"/>
                  <a:pt x="45053" y="1395158"/>
                </a:cubicBezTo>
                <a:cubicBezTo>
                  <a:pt x="29582" y="1382872"/>
                  <a:pt x="14562" y="1370054"/>
                  <a:pt x="0" y="1356733"/>
                </a:cubicBezTo>
                <a:lnTo>
                  <a:pt x="0" y="1509833"/>
                </a:lnTo>
                <a:cubicBezTo>
                  <a:pt x="15321" y="1500341"/>
                  <a:pt x="30347" y="1490417"/>
                  <a:pt x="45053" y="1480065"/>
                </a:cubicBezTo>
                <a:cubicBezTo>
                  <a:pt x="192571" y="1583893"/>
                  <a:pt x="371870" y="1645425"/>
                  <a:pt x="565555" y="1645425"/>
                </a:cubicBezTo>
                <a:cubicBezTo>
                  <a:pt x="667286" y="1645425"/>
                  <a:pt x="764497" y="1627169"/>
                  <a:pt x="855800" y="1596002"/>
                </a:cubicBezTo>
                <a:cubicBezTo>
                  <a:pt x="679879" y="1847088"/>
                  <a:pt x="388896" y="2011966"/>
                  <a:pt x="59717" y="2011966"/>
                </a:cubicBezTo>
                <a:cubicBezTo>
                  <a:pt x="39663" y="2011966"/>
                  <a:pt x="19751" y="2011350"/>
                  <a:pt x="2" y="2010142"/>
                </a:cubicBezTo>
                <a:lnTo>
                  <a:pt x="2" y="2078321"/>
                </a:lnTo>
                <a:cubicBezTo>
                  <a:pt x="19771" y="2079446"/>
                  <a:pt x="39672" y="2080076"/>
                  <a:pt x="59717" y="2080076"/>
                </a:cubicBezTo>
                <a:cubicBezTo>
                  <a:pt x="633211" y="2080076"/>
                  <a:pt x="1099797" y="1613509"/>
                  <a:pt x="1099797" y="1040039"/>
                </a:cubicBezTo>
                <a:close/>
                <a:moveTo>
                  <a:pt x="417466" y="897880"/>
                </a:moveTo>
                <a:cubicBezTo>
                  <a:pt x="660802" y="1012402"/>
                  <a:pt x="840140" y="1239930"/>
                  <a:pt x="887559" y="1512841"/>
                </a:cubicBezTo>
                <a:cubicBezTo>
                  <a:pt x="788355" y="1554251"/>
                  <a:pt x="679625" y="1577331"/>
                  <a:pt x="565555" y="1577331"/>
                </a:cubicBezTo>
                <a:cubicBezTo>
                  <a:pt x="394340" y="1577331"/>
                  <a:pt x="235098" y="1525546"/>
                  <a:pt x="102219" y="1437156"/>
                </a:cubicBezTo>
                <a:cubicBezTo>
                  <a:pt x="264330" y="1302891"/>
                  <a:pt x="379060" y="1113431"/>
                  <a:pt x="417466" y="897880"/>
                </a:cubicBezTo>
                <a:close/>
                <a:moveTo>
                  <a:pt x="1031684" y="1040037"/>
                </a:moveTo>
                <a:cubicBezTo>
                  <a:pt x="1031684" y="1184088"/>
                  <a:pt x="999336" y="1320441"/>
                  <a:pt x="942881" y="1443530"/>
                </a:cubicBezTo>
                <a:cubicBezTo>
                  <a:pt x="875975" y="1167084"/>
                  <a:pt x="682469" y="939880"/>
                  <a:pt x="427047" y="826989"/>
                </a:cubicBezTo>
                <a:cubicBezTo>
                  <a:pt x="429893" y="797811"/>
                  <a:pt x="431644" y="768309"/>
                  <a:pt x="431644" y="738417"/>
                </a:cubicBezTo>
                <a:cubicBezTo>
                  <a:pt x="431644" y="475266"/>
                  <a:pt x="318959" y="237972"/>
                  <a:pt x="139367" y="72135"/>
                </a:cubicBezTo>
                <a:cubicBezTo>
                  <a:pt x="638104" y="112884"/>
                  <a:pt x="1031682" y="530987"/>
                  <a:pt x="1031682" y="1040035"/>
                </a:cubicBezTo>
                <a:close/>
              </a:path>
            </a:pathLst>
          </a:custGeom>
          <a:solidFill>
            <a:srgbClr val="5BC9BE"/>
          </a:solidFill>
          <a:ln w="180" cap="flat">
            <a:noFill/>
            <a:prstDash val="solid"/>
            <a:miter/>
          </a:ln>
        </p:spPr>
        <p:txBody>
          <a:bodyPr rtlCol="0" anchor="ctr"/>
          <a:lstStyle/>
          <a:p>
            <a:endParaRPr lang="fi-FI"/>
          </a:p>
        </p:txBody>
      </p:sp>
      <p:sp>
        <p:nvSpPr>
          <p:cNvPr id="2" name="Otsikko 1">
            <a:extLst>
              <a:ext uri="{FF2B5EF4-FFF2-40B4-BE49-F238E27FC236}">
                <a16:creationId xmlns:a16="http://schemas.microsoft.com/office/drawing/2014/main" id="{F9AEBA78-AE72-44B8-2838-E5B9C5DCC4DD}"/>
              </a:ext>
            </a:extLst>
          </p:cNvPr>
          <p:cNvSpPr>
            <a:spLocks noGrp="1"/>
          </p:cNvSpPr>
          <p:nvPr>
            <p:ph type="ctrTitle" hasCustomPrompt="1"/>
          </p:nvPr>
        </p:nvSpPr>
        <p:spPr>
          <a:xfrm>
            <a:off x="551043" y="662152"/>
            <a:ext cx="9144000" cy="2766847"/>
          </a:xfrm>
        </p:spPr>
        <p:txBody>
          <a:bodyPr anchor="t" anchorCtr="0"/>
          <a:lstStyle>
            <a:lvl1pPr algn="l">
              <a:lnSpc>
                <a:spcPct val="82000"/>
              </a:lnSpc>
              <a:defRPr sz="6000" spc="-70" baseline="0">
                <a:solidFill>
                  <a:schemeClr val="tx1"/>
                </a:solidFill>
              </a:defRPr>
            </a:lvl1pPr>
          </a:lstStyle>
          <a:p>
            <a:r>
              <a:rPr lang="fi-FI" noProof="0"/>
              <a:t>Lisää otsikko tähän</a:t>
            </a:r>
            <a:endParaRPr lang="fi-FI"/>
          </a:p>
        </p:txBody>
      </p:sp>
    </p:spTree>
    <p:extLst>
      <p:ext uri="{BB962C8B-B14F-4D97-AF65-F5344CB8AC3E}">
        <p14:creationId xmlns:p14="http://schemas.microsoft.com/office/powerpoint/2010/main" val="40875205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Väliotsikko 2">
    <p:bg>
      <p:bgPr>
        <a:solidFill>
          <a:srgbClr val="AF91D2"/>
        </a:solidFill>
        <a:effectLst/>
      </p:bgPr>
    </p:bg>
    <p:spTree>
      <p:nvGrpSpPr>
        <p:cNvPr id="1" name=""/>
        <p:cNvGrpSpPr/>
        <p:nvPr/>
      </p:nvGrpSpPr>
      <p:grpSpPr>
        <a:xfrm>
          <a:off x="0" y="0"/>
          <a:ext cx="0" cy="0"/>
          <a:chOff x="0" y="0"/>
          <a:chExt cx="0" cy="0"/>
        </a:xfrm>
      </p:grpSpPr>
      <p:sp>
        <p:nvSpPr>
          <p:cNvPr id="12" name="Vapaamuotoinen: Muoto 11">
            <a:extLst>
              <a:ext uri="{FF2B5EF4-FFF2-40B4-BE49-F238E27FC236}">
                <a16:creationId xmlns:a16="http://schemas.microsoft.com/office/drawing/2014/main" id="{D6B55C89-E322-9858-61FE-89DD77131092}"/>
              </a:ext>
              <a:ext uri="{C183D7F6-B498-43B3-948B-1728B52AA6E4}">
                <adec:decorative xmlns:adec="http://schemas.microsoft.com/office/drawing/2017/decorative" val="1"/>
              </a:ext>
            </a:extLst>
          </p:cNvPr>
          <p:cNvSpPr/>
          <p:nvPr/>
        </p:nvSpPr>
        <p:spPr>
          <a:xfrm>
            <a:off x="10086652" y="5554659"/>
            <a:ext cx="2080163" cy="1303363"/>
          </a:xfrm>
          <a:custGeom>
            <a:avLst/>
            <a:gdLst>
              <a:gd name="connsiteX0" fmla="*/ 2080159 w 2080163"/>
              <a:gd name="connsiteY0" fmla="*/ 1040037 h 1303363"/>
              <a:gd name="connsiteX1" fmla="*/ 1040080 w 2080163"/>
              <a:gd name="connsiteY1" fmla="*/ 0 h 1303363"/>
              <a:gd name="connsiteX2" fmla="*/ 0 w 2080163"/>
              <a:gd name="connsiteY2" fmla="*/ 1040037 h 1303363"/>
              <a:gd name="connsiteX3" fmla="*/ 33807 w 2080163"/>
              <a:gd name="connsiteY3" fmla="*/ 1303362 h 1303363"/>
              <a:gd name="connsiteX4" fmla="*/ 105081 w 2080163"/>
              <a:gd name="connsiteY4" fmla="*/ 1303362 h 1303363"/>
              <a:gd name="connsiteX5" fmla="*/ 68086 w 2080163"/>
              <a:gd name="connsiteY5" fmla="*/ 1040037 h 1303363"/>
              <a:gd name="connsiteX6" fmla="*/ 928099 w 2080163"/>
              <a:gd name="connsiteY6" fmla="*/ 75077 h 1303363"/>
              <a:gd name="connsiteX7" fmla="*/ 638824 w 2080163"/>
              <a:gd name="connsiteY7" fmla="*/ 738419 h 1303363"/>
              <a:gd name="connsiteX8" fmla="*/ 644794 w 2080163"/>
              <a:gd name="connsiteY8" fmla="*/ 842540 h 1303363"/>
              <a:gd name="connsiteX9" fmla="*/ 207902 w 2080163"/>
              <a:gd name="connsiteY9" fmla="*/ 1303362 h 1303363"/>
              <a:gd name="connsiteX10" fmla="*/ 282359 w 2080163"/>
              <a:gd name="connsiteY10" fmla="*/ 1303362 h 1303363"/>
              <a:gd name="connsiteX11" fmla="*/ 655991 w 2080163"/>
              <a:gd name="connsiteY11" fmla="*/ 912652 h 1303363"/>
              <a:gd name="connsiteX12" fmla="*/ 836938 w 2080163"/>
              <a:gd name="connsiteY12" fmla="*/ 1303362 h 1303363"/>
              <a:gd name="connsiteX13" fmla="*/ 926988 w 2080163"/>
              <a:gd name="connsiteY13" fmla="*/ 1303362 h 1303363"/>
              <a:gd name="connsiteX14" fmla="*/ 719418 w 2080163"/>
              <a:gd name="connsiteY14" fmla="*/ 882444 h 1303363"/>
              <a:gd name="connsiteX15" fmla="*/ 1042222 w 2080163"/>
              <a:gd name="connsiteY15" fmla="*/ 817681 h 1303363"/>
              <a:gd name="connsiteX16" fmla="*/ 1333153 w 2080163"/>
              <a:gd name="connsiteY16" fmla="*/ 870767 h 1303363"/>
              <a:gd name="connsiteX17" fmla="*/ 1123840 w 2080163"/>
              <a:gd name="connsiteY17" fmla="*/ 1303364 h 1303363"/>
              <a:gd name="connsiteX18" fmla="*/ 1213982 w 2080163"/>
              <a:gd name="connsiteY18" fmla="*/ 1303364 h 1303363"/>
              <a:gd name="connsiteX19" fmla="*/ 1397833 w 2080163"/>
              <a:gd name="connsiteY19" fmla="*/ 897882 h 1303363"/>
              <a:gd name="connsiteX20" fmla="*/ 1802130 w 2080163"/>
              <a:gd name="connsiteY20" fmla="*/ 1303364 h 1303363"/>
              <a:gd name="connsiteX21" fmla="*/ 1876861 w 2080163"/>
              <a:gd name="connsiteY21" fmla="*/ 1303364 h 1303363"/>
              <a:gd name="connsiteX22" fmla="*/ 1407415 w 2080163"/>
              <a:gd name="connsiteY22" fmla="*/ 826991 h 1303363"/>
              <a:gd name="connsiteX23" fmla="*/ 1412013 w 2080163"/>
              <a:gd name="connsiteY23" fmla="*/ 738419 h 1303363"/>
              <a:gd name="connsiteX24" fmla="*/ 1119736 w 2080163"/>
              <a:gd name="connsiteY24" fmla="*/ 72137 h 1303363"/>
              <a:gd name="connsiteX25" fmla="*/ 2012050 w 2080163"/>
              <a:gd name="connsiteY25" fmla="*/ 1040037 h 1303363"/>
              <a:gd name="connsiteX26" fmla="*/ 1975125 w 2080163"/>
              <a:gd name="connsiteY26" fmla="*/ 1303362 h 1303363"/>
              <a:gd name="connsiteX27" fmla="*/ 2046355 w 2080163"/>
              <a:gd name="connsiteY27" fmla="*/ 1303362 h 1303363"/>
              <a:gd name="connsiteX28" fmla="*/ 2080163 w 2080163"/>
              <a:gd name="connsiteY28" fmla="*/ 1040037 h 1303363"/>
              <a:gd name="connsiteX29" fmla="*/ 1343895 w 2080163"/>
              <a:gd name="connsiteY29" fmla="*/ 738417 h 1303363"/>
              <a:gd name="connsiteX30" fmla="*/ 1341279 w 2080163"/>
              <a:gd name="connsiteY30" fmla="*/ 801289 h 1303363"/>
              <a:gd name="connsiteX31" fmla="*/ 1042219 w 2080163"/>
              <a:gd name="connsiteY31" fmla="*/ 749567 h 1303363"/>
              <a:gd name="connsiteX32" fmla="*/ 710626 w 2080163"/>
              <a:gd name="connsiteY32" fmla="*/ 813213 h 1303363"/>
              <a:gd name="connsiteX33" fmla="*/ 706935 w 2080163"/>
              <a:gd name="connsiteY33" fmla="*/ 738415 h 1303363"/>
              <a:gd name="connsiteX34" fmla="*/ 1025414 w 2080163"/>
              <a:gd name="connsiteY34" fmla="*/ 81607 h 1303363"/>
              <a:gd name="connsiteX35" fmla="*/ 1343893 w 2080163"/>
              <a:gd name="connsiteY35" fmla="*/ 738415 h 1303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080163" h="1303363">
                <a:moveTo>
                  <a:pt x="2080159" y="1040037"/>
                </a:moveTo>
                <a:cubicBezTo>
                  <a:pt x="2080159" y="466569"/>
                  <a:pt x="1613573" y="0"/>
                  <a:pt x="1040080" y="0"/>
                </a:cubicBezTo>
                <a:cubicBezTo>
                  <a:pt x="466586" y="0"/>
                  <a:pt x="0" y="466569"/>
                  <a:pt x="0" y="1040037"/>
                </a:cubicBezTo>
                <a:cubicBezTo>
                  <a:pt x="0" y="1130985"/>
                  <a:pt x="11771" y="1219228"/>
                  <a:pt x="33807" y="1303362"/>
                </a:cubicBezTo>
                <a:lnTo>
                  <a:pt x="105081" y="1303362"/>
                </a:lnTo>
                <a:cubicBezTo>
                  <a:pt x="81126" y="1219634"/>
                  <a:pt x="68086" y="1131392"/>
                  <a:pt x="68086" y="1040037"/>
                </a:cubicBezTo>
                <a:cubicBezTo>
                  <a:pt x="68086" y="542032"/>
                  <a:pt x="444780" y="130849"/>
                  <a:pt x="928099" y="75077"/>
                </a:cubicBezTo>
                <a:cubicBezTo>
                  <a:pt x="750285" y="240774"/>
                  <a:pt x="638824" y="476766"/>
                  <a:pt x="638824" y="738419"/>
                </a:cubicBezTo>
                <a:cubicBezTo>
                  <a:pt x="638824" y="773611"/>
                  <a:pt x="640875" y="808345"/>
                  <a:pt x="644794" y="842540"/>
                </a:cubicBezTo>
                <a:cubicBezTo>
                  <a:pt x="449231" y="938398"/>
                  <a:pt x="293320" y="1102290"/>
                  <a:pt x="207902" y="1303362"/>
                </a:cubicBezTo>
                <a:lnTo>
                  <a:pt x="282359" y="1303362"/>
                </a:lnTo>
                <a:cubicBezTo>
                  <a:pt x="360458" y="1135649"/>
                  <a:pt x="492290" y="997971"/>
                  <a:pt x="655991" y="912652"/>
                </a:cubicBezTo>
                <a:cubicBezTo>
                  <a:pt x="684468" y="1058267"/>
                  <a:pt x="747763" y="1191558"/>
                  <a:pt x="836938" y="1303362"/>
                </a:cubicBezTo>
                <a:lnTo>
                  <a:pt x="926988" y="1303362"/>
                </a:lnTo>
                <a:cubicBezTo>
                  <a:pt x="821330" y="1187884"/>
                  <a:pt x="747421" y="1042975"/>
                  <a:pt x="719418" y="882444"/>
                </a:cubicBezTo>
                <a:cubicBezTo>
                  <a:pt x="818850" y="840832"/>
                  <a:pt x="927871" y="817681"/>
                  <a:pt x="1042222" y="817681"/>
                </a:cubicBezTo>
                <a:cubicBezTo>
                  <a:pt x="1144620" y="817681"/>
                  <a:pt x="1242345" y="837028"/>
                  <a:pt x="1333153" y="870767"/>
                </a:cubicBezTo>
                <a:cubicBezTo>
                  <a:pt x="1306768" y="1035929"/>
                  <a:pt x="1231994" y="1185093"/>
                  <a:pt x="1123840" y="1303364"/>
                </a:cubicBezTo>
                <a:lnTo>
                  <a:pt x="1213982" y="1303364"/>
                </a:lnTo>
                <a:cubicBezTo>
                  <a:pt x="1306230" y="1187796"/>
                  <a:pt x="1370859" y="1049275"/>
                  <a:pt x="1397833" y="897882"/>
                </a:cubicBezTo>
                <a:cubicBezTo>
                  <a:pt x="1575572" y="981534"/>
                  <a:pt x="1719150" y="1125484"/>
                  <a:pt x="1802130" y="1303364"/>
                </a:cubicBezTo>
                <a:lnTo>
                  <a:pt x="1876861" y="1303364"/>
                </a:lnTo>
                <a:cubicBezTo>
                  <a:pt x="1786750" y="1091119"/>
                  <a:pt x="1618164" y="920140"/>
                  <a:pt x="1407415" y="826991"/>
                </a:cubicBezTo>
                <a:cubicBezTo>
                  <a:pt x="1410260" y="797813"/>
                  <a:pt x="1412013" y="768311"/>
                  <a:pt x="1412013" y="738419"/>
                </a:cubicBezTo>
                <a:cubicBezTo>
                  <a:pt x="1412013" y="475268"/>
                  <a:pt x="1299328" y="237974"/>
                  <a:pt x="1119736" y="72137"/>
                </a:cubicBezTo>
                <a:cubicBezTo>
                  <a:pt x="1618467" y="112886"/>
                  <a:pt x="2012050" y="530988"/>
                  <a:pt x="2012050" y="1040037"/>
                </a:cubicBezTo>
                <a:cubicBezTo>
                  <a:pt x="2012050" y="1131379"/>
                  <a:pt x="1999036" y="1219627"/>
                  <a:pt x="1975125" y="1303362"/>
                </a:cubicBezTo>
                <a:lnTo>
                  <a:pt x="2046355" y="1303362"/>
                </a:lnTo>
                <a:cubicBezTo>
                  <a:pt x="2068392" y="1219228"/>
                  <a:pt x="2080163" y="1130985"/>
                  <a:pt x="2080163" y="1040037"/>
                </a:cubicBezTo>
                <a:close/>
                <a:moveTo>
                  <a:pt x="1343895" y="738417"/>
                </a:moveTo>
                <a:cubicBezTo>
                  <a:pt x="1343895" y="759588"/>
                  <a:pt x="1342827" y="780507"/>
                  <a:pt x="1341279" y="801289"/>
                </a:cubicBezTo>
                <a:cubicBezTo>
                  <a:pt x="1247491" y="768371"/>
                  <a:pt x="1147118" y="749567"/>
                  <a:pt x="1042219" y="749567"/>
                </a:cubicBezTo>
                <a:cubicBezTo>
                  <a:pt x="925112" y="749567"/>
                  <a:pt x="813473" y="772630"/>
                  <a:pt x="710626" y="813213"/>
                </a:cubicBezTo>
                <a:cubicBezTo>
                  <a:pt x="708415" y="788537"/>
                  <a:pt x="706935" y="763656"/>
                  <a:pt x="706935" y="738415"/>
                </a:cubicBezTo>
                <a:cubicBezTo>
                  <a:pt x="706935" y="472419"/>
                  <a:pt x="831732" y="235425"/>
                  <a:pt x="1025414" y="81607"/>
                </a:cubicBezTo>
                <a:cubicBezTo>
                  <a:pt x="1219123" y="235425"/>
                  <a:pt x="1343893" y="472419"/>
                  <a:pt x="1343893" y="738415"/>
                </a:cubicBezTo>
                <a:close/>
              </a:path>
            </a:pathLst>
          </a:custGeom>
          <a:solidFill>
            <a:srgbClr val="B4A5D7"/>
          </a:solidFill>
          <a:ln w="180" cap="flat">
            <a:noFill/>
            <a:prstDash val="solid"/>
            <a:miter/>
          </a:ln>
        </p:spPr>
        <p:txBody>
          <a:bodyPr rtlCol="0" anchor="ctr"/>
          <a:lstStyle/>
          <a:p>
            <a:endParaRPr lang="fi-FI"/>
          </a:p>
        </p:txBody>
      </p:sp>
      <p:sp>
        <p:nvSpPr>
          <p:cNvPr id="13" name="Vapaamuotoinen: Muoto 12">
            <a:extLst>
              <a:ext uri="{FF2B5EF4-FFF2-40B4-BE49-F238E27FC236}">
                <a16:creationId xmlns:a16="http://schemas.microsoft.com/office/drawing/2014/main" id="{8F0C1B86-5B00-BDE0-CF6F-192B0F3A2DFB}"/>
              </a:ext>
              <a:ext uri="{C183D7F6-B498-43B3-948B-1728B52AA6E4}">
                <adec:decorative xmlns:adec="http://schemas.microsoft.com/office/drawing/2017/decorative" val="1"/>
              </a:ext>
            </a:extLst>
          </p:cNvPr>
          <p:cNvSpPr/>
          <p:nvPr/>
        </p:nvSpPr>
        <p:spPr>
          <a:xfrm>
            <a:off x="11092743" y="3813219"/>
            <a:ext cx="1099193" cy="2080074"/>
          </a:xfrm>
          <a:custGeom>
            <a:avLst/>
            <a:gdLst>
              <a:gd name="connsiteX0" fmla="*/ 1099192 w 1099193"/>
              <a:gd name="connsiteY0" fmla="*/ 1716 h 2080074"/>
              <a:gd name="connsiteX1" fmla="*/ 1040080 w 1099193"/>
              <a:gd name="connsiteY1" fmla="*/ 0 h 2080074"/>
              <a:gd name="connsiteX2" fmla="*/ 0 w 1099193"/>
              <a:gd name="connsiteY2" fmla="*/ 1040037 h 2080074"/>
              <a:gd name="connsiteX3" fmla="*/ 1040080 w 1099193"/>
              <a:gd name="connsiteY3" fmla="*/ 2080074 h 2080074"/>
              <a:gd name="connsiteX4" fmla="*/ 1099192 w 1099193"/>
              <a:gd name="connsiteY4" fmla="*/ 2078359 h 2080074"/>
              <a:gd name="connsiteX5" fmla="*/ 1099192 w 1099193"/>
              <a:gd name="connsiteY5" fmla="*/ 2010167 h 2080074"/>
              <a:gd name="connsiteX6" fmla="*/ 1040080 w 1099193"/>
              <a:gd name="connsiteY6" fmla="*/ 2011964 h 2080074"/>
              <a:gd name="connsiteX7" fmla="*/ 253147 w 1099193"/>
              <a:gd name="connsiteY7" fmla="*/ 1608225 h 2080074"/>
              <a:gd name="connsiteX8" fmla="*/ 504947 w 1099193"/>
              <a:gd name="connsiteY8" fmla="*/ 1645423 h 2080074"/>
              <a:gd name="connsiteX9" fmla="*/ 1025417 w 1099193"/>
              <a:gd name="connsiteY9" fmla="*/ 1480063 h 2080074"/>
              <a:gd name="connsiteX10" fmla="*/ 1099193 w 1099193"/>
              <a:gd name="connsiteY10" fmla="*/ 1526907 h 2080074"/>
              <a:gd name="connsiteX11" fmla="*/ 1099193 w 1099193"/>
              <a:gd name="connsiteY11" fmla="*/ 1447920 h 2080074"/>
              <a:gd name="connsiteX12" fmla="*/ 1082581 w 1099193"/>
              <a:gd name="connsiteY12" fmla="*/ 1437156 h 2080074"/>
              <a:gd name="connsiteX13" fmla="*/ 1099193 w 1099193"/>
              <a:gd name="connsiteY13" fmla="*/ 1423049 h 2080074"/>
              <a:gd name="connsiteX14" fmla="*/ 1099193 w 1099193"/>
              <a:gd name="connsiteY14" fmla="*/ 1329181 h 2080074"/>
              <a:gd name="connsiteX15" fmla="*/ 1025417 w 1099193"/>
              <a:gd name="connsiteY15" fmla="*/ 1395156 h 2080074"/>
              <a:gd name="connsiteX16" fmla="*/ 719416 w 1099193"/>
              <a:gd name="connsiteY16" fmla="*/ 882443 h 2080074"/>
              <a:gd name="connsiteX17" fmla="*/ 1042219 w 1099193"/>
              <a:gd name="connsiteY17" fmla="*/ 817679 h 2080074"/>
              <a:gd name="connsiteX18" fmla="*/ 1099192 w 1099193"/>
              <a:gd name="connsiteY18" fmla="*/ 819680 h 2080074"/>
              <a:gd name="connsiteX19" fmla="*/ 1099192 w 1099193"/>
              <a:gd name="connsiteY19" fmla="*/ 751422 h 2080074"/>
              <a:gd name="connsiteX20" fmla="*/ 1042219 w 1099193"/>
              <a:gd name="connsiteY20" fmla="*/ 749569 h 2080074"/>
              <a:gd name="connsiteX21" fmla="*/ 710627 w 1099193"/>
              <a:gd name="connsiteY21" fmla="*/ 813222 h 2080074"/>
              <a:gd name="connsiteX22" fmla="*/ 706937 w 1099193"/>
              <a:gd name="connsiteY22" fmla="*/ 738417 h 2080074"/>
              <a:gd name="connsiteX23" fmla="*/ 1025416 w 1099193"/>
              <a:gd name="connsiteY23" fmla="*/ 81609 h 2080074"/>
              <a:gd name="connsiteX24" fmla="*/ 1099192 w 1099193"/>
              <a:gd name="connsiteY24" fmla="*/ 147574 h 2080074"/>
              <a:gd name="connsiteX25" fmla="*/ 1099192 w 1099193"/>
              <a:gd name="connsiteY25" fmla="*/ 1714 h 2080074"/>
              <a:gd name="connsiteX26" fmla="*/ 968276 w 1099193"/>
              <a:gd name="connsiteY26" fmla="*/ 1437158 h 2080074"/>
              <a:gd name="connsiteX27" fmla="*/ 504947 w 1099193"/>
              <a:gd name="connsiteY27" fmla="*/ 1577333 h 2080074"/>
              <a:gd name="connsiteX28" fmla="*/ 214695 w 1099193"/>
              <a:gd name="connsiteY28" fmla="*/ 1524500 h 2080074"/>
              <a:gd name="connsiteX29" fmla="*/ 655991 w 1099193"/>
              <a:gd name="connsiteY29" fmla="*/ 912652 h 2080074"/>
              <a:gd name="connsiteX30" fmla="*/ 968276 w 1099193"/>
              <a:gd name="connsiteY30" fmla="*/ 1437158 h 2080074"/>
              <a:gd name="connsiteX31" fmla="*/ 928099 w 1099193"/>
              <a:gd name="connsiteY31" fmla="*/ 75077 h 2080074"/>
              <a:gd name="connsiteX32" fmla="*/ 638824 w 1099193"/>
              <a:gd name="connsiteY32" fmla="*/ 738419 h 2080074"/>
              <a:gd name="connsiteX33" fmla="*/ 644794 w 1099193"/>
              <a:gd name="connsiteY33" fmla="*/ 842540 h 2080074"/>
              <a:gd name="connsiteX34" fmla="*/ 159993 w 1099193"/>
              <a:gd name="connsiteY34" fmla="*/ 1449881 h 2080074"/>
              <a:gd name="connsiteX35" fmla="*/ 68086 w 1099193"/>
              <a:gd name="connsiteY35" fmla="*/ 1040037 h 2080074"/>
              <a:gd name="connsiteX36" fmla="*/ 928099 w 1099193"/>
              <a:gd name="connsiteY36" fmla="*/ 75077 h 2080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99193" h="2080074">
                <a:moveTo>
                  <a:pt x="1099192" y="1716"/>
                </a:moveTo>
                <a:cubicBezTo>
                  <a:pt x="1079622" y="612"/>
                  <a:pt x="1059922" y="0"/>
                  <a:pt x="1040080" y="0"/>
                </a:cubicBezTo>
                <a:cubicBezTo>
                  <a:pt x="466585" y="0"/>
                  <a:pt x="0" y="466568"/>
                  <a:pt x="0" y="1040037"/>
                </a:cubicBezTo>
                <a:cubicBezTo>
                  <a:pt x="0" y="1613508"/>
                  <a:pt x="466585" y="2080074"/>
                  <a:pt x="1040080" y="2080074"/>
                </a:cubicBezTo>
                <a:cubicBezTo>
                  <a:pt x="1059922" y="2080074"/>
                  <a:pt x="1079622" y="2079462"/>
                  <a:pt x="1099192" y="2078359"/>
                </a:cubicBezTo>
                <a:lnTo>
                  <a:pt x="1099192" y="2010167"/>
                </a:lnTo>
                <a:cubicBezTo>
                  <a:pt x="1079636" y="2011350"/>
                  <a:pt x="1059929" y="2011964"/>
                  <a:pt x="1040080" y="2011964"/>
                </a:cubicBezTo>
                <a:cubicBezTo>
                  <a:pt x="716368" y="2011964"/>
                  <a:pt x="429895" y="1852299"/>
                  <a:pt x="253147" y="1608225"/>
                </a:cubicBezTo>
                <a:cubicBezTo>
                  <a:pt x="333231" y="1631694"/>
                  <a:pt x="417371" y="1645423"/>
                  <a:pt x="504947" y="1645423"/>
                </a:cubicBezTo>
                <a:cubicBezTo>
                  <a:pt x="698633" y="1645423"/>
                  <a:pt x="877926" y="1583891"/>
                  <a:pt x="1025417" y="1480063"/>
                </a:cubicBezTo>
                <a:cubicBezTo>
                  <a:pt x="1049205" y="1496807"/>
                  <a:pt x="1073825" y="1512443"/>
                  <a:pt x="1099193" y="1526907"/>
                </a:cubicBezTo>
                <a:lnTo>
                  <a:pt x="1099193" y="1447920"/>
                </a:lnTo>
                <a:cubicBezTo>
                  <a:pt x="1093613" y="1444394"/>
                  <a:pt x="1088075" y="1440808"/>
                  <a:pt x="1082581" y="1437156"/>
                </a:cubicBezTo>
                <a:cubicBezTo>
                  <a:pt x="1088179" y="1432521"/>
                  <a:pt x="1093713" y="1427815"/>
                  <a:pt x="1099193" y="1423049"/>
                </a:cubicBezTo>
                <a:lnTo>
                  <a:pt x="1099193" y="1329181"/>
                </a:lnTo>
                <a:cubicBezTo>
                  <a:pt x="1075925" y="1352568"/>
                  <a:pt x="1051291" y="1374612"/>
                  <a:pt x="1025417" y="1395156"/>
                </a:cubicBezTo>
                <a:cubicBezTo>
                  <a:pt x="867498" y="1269749"/>
                  <a:pt x="755453" y="1089027"/>
                  <a:pt x="719416" y="882443"/>
                </a:cubicBezTo>
                <a:cubicBezTo>
                  <a:pt x="818848" y="840830"/>
                  <a:pt x="927869" y="817679"/>
                  <a:pt x="1042219" y="817679"/>
                </a:cubicBezTo>
                <a:cubicBezTo>
                  <a:pt x="1061380" y="817679"/>
                  <a:pt x="1080375" y="818357"/>
                  <a:pt x="1099192" y="819680"/>
                </a:cubicBezTo>
                <a:lnTo>
                  <a:pt x="1099192" y="751422"/>
                </a:lnTo>
                <a:cubicBezTo>
                  <a:pt x="1080362" y="750199"/>
                  <a:pt x="1061365" y="749569"/>
                  <a:pt x="1042219" y="749569"/>
                </a:cubicBezTo>
                <a:cubicBezTo>
                  <a:pt x="925118" y="749569"/>
                  <a:pt x="813474" y="772631"/>
                  <a:pt x="710627" y="813222"/>
                </a:cubicBezTo>
                <a:cubicBezTo>
                  <a:pt x="708416" y="788546"/>
                  <a:pt x="706937" y="763658"/>
                  <a:pt x="706937" y="738417"/>
                </a:cubicBezTo>
                <a:cubicBezTo>
                  <a:pt x="706937" y="472420"/>
                  <a:pt x="831733" y="235427"/>
                  <a:pt x="1025416" y="81609"/>
                </a:cubicBezTo>
                <a:cubicBezTo>
                  <a:pt x="1051286" y="102152"/>
                  <a:pt x="1075914" y="124194"/>
                  <a:pt x="1099192" y="147574"/>
                </a:cubicBezTo>
                <a:lnTo>
                  <a:pt x="1099192" y="1714"/>
                </a:lnTo>
                <a:close/>
                <a:moveTo>
                  <a:pt x="968276" y="1437158"/>
                </a:moveTo>
                <a:cubicBezTo>
                  <a:pt x="835404" y="1525550"/>
                  <a:pt x="676163" y="1577333"/>
                  <a:pt x="504947" y="1577333"/>
                </a:cubicBezTo>
                <a:cubicBezTo>
                  <a:pt x="402804" y="1577333"/>
                  <a:pt x="305302" y="1558056"/>
                  <a:pt x="214695" y="1524500"/>
                </a:cubicBezTo>
                <a:cubicBezTo>
                  <a:pt x="257154" y="1258027"/>
                  <a:pt x="424813" y="1033143"/>
                  <a:pt x="655991" y="912652"/>
                </a:cubicBezTo>
                <a:cubicBezTo>
                  <a:pt x="696950" y="1122055"/>
                  <a:pt x="809884" y="1305990"/>
                  <a:pt x="968276" y="1437158"/>
                </a:cubicBezTo>
                <a:close/>
                <a:moveTo>
                  <a:pt x="928099" y="75077"/>
                </a:moveTo>
                <a:cubicBezTo>
                  <a:pt x="750286" y="240774"/>
                  <a:pt x="638824" y="476766"/>
                  <a:pt x="638824" y="738419"/>
                </a:cubicBezTo>
                <a:cubicBezTo>
                  <a:pt x="638824" y="773611"/>
                  <a:pt x="640875" y="808345"/>
                  <a:pt x="644794" y="842540"/>
                </a:cubicBezTo>
                <a:cubicBezTo>
                  <a:pt x="403578" y="960779"/>
                  <a:pt x="222667" y="1182522"/>
                  <a:pt x="159993" y="1449881"/>
                </a:cubicBezTo>
                <a:cubicBezTo>
                  <a:pt x="101648" y="1325134"/>
                  <a:pt x="68086" y="1186590"/>
                  <a:pt x="68086" y="1040037"/>
                </a:cubicBezTo>
                <a:cubicBezTo>
                  <a:pt x="68086" y="542032"/>
                  <a:pt x="444780" y="130849"/>
                  <a:pt x="928099" y="75077"/>
                </a:cubicBezTo>
                <a:close/>
              </a:path>
            </a:pathLst>
          </a:custGeom>
          <a:solidFill>
            <a:srgbClr val="B4A5D7"/>
          </a:solidFill>
          <a:ln w="180" cap="flat">
            <a:noFill/>
            <a:prstDash val="solid"/>
            <a:miter/>
          </a:ln>
        </p:spPr>
        <p:txBody>
          <a:bodyPr rtlCol="0" anchor="ctr"/>
          <a:lstStyle/>
          <a:p>
            <a:endParaRPr lang="fi-FI"/>
          </a:p>
        </p:txBody>
      </p:sp>
      <p:sp>
        <p:nvSpPr>
          <p:cNvPr id="14" name="Vapaamuotoinen: Muoto 13">
            <a:extLst>
              <a:ext uri="{FF2B5EF4-FFF2-40B4-BE49-F238E27FC236}">
                <a16:creationId xmlns:a16="http://schemas.microsoft.com/office/drawing/2014/main" id="{821A25BA-47DF-041F-EB7B-234FEE515814}"/>
              </a:ext>
              <a:ext uri="{C183D7F6-B498-43B3-948B-1728B52AA6E4}">
                <adec:decorative xmlns:adec="http://schemas.microsoft.com/office/drawing/2017/decorative" val="1"/>
              </a:ext>
            </a:extLst>
          </p:cNvPr>
          <p:cNvSpPr/>
          <p:nvPr/>
        </p:nvSpPr>
        <p:spPr>
          <a:xfrm>
            <a:off x="9080558" y="3813221"/>
            <a:ext cx="2080159" cy="2080074"/>
          </a:xfrm>
          <a:custGeom>
            <a:avLst/>
            <a:gdLst>
              <a:gd name="connsiteX0" fmla="*/ 2080160 w 2080159"/>
              <a:gd name="connsiteY0" fmla="*/ 1040037 h 2080074"/>
              <a:gd name="connsiteX1" fmla="*/ 1040080 w 2080159"/>
              <a:gd name="connsiteY1" fmla="*/ 0 h 2080074"/>
              <a:gd name="connsiteX2" fmla="*/ 0 w 2080159"/>
              <a:gd name="connsiteY2" fmla="*/ 1040037 h 2080074"/>
              <a:gd name="connsiteX3" fmla="*/ 1040080 w 2080159"/>
              <a:gd name="connsiteY3" fmla="*/ 2080074 h 2080074"/>
              <a:gd name="connsiteX4" fmla="*/ 2080160 w 2080159"/>
              <a:gd name="connsiteY4" fmla="*/ 1040037 h 2080074"/>
              <a:gd name="connsiteX5" fmla="*/ 1343902 w 2080159"/>
              <a:gd name="connsiteY5" fmla="*/ 738417 h 2080074"/>
              <a:gd name="connsiteX6" fmla="*/ 1341279 w 2080159"/>
              <a:gd name="connsiteY6" fmla="*/ 801289 h 2080074"/>
              <a:gd name="connsiteX7" fmla="*/ 1042219 w 2080159"/>
              <a:gd name="connsiteY7" fmla="*/ 749567 h 2080074"/>
              <a:gd name="connsiteX8" fmla="*/ 710626 w 2080159"/>
              <a:gd name="connsiteY8" fmla="*/ 813220 h 2080074"/>
              <a:gd name="connsiteX9" fmla="*/ 706935 w 2080159"/>
              <a:gd name="connsiteY9" fmla="*/ 738415 h 2080074"/>
              <a:gd name="connsiteX10" fmla="*/ 1025414 w 2080159"/>
              <a:gd name="connsiteY10" fmla="*/ 81608 h 2080074"/>
              <a:gd name="connsiteX11" fmla="*/ 1343900 w 2080159"/>
              <a:gd name="connsiteY11" fmla="*/ 738415 h 2080074"/>
              <a:gd name="connsiteX12" fmla="*/ 968275 w 2080159"/>
              <a:gd name="connsiteY12" fmla="*/ 1437156 h 2080074"/>
              <a:gd name="connsiteX13" fmla="*/ 504947 w 2080159"/>
              <a:gd name="connsiteY13" fmla="*/ 1577331 h 2080074"/>
              <a:gd name="connsiteX14" fmla="*/ 214695 w 2080159"/>
              <a:gd name="connsiteY14" fmla="*/ 1524498 h 2080074"/>
              <a:gd name="connsiteX15" fmla="*/ 655989 w 2080159"/>
              <a:gd name="connsiteY15" fmla="*/ 912650 h 2080074"/>
              <a:gd name="connsiteX16" fmla="*/ 968275 w 2080159"/>
              <a:gd name="connsiteY16" fmla="*/ 1437156 h 2080074"/>
              <a:gd name="connsiteX17" fmla="*/ 719414 w 2080159"/>
              <a:gd name="connsiteY17" fmla="*/ 882443 h 2080074"/>
              <a:gd name="connsiteX18" fmla="*/ 1042219 w 2080159"/>
              <a:gd name="connsiteY18" fmla="*/ 817679 h 2080074"/>
              <a:gd name="connsiteX19" fmla="*/ 1333156 w 2080159"/>
              <a:gd name="connsiteY19" fmla="*/ 870765 h 2080074"/>
              <a:gd name="connsiteX20" fmla="*/ 1025414 w 2080159"/>
              <a:gd name="connsiteY20" fmla="*/ 1395158 h 2080074"/>
              <a:gd name="connsiteX21" fmla="*/ 719413 w 2080159"/>
              <a:gd name="connsiteY21" fmla="*/ 882444 h 2080074"/>
              <a:gd name="connsiteX22" fmla="*/ 1397827 w 2080159"/>
              <a:gd name="connsiteY22" fmla="*/ 897880 h 2080074"/>
              <a:gd name="connsiteX23" fmla="*/ 1867920 w 2080159"/>
              <a:gd name="connsiteY23" fmla="*/ 1512841 h 2080074"/>
              <a:gd name="connsiteX24" fmla="*/ 1545916 w 2080159"/>
              <a:gd name="connsiteY24" fmla="*/ 1577331 h 2080074"/>
              <a:gd name="connsiteX25" fmla="*/ 1082581 w 2080159"/>
              <a:gd name="connsiteY25" fmla="*/ 1437156 h 2080074"/>
              <a:gd name="connsiteX26" fmla="*/ 1397827 w 2080159"/>
              <a:gd name="connsiteY26" fmla="*/ 897880 h 2080074"/>
              <a:gd name="connsiteX27" fmla="*/ 253144 w 2080159"/>
              <a:gd name="connsiteY27" fmla="*/ 1608225 h 2080074"/>
              <a:gd name="connsiteX28" fmla="*/ 504946 w 2080159"/>
              <a:gd name="connsiteY28" fmla="*/ 1645424 h 2080074"/>
              <a:gd name="connsiteX29" fmla="*/ 1025414 w 2080159"/>
              <a:gd name="connsiteY29" fmla="*/ 1480063 h 2080074"/>
              <a:gd name="connsiteX30" fmla="*/ 1545916 w 2080159"/>
              <a:gd name="connsiteY30" fmla="*/ 1645424 h 2080074"/>
              <a:gd name="connsiteX31" fmla="*/ 1836168 w 2080159"/>
              <a:gd name="connsiteY31" fmla="*/ 1596000 h 2080074"/>
              <a:gd name="connsiteX32" fmla="*/ 1040078 w 2080159"/>
              <a:gd name="connsiteY32" fmla="*/ 2011964 h 2080074"/>
              <a:gd name="connsiteX33" fmla="*/ 253145 w 2080159"/>
              <a:gd name="connsiteY33" fmla="*/ 1608225 h 2080074"/>
              <a:gd name="connsiteX34" fmla="*/ 928095 w 2080159"/>
              <a:gd name="connsiteY34" fmla="*/ 75075 h 2080074"/>
              <a:gd name="connsiteX35" fmla="*/ 638821 w 2080159"/>
              <a:gd name="connsiteY35" fmla="*/ 738417 h 2080074"/>
              <a:gd name="connsiteX36" fmla="*/ 644790 w 2080159"/>
              <a:gd name="connsiteY36" fmla="*/ 842538 h 2080074"/>
              <a:gd name="connsiteX37" fmla="*/ 159990 w 2080159"/>
              <a:gd name="connsiteY37" fmla="*/ 1449879 h 2080074"/>
              <a:gd name="connsiteX38" fmla="*/ 68084 w 2080159"/>
              <a:gd name="connsiteY38" fmla="*/ 1040035 h 2080074"/>
              <a:gd name="connsiteX39" fmla="*/ 928095 w 2080159"/>
              <a:gd name="connsiteY39" fmla="*/ 75075 h 2080074"/>
              <a:gd name="connsiteX40" fmla="*/ 2012043 w 2080159"/>
              <a:gd name="connsiteY40" fmla="*/ 1040035 h 2080074"/>
              <a:gd name="connsiteX41" fmla="*/ 1923241 w 2080159"/>
              <a:gd name="connsiteY41" fmla="*/ 1443529 h 2080074"/>
              <a:gd name="connsiteX42" fmla="*/ 1407406 w 2080159"/>
              <a:gd name="connsiteY42" fmla="*/ 826987 h 2080074"/>
              <a:gd name="connsiteX43" fmla="*/ 1412011 w 2080159"/>
              <a:gd name="connsiteY43" fmla="*/ 738415 h 2080074"/>
              <a:gd name="connsiteX44" fmla="*/ 1119732 w 2080159"/>
              <a:gd name="connsiteY44" fmla="*/ 72134 h 2080074"/>
              <a:gd name="connsiteX45" fmla="*/ 2012041 w 2080159"/>
              <a:gd name="connsiteY45" fmla="*/ 1040033 h 2080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080159" h="2080074">
                <a:moveTo>
                  <a:pt x="2080160" y="1040037"/>
                </a:moveTo>
                <a:cubicBezTo>
                  <a:pt x="2080160" y="466568"/>
                  <a:pt x="1613574" y="0"/>
                  <a:pt x="1040080" y="0"/>
                </a:cubicBezTo>
                <a:cubicBezTo>
                  <a:pt x="466586" y="0"/>
                  <a:pt x="0" y="466568"/>
                  <a:pt x="0" y="1040037"/>
                </a:cubicBezTo>
                <a:cubicBezTo>
                  <a:pt x="0" y="1613508"/>
                  <a:pt x="466586" y="2080074"/>
                  <a:pt x="1040080" y="2080074"/>
                </a:cubicBezTo>
                <a:cubicBezTo>
                  <a:pt x="1613574" y="2080074"/>
                  <a:pt x="2080160" y="1613508"/>
                  <a:pt x="2080160" y="1040037"/>
                </a:cubicBezTo>
                <a:close/>
                <a:moveTo>
                  <a:pt x="1343902" y="738417"/>
                </a:moveTo>
                <a:cubicBezTo>
                  <a:pt x="1343902" y="759588"/>
                  <a:pt x="1342829" y="780507"/>
                  <a:pt x="1341279" y="801289"/>
                </a:cubicBezTo>
                <a:cubicBezTo>
                  <a:pt x="1247492" y="768370"/>
                  <a:pt x="1147118" y="749567"/>
                  <a:pt x="1042219" y="749567"/>
                </a:cubicBezTo>
                <a:cubicBezTo>
                  <a:pt x="925119" y="749567"/>
                  <a:pt x="813475" y="772629"/>
                  <a:pt x="710626" y="813220"/>
                </a:cubicBezTo>
                <a:cubicBezTo>
                  <a:pt x="708415" y="788544"/>
                  <a:pt x="706935" y="763656"/>
                  <a:pt x="706935" y="738415"/>
                </a:cubicBezTo>
                <a:cubicBezTo>
                  <a:pt x="706935" y="472419"/>
                  <a:pt x="831732" y="235426"/>
                  <a:pt x="1025414" y="81608"/>
                </a:cubicBezTo>
                <a:cubicBezTo>
                  <a:pt x="1219125" y="235426"/>
                  <a:pt x="1343900" y="472419"/>
                  <a:pt x="1343900" y="738415"/>
                </a:cubicBezTo>
                <a:close/>
                <a:moveTo>
                  <a:pt x="968275" y="1437156"/>
                </a:moveTo>
                <a:cubicBezTo>
                  <a:pt x="835403" y="1525548"/>
                  <a:pt x="676164" y="1577331"/>
                  <a:pt x="504947" y="1577331"/>
                </a:cubicBezTo>
                <a:cubicBezTo>
                  <a:pt x="402802" y="1577331"/>
                  <a:pt x="305300" y="1558054"/>
                  <a:pt x="214695" y="1524498"/>
                </a:cubicBezTo>
                <a:cubicBezTo>
                  <a:pt x="257153" y="1258025"/>
                  <a:pt x="424813" y="1033141"/>
                  <a:pt x="655989" y="912650"/>
                </a:cubicBezTo>
                <a:cubicBezTo>
                  <a:pt x="696948" y="1122053"/>
                  <a:pt x="809882" y="1305989"/>
                  <a:pt x="968275" y="1437156"/>
                </a:cubicBezTo>
                <a:close/>
                <a:moveTo>
                  <a:pt x="719414" y="882443"/>
                </a:moveTo>
                <a:cubicBezTo>
                  <a:pt x="818847" y="840830"/>
                  <a:pt x="927869" y="817679"/>
                  <a:pt x="1042219" y="817679"/>
                </a:cubicBezTo>
                <a:cubicBezTo>
                  <a:pt x="1144616" y="817679"/>
                  <a:pt x="1242349" y="837026"/>
                  <a:pt x="1333156" y="870765"/>
                </a:cubicBezTo>
                <a:cubicBezTo>
                  <a:pt x="1299373" y="1082195"/>
                  <a:pt x="1186300" y="1267407"/>
                  <a:pt x="1025414" y="1395158"/>
                </a:cubicBezTo>
                <a:cubicBezTo>
                  <a:pt x="867496" y="1269751"/>
                  <a:pt x="755450" y="1089028"/>
                  <a:pt x="719413" y="882444"/>
                </a:cubicBezTo>
                <a:close/>
                <a:moveTo>
                  <a:pt x="1397827" y="897880"/>
                </a:moveTo>
                <a:cubicBezTo>
                  <a:pt x="1641164" y="1012402"/>
                  <a:pt x="1820502" y="1239930"/>
                  <a:pt x="1867920" y="1512841"/>
                </a:cubicBezTo>
                <a:cubicBezTo>
                  <a:pt x="1768716" y="1554251"/>
                  <a:pt x="1659986" y="1577331"/>
                  <a:pt x="1545916" y="1577331"/>
                </a:cubicBezTo>
                <a:cubicBezTo>
                  <a:pt x="1374701" y="1577331"/>
                  <a:pt x="1215460" y="1525546"/>
                  <a:pt x="1082581" y="1437156"/>
                </a:cubicBezTo>
                <a:cubicBezTo>
                  <a:pt x="1244691" y="1302891"/>
                  <a:pt x="1359426" y="1113431"/>
                  <a:pt x="1397827" y="897880"/>
                </a:cubicBezTo>
                <a:close/>
                <a:moveTo>
                  <a:pt x="253144" y="1608225"/>
                </a:moveTo>
                <a:cubicBezTo>
                  <a:pt x="333228" y="1631694"/>
                  <a:pt x="417368" y="1645424"/>
                  <a:pt x="504946" y="1645424"/>
                </a:cubicBezTo>
                <a:cubicBezTo>
                  <a:pt x="698629" y="1645424"/>
                  <a:pt x="877922" y="1583891"/>
                  <a:pt x="1025414" y="1480063"/>
                </a:cubicBezTo>
                <a:cubicBezTo>
                  <a:pt x="1172933" y="1583891"/>
                  <a:pt x="1352231" y="1645424"/>
                  <a:pt x="1545916" y="1645424"/>
                </a:cubicBezTo>
                <a:cubicBezTo>
                  <a:pt x="1647648" y="1645424"/>
                  <a:pt x="1744858" y="1627167"/>
                  <a:pt x="1836168" y="1596000"/>
                </a:cubicBezTo>
                <a:cubicBezTo>
                  <a:pt x="1660240" y="1847086"/>
                  <a:pt x="1369257" y="2011964"/>
                  <a:pt x="1040078" y="2011964"/>
                </a:cubicBezTo>
                <a:cubicBezTo>
                  <a:pt x="716359" y="2011964"/>
                  <a:pt x="429893" y="1852299"/>
                  <a:pt x="253145" y="1608225"/>
                </a:cubicBezTo>
                <a:close/>
                <a:moveTo>
                  <a:pt x="928095" y="75075"/>
                </a:moveTo>
                <a:cubicBezTo>
                  <a:pt x="750282" y="240772"/>
                  <a:pt x="638821" y="476764"/>
                  <a:pt x="638821" y="738417"/>
                </a:cubicBezTo>
                <a:cubicBezTo>
                  <a:pt x="638821" y="773609"/>
                  <a:pt x="640873" y="808343"/>
                  <a:pt x="644790" y="842538"/>
                </a:cubicBezTo>
                <a:cubicBezTo>
                  <a:pt x="403577" y="960777"/>
                  <a:pt x="222663" y="1182520"/>
                  <a:pt x="159990" y="1449879"/>
                </a:cubicBezTo>
                <a:cubicBezTo>
                  <a:pt x="101645" y="1325133"/>
                  <a:pt x="68084" y="1186588"/>
                  <a:pt x="68084" y="1040035"/>
                </a:cubicBezTo>
                <a:cubicBezTo>
                  <a:pt x="68084" y="542030"/>
                  <a:pt x="444777" y="130847"/>
                  <a:pt x="928095" y="75075"/>
                </a:cubicBezTo>
                <a:close/>
                <a:moveTo>
                  <a:pt x="2012043" y="1040035"/>
                </a:moveTo>
                <a:cubicBezTo>
                  <a:pt x="2012043" y="1184086"/>
                  <a:pt x="1979696" y="1320440"/>
                  <a:pt x="1923241" y="1443529"/>
                </a:cubicBezTo>
                <a:cubicBezTo>
                  <a:pt x="1856334" y="1167083"/>
                  <a:pt x="1662828" y="939878"/>
                  <a:pt x="1407406" y="826987"/>
                </a:cubicBezTo>
                <a:cubicBezTo>
                  <a:pt x="1410252" y="797809"/>
                  <a:pt x="1412011" y="768307"/>
                  <a:pt x="1412011" y="738415"/>
                </a:cubicBezTo>
                <a:cubicBezTo>
                  <a:pt x="1412011" y="475265"/>
                  <a:pt x="1299319" y="237971"/>
                  <a:pt x="1119732" y="72134"/>
                </a:cubicBezTo>
                <a:cubicBezTo>
                  <a:pt x="1618463" y="112882"/>
                  <a:pt x="2012041" y="530985"/>
                  <a:pt x="2012041" y="1040033"/>
                </a:cubicBezTo>
                <a:close/>
              </a:path>
            </a:pathLst>
          </a:custGeom>
          <a:solidFill>
            <a:srgbClr val="B4A5D7"/>
          </a:solidFill>
          <a:ln w="180" cap="flat">
            <a:noFill/>
            <a:prstDash val="solid"/>
            <a:miter/>
          </a:ln>
        </p:spPr>
        <p:txBody>
          <a:bodyPr rtlCol="0" anchor="ctr"/>
          <a:lstStyle/>
          <a:p>
            <a:endParaRPr lang="fi-FI"/>
          </a:p>
        </p:txBody>
      </p:sp>
      <p:sp>
        <p:nvSpPr>
          <p:cNvPr id="15" name="Vapaamuotoinen: Muoto 14">
            <a:extLst>
              <a:ext uri="{FF2B5EF4-FFF2-40B4-BE49-F238E27FC236}">
                <a16:creationId xmlns:a16="http://schemas.microsoft.com/office/drawing/2014/main" id="{37F38EF9-0F40-1957-20C1-88AF0ABDB7B9}"/>
              </a:ext>
              <a:ext uri="{C183D7F6-B498-43B3-948B-1728B52AA6E4}">
                <adec:decorative xmlns:adec="http://schemas.microsoft.com/office/drawing/2017/decorative" val="1"/>
              </a:ext>
            </a:extLst>
          </p:cNvPr>
          <p:cNvSpPr/>
          <p:nvPr/>
        </p:nvSpPr>
        <p:spPr>
          <a:xfrm>
            <a:off x="8074465" y="5554659"/>
            <a:ext cx="2080162" cy="1303363"/>
          </a:xfrm>
          <a:custGeom>
            <a:avLst/>
            <a:gdLst>
              <a:gd name="connsiteX0" fmla="*/ 2080159 w 2080162"/>
              <a:gd name="connsiteY0" fmla="*/ 1040037 h 1303363"/>
              <a:gd name="connsiteX1" fmla="*/ 1040080 w 2080162"/>
              <a:gd name="connsiteY1" fmla="*/ 0 h 1303363"/>
              <a:gd name="connsiteX2" fmla="*/ 0 w 2080162"/>
              <a:gd name="connsiteY2" fmla="*/ 1040037 h 1303363"/>
              <a:gd name="connsiteX3" fmla="*/ 33807 w 2080162"/>
              <a:gd name="connsiteY3" fmla="*/ 1303362 h 1303363"/>
              <a:gd name="connsiteX4" fmla="*/ 105087 w 2080162"/>
              <a:gd name="connsiteY4" fmla="*/ 1303362 h 1303363"/>
              <a:gd name="connsiteX5" fmla="*/ 68088 w 2080162"/>
              <a:gd name="connsiteY5" fmla="*/ 1040037 h 1303363"/>
              <a:gd name="connsiteX6" fmla="*/ 928099 w 2080162"/>
              <a:gd name="connsiteY6" fmla="*/ 75077 h 1303363"/>
              <a:gd name="connsiteX7" fmla="*/ 638826 w 2080162"/>
              <a:gd name="connsiteY7" fmla="*/ 738419 h 1303363"/>
              <a:gd name="connsiteX8" fmla="*/ 644795 w 2080162"/>
              <a:gd name="connsiteY8" fmla="*/ 842540 h 1303363"/>
              <a:gd name="connsiteX9" fmla="*/ 207905 w 2080162"/>
              <a:gd name="connsiteY9" fmla="*/ 1303362 h 1303363"/>
              <a:gd name="connsiteX10" fmla="*/ 282360 w 2080162"/>
              <a:gd name="connsiteY10" fmla="*/ 1303362 h 1303363"/>
              <a:gd name="connsiteX11" fmla="*/ 655991 w 2080162"/>
              <a:gd name="connsiteY11" fmla="*/ 912652 h 1303363"/>
              <a:gd name="connsiteX12" fmla="*/ 836940 w 2080162"/>
              <a:gd name="connsiteY12" fmla="*/ 1303362 h 1303363"/>
              <a:gd name="connsiteX13" fmla="*/ 926990 w 2080162"/>
              <a:gd name="connsiteY13" fmla="*/ 1303362 h 1303363"/>
              <a:gd name="connsiteX14" fmla="*/ 719420 w 2080162"/>
              <a:gd name="connsiteY14" fmla="*/ 882444 h 1303363"/>
              <a:gd name="connsiteX15" fmla="*/ 1042222 w 2080162"/>
              <a:gd name="connsiteY15" fmla="*/ 817681 h 1303363"/>
              <a:gd name="connsiteX16" fmla="*/ 1333160 w 2080162"/>
              <a:gd name="connsiteY16" fmla="*/ 870767 h 1303363"/>
              <a:gd name="connsiteX17" fmla="*/ 1123842 w 2080162"/>
              <a:gd name="connsiteY17" fmla="*/ 1303364 h 1303363"/>
              <a:gd name="connsiteX18" fmla="*/ 1213985 w 2080162"/>
              <a:gd name="connsiteY18" fmla="*/ 1303364 h 1303363"/>
              <a:gd name="connsiteX19" fmla="*/ 1397833 w 2080162"/>
              <a:gd name="connsiteY19" fmla="*/ 897882 h 1303363"/>
              <a:gd name="connsiteX20" fmla="*/ 1802132 w 2080162"/>
              <a:gd name="connsiteY20" fmla="*/ 1303364 h 1303363"/>
              <a:gd name="connsiteX21" fmla="*/ 1876861 w 2080162"/>
              <a:gd name="connsiteY21" fmla="*/ 1303364 h 1303363"/>
              <a:gd name="connsiteX22" fmla="*/ 1407417 w 2080162"/>
              <a:gd name="connsiteY22" fmla="*/ 826991 h 1303363"/>
              <a:gd name="connsiteX23" fmla="*/ 1412020 w 2080162"/>
              <a:gd name="connsiteY23" fmla="*/ 738419 h 1303363"/>
              <a:gd name="connsiteX24" fmla="*/ 1119743 w 2080162"/>
              <a:gd name="connsiteY24" fmla="*/ 72137 h 1303363"/>
              <a:gd name="connsiteX25" fmla="*/ 2012050 w 2080162"/>
              <a:gd name="connsiteY25" fmla="*/ 1040037 h 1303363"/>
              <a:gd name="connsiteX26" fmla="*/ 1975127 w 2080162"/>
              <a:gd name="connsiteY26" fmla="*/ 1303362 h 1303363"/>
              <a:gd name="connsiteX27" fmla="*/ 2046356 w 2080162"/>
              <a:gd name="connsiteY27" fmla="*/ 1303362 h 1303363"/>
              <a:gd name="connsiteX28" fmla="*/ 2080163 w 2080162"/>
              <a:gd name="connsiteY28" fmla="*/ 1040037 h 1303363"/>
              <a:gd name="connsiteX29" fmla="*/ 1343902 w 2080162"/>
              <a:gd name="connsiteY29" fmla="*/ 738417 h 1303363"/>
              <a:gd name="connsiteX30" fmla="*/ 1341279 w 2080162"/>
              <a:gd name="connsiteY30" fmla="*/ 801289 h 1303363"/>
              <a:gd name="connsiteX31" fmla="*/ 1042219 w 2080162"/>
              <a:gd name="connsiteY31" fmla="*/ 749567 h 1303363"/>
              <a:gd name="connsiteX32" fmla="*/ 710626 w 2080162"/>
              <a:gd name="connsiteY32" fmla="*/ 813213 h 1303363"/>
              <a:gd name="connsiteX33" fmla="*/ 706935 w 2080162"/>
              <a:gd name="connsiteY33" fmla="*/ 738415 h 1303363"/>
              <a:gd name="connsiteX34" fmla="*/ 1025416 w 2080162"/>
              <a:gd name="connsiteY34" fmla="*/ 81607 h 1303363"/>
              <a:gd name="connsiteX35" fmla="*/ 1343900 w 2080162"/>
              <a:gd name="connsiteY35" fmla="*/ 738415 h 1303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080162" h="1303363">
                <a:moveTo>
                  <a:pt x="2080159" y="1040037"/>
                </a:moveTo>
                <a:cubicBezTo>
                  <a:pt x="2080159" y="466569"/>
                  <a:pt x="1613574" y="0"/>
                  <a:pt x="1040080" y="0"/>
                </a:cubicBezTo>
                <a:cubicBezTo>
                  <a:pt x="466587" y="0"/>
                  <a:pt x="0" y="466569"/>
                  <a:pt x="0" y="1040037"/>
                </a:cubicBezTo>
                <a:cubicBezTo>
                  <a:pt x="0" y="1130985"/>
                  <a:pt x="11771" y="1219228"/>
                  <a:pt x="33807" y="1303362"/>
                </a:cubicBezTo>
                <a:lnTo>
                  <a:pt x="105087" y="1303362"/>
                </a:lnTo>
                <a:cubicBezTo>
                  <a:pt x="81130" y="1219634"/>
                  <a:pt x="68088" y="1131392"/>
                  <a:pt x="68088" y="1040037"/>
                </a:cubicBezTo>
                <a:cubicBezTo>
                  <a:pt x="68088" y="542032"/>
                  <a:pt x="444780" y="130849"/>
                  <a:pt x="928099" y="75077"/>
                </a:cubicBezTo>
                <a:cubicBezTo>
                  <a:pt x="750285" y="240774"/>
                  <a:pt x="638826" y="476766"/>
                  <a:pt x="638826" y="738419"/>
                </a:cubicBezTo>
                <a:cubicBezTo>
                  <a:pt x="638826" y="773611"/>
                  <a:pt x="640876" y="808345"/>
                  <a:pt x="644795" y="842540"/>
                </a:cubicBezTo>
                <a:cubicBezTo>
                  <a:pt x="449236" y="938398"/>
                  <a:pt x="293321" y="1102290"/>
                  <a:pt x="207905" y="1303362"/>
                </a:cubicBezTo>
                <a:lnTo>
                  <a:pt x="282360" y="1303362"/>
                </a:lnTo>
                <a:cubicBezTo>
                  <a:pt x="360461" y="1135649"/>
                  <a:pt x="492290" y="997971"/>
                  <a:pt x="655991" y="912652"/>
                </a:cubicBezTo>
                <a:cubicBezTo>
                  <a:pt x="684473" y="1058267"/>
                  <a:pt x="747767" y="1191558"/>
                  <a:pt x="836940" y="1303362"/>
                </a:cubicBezTo>
                <a:lnTo>
                  <a:pt x="926990" y="1303362"/>
                </a:lnTo>
                <a:cubicBezTo>
                  <a:pt x="821332" y="1187884"/>
                  <a:pt x="747423" y="1042975"/>
                  <a:pt x="719420" y="882444"/>
                </a:cubicBezTo>
                <a:cubicBezTo>
                  <a:pt x="818852" y="840832"/>
                  <a:pt x="927871" y="817681"/>
                  <a:pt x="1042222" y="817681"/>
                </a:cubicBezTo>
                <a:cubicBezTo>
                  <a:pt x="1144621" y="817681"/>
                  <a:pt x="1242352" y="837028"/>
                  <a:pt x="1333160" y="870767"/>
                </a:cubicBezTo>
                <a:cubicBezTo>
                  <a:pt x="1306770" y="1035929"/>
                  <a:pt x="1231996" y="1185093"/>
                  <a:pt x="1123842" y="1303364"/>
                </a:cubicBezTo>
                <a:lnTo>
                  <a:pt x="1213985" y="1303364"/>
                </a:lnTo>
                <a:cubicBezTo>
                  <a:pt x="1306235" y="1187796"/>
                  <a:pt x="1370863" y="1049275"/>
                  <a:pt x="1397833" y="897882"/>
                </a:cubicBezTo>
                <a:cubicBezTo>
                  <a:pt x="1575572" y="981534"/>
                  <a:pt x="1719152" y="1125484"/>
                  <a:pt x="1802132" y="1303364"/>
                </a:cubicBezTo>
                <a:lnTo>
                  <a:pt x="1876861" y="1303364"/>
                </a:lnTo>
                <a:cubicBezTo>
                  <a:pt x="1786750" y="1091119"/>
                  <a:pt x="1618166" y="920140"/>
                  <a:pt x="1407417" y="826991"/>
                </a:cubicBezTo>
                <a:cubicBezTo>
                  <a:pt x="1410261" y="797813"/>
                  <a:pt x="1412020" y="768311"/>
                  <a:pt x="1412020" y="738419"/>
                </a:cubicBezTo>
                <a:cubicBezTo>
                  <a:pt x="1412020" y="475268"/>
                  <a:pt x="1299328" y="237974"/>
                  <a:pt x="1119743" y="72137"/>
                </a:cubicBezTo>
                <a:cubicBezTo>
                  <a:pt x="1618474" y="112886"/>
                  <a:pt x="2012050" y="530988"/>
                  <a:pt x="2012050" y="1040037"/>
                </a:cubicBezTo>
                <a:cubicBezTo>
                  <a:pt x="2012050" y="1131379"/>
                  <a:pt x="1999038" y="1219627"/>
                  <a:pt x="1975127" y="1303362"/>
                </a:cubicBezTo>
                <a:lnTo>
                  <a:pt x="2046356" y="1303362"/>
                </a:lnTo>
                <a:cubicBezTo>
                  <a:pt x="2068392" y="1219228"/>
                  <a:pt x="2080163" y="1130985"/>
                  <a:pt x="2080163" y="1040037"/>
                </a:cubicBezTo>
                <a:close/>
                <a:moveTo>
                  <a:pt x="1343902" y="738417"/>
                </a:moveTo>
                <a:cubicBezTo>
                  <a:pt x="1343902" y="759588"/>
                  <a:pt x="1342829" y="780507"/>
                  <a:pt x="1341279" y="801289"/>
                </a:cubicBezTo>
                <a:cubicBezTo>
                  <a:pt x="1247494" y="768371"/>
                  <a:pt x="1147118" y="749567"/>
                  <a:pt x="1042219" y="749567"/>
                </a:cubicBezTo>
                <a:cubicBezTo>
                  <a:pt x="925119" y="749567"/>
                  <a:pt x="813474" y="772630"/>
                  <a:pt x="710626" y="813213"/>
                </a:cubicBezTo>
                <a:cubicBezTo>
                  <a:pt x="708415" y="788537"/>
                  <a:pt x="706935" y="763656"/>
                  <a:pt x="706935" y="738415"/>
                </a:cubicBezTo>
                <a:cubicBezTo>
                  <a:pt x="706935" y="472419"/>
                  <a:pt x="831732" y="235425"/>
                  <a:pt x="1025416" y="81607"/>
                </a:cubicBezTo>
                <a:cubicBezTo>
                  <a:pt x="1219125" y="235425"/>
                  <a:pt x="1343900" y="472419"/>
                  <a:pt x="1343900" y="738415"/>
                </a:cubicBezTo>
                <a:close/>
              </a:path>
            </a:pathLst>
          </a:custGeom>
          <a:solidFill>
            <a:srgbClr val="B4A5D7"/>
          </a:solidFill>
          <a:ln w="180" cap="flat">
            <a:noFill/>
            <a:prstDash val="solid"/>
            <a:miter/>
          </a:ln>
        </p:spPr>
        <p:txBody>
          <a:bodyPr rtlCol="0" anchor="ctr"/>
          <a:lstStyle/>
          <a:p>
            <a:endParaRPr lang="fi-FI"/>
          </a:p>
        </p:txBody>
      </p:sp>
      <p:sp>
        <p:nvSpPr>
          <p:cNvPr id="16" name="Vapaamuotoinen: Muoto 15">
            <a:extLst>
              <a:ext uri="{FF2B5EF4-FFF2-40B4-BE49-F238E27FC236}">
                <a16:creationId xmlns:a16="http://schemas.microsoft.com/office/drawing/2014/main" id="{A70FF082-3FCA-B255-B439-50DC7C9155C6}"/>
              </a:ext>
              <a:ext uri="{C183D7F6-B498-43B3-948B-1728B52AA6E4}">
                <adec:decorative xmlns:adec="http://schemas.microsoft.com/office/drawing/2017/decorative" val="1"/>
              </a:ext>
            </a:extLst>
          </p:cNvPr>
          <p:cNvSpPr/>
          <p:nvPr/>
        </p:nvSpPr>
        <p:spPr>
          <a:xfrm>
            <a:off x="7068374" y="3813221"/>
            <a:ext cx="2080159" cy="2080074"/>
          </a:xfrm>
          <a:custGeom>
            <a:avLst/>
            <a:gdLst>
              <a:gd name="connsiteX0" fmla="*/ 2080160 w 2080159"/>
              <a:gd name="connsiteY0" fmla="*/ 1040037 h 2080074"/>
              <a:gd name="connsiteX1" fmla="*/ 1040080 w 2080159"/>
              <a:gd name="connsiteY1" fmla="*/ 0 h 2080074"/>
              <a:gd name="connsiteX2" fmla="*/ 0 w 2080159"/>
              <a:gd name="connsiteY2" fmla="*/ 1040037 h 2080074"/>
              <a:gd name="connsiteX3" fmla="*/ 1040080 w 2080159"/>
              <a:gd name="connsiteY3" fmla="*/ 2080074 h 2080074"/>
              <a:gd name="connsiteX4" fmla="*/ 2080160 w 2080159"/>
              <a:gd name="connsiteY4" fmla="*/ 1040037 h 2080074"/>
              <a:gd name="connsiteX5" fmla="*/ 1343902 w 2080159"/>
              <a:gd name="connsiteY5" fmla="*/ 738417 h 2080074"/>
              <a:gd name="connsiteX6" fmla="*/ 1341279 w 2080159"/>
              <a:gd name="connsiteY6" fmla="*/ 801289 h 2080074"/>
              <a:gd name="connsiteX7" fmla="*/ 1042219 w 2080159"/>
              <a:gd name="connsiteY7" fmla="*/ 749567 h 2080074"/>
              <a:gd name="connsiteX8" fmla="*/ 710626 w 2080159"/>
              <a:gd name="connsiteY8" fmla="*/ 813220 h 2080074"/>
              <a:gd name="connsiteX9" fmla="*/ 706935 w 2080159"/>
              <a:gd name="connsiteY9" fmla="*/ 738415 h 2080074"/>
              <a:gd name="connsiteX10" fmla="*/ 1025414 w 2080159"/>
              <a:gd name="connsiteY10" fmla="*/ 81608 h 2080074"/>
              <a:gd name="connsiteX11" fmla="*/ 1343900 w 2080159"/>
              <a:gd name="connsiteY11" fmla="*/ 738415 h 2080074"/>
              <a:gd name="connsiteX12" fmla="*/ 968275 w 2080159"/>
              <a:gd name="connsiteY12" fmla="*/ 1437156 h 2080074"/>
              <a:gd name="connsiteX13" fmla="*/ 504947 w 2080159"/>
              <a:gd name="connsiteY13" fmla="*/ 1577331 h 2080074"/>
              <a:gd name="connsiteX14" fmla="*/ 214694 w 2080159"/>
              <a:gd name="connsiteY14" fmla="*/ 1524498 h 2080074"/>
              <a:gd name="connsiteX15" fmla="*/ 655989 w 2080159"/>
              <a:gd name="connsiteY15" fmla="*/ 912650 h 2080074"/>
              <a:gd name="connsiteX16" fmla="*/ 968275 w 2080159"/>
              <a:gd name="connsiteY16" fmla="*/ 1437156 h 2080074"/>
              <a:gd name="connsiteX17" fmla="*/ 719414 w 2080159"/>
              <a:gd name="connsiteY17" fmla="*/ 882443 h 2080074"/>
              <a:gd name="connsiteX18" fmla="*/ 1042219 w 2080159"/>
              <a:gd name="connsiteY18" fmla="*/ 817679 h 2080074"/>
              <a:gd name="connsiteX19" fmla="*/ 1333156 w 2080159"/>
              <a:gd name="connsiteY19" fmla="*/ 870765 h 2080074"/>
              <a:gd name="connsiteX20" fmla="*/ 1025414 w 2080159"/>
              <a:gd name="connsiteY20" fmla="*/ 1395158 h 2080074"/>
              <a:gd name="connsiteX21" fmla="*/ 719413 w 2080159"/>
              <a:gd name="connsiteY21" fmla="*/ 882444 h 2080074"/>
              <a:gd name="connsiteX22" fmla="*/ 1397827 w 2080159"/>
              <a:gd name="connsiteY22" fmla="*/ 897880 h 2080074"/>
              <a:gd name="connsiteX23" fmla="*/ 1867920 w 2080159"/>
              <a:gd name="connsiteY23" fmla="*/ 1512841 h 2080074"/>
              <a:gd name="connsiteX24" fmla="*/ 1545916 w 2080159"/>
              <a:gd name="connsiteY24" fmla="*/ 1577331 h 2080074"/>
              <a:gd name="connsiteX25" fmla="*/ 1082581 w 2080159"/>
              <a:gd name="connsiteY25" fmla="*/ 1437156 h 2080074"/>
              <a:gd name="connsiteX26" fmla="*/ 1397827 w 2080159"/>
              <a:gd name="connsiteY26" fmla="*/ 897880 h 2080074"/>
              <a:gd name="connsiteX27" fmla="*/ 253144 w 2080159"/>
              <a:gd name="connsiteY27" fmla="*/ 1608225 h 2080074"/>
              <a:gd name="connsiteX28" fmla="*/ 504946 w 2080159"/>
              <a:gd name="connsiteY28" fmla="*/ 1645424 h 2080074"/>
              <a:gd name="connsiteX29" fmla="*/ 1025414 w 2080159"/>
              <a:gd name="connsiteY29" fmla="*/ 1480063 h 2080074"/>
              <a:gd name="connsiteX30" fmla="*/ 1545916 w 2080159"/>
              <a:gd name="connsiteY30" fmla="*/ 1645424 h 2080074"/>
              <a:gd name="connsiteX31" fmla="*/ 1836168 w 2080159"/>
              <a:gd name="connsiteY31" fmla="*/ 1596000 h 2080074"/>
              <a:gd name="connsiteX32" fmla="*/ 1040078 w 2080159"/>
              <a:gd name="connsiteY32" fmla="*/ 2011964 h 2080074"/>
              <a:gd name="connsiteX33" fmla="*/ 253145 w 2080159"/>
              <a:gd name="connsiteY33" fmla="*/ 1608225 h 2080074"/>
              <a:gd name="connsiteX34" fmla="*/ 928095 w 2080159"/>
              <a:gd name="connsiteY34" fmla="*/ 75075 h 2080074"/>
              <a:gd name="connsiteX35" fmla="*/ 638821 w 2080159"/>
              <a:gd name="connsiteY35" fmla="*/ 738417 h 2080074"/>
              <a:gd name="connsiteX36" fmla="*/ 644790 w 2080159"/>
              <a:gd name="connsiteY36" fmla="*/ 842538 h 2080074"/>
              <a:gd name="connsiteX37" fmla="*/ 159990 w 2080159"/>
              <a:gd name="connsiteY37" fmla="*/ 1449879 h 2080074"/>
              <a:gd name="connsiteX38" fmla="*/ 68084 w 2080159"/>
              <a:gd name="connsiteY38" fmla="*/ 1040035 h 2080074"/>
              <a:gd name="connsiteX39" fmla="*/ 928095 w 2080159"/>
              <a:gd name="connsiteY39" fmla="*/ 75075 h 2080074"/>
              <a:gd name="connsiteX40" fmla="*/ 2012043 w 2080159"/>
              <a:gd name="connsiteY40" fmla="*/ 1040035 h 2080074"/>
              <a:gd name="connsiteX41" fmla="*/ 1923241 w 2080159"/>
              <a:gd name="connsiteY41" fmla="*/ 1443529 h 2080074"/>
              <a:gd name="connsiteX42" fmla="*/ 1407406 w 2080159"/>
              <a:gd name="connsiteY42" fmla="*/ 826987 h 2080074"/>
              <a:gd name="connsiteX43" fmla="*/ 1412004 w 2080159"/>
              <a:gd name="connsiteY43" fmla="*/ 738415 h 2080074"/>
              <a:gd name="connsiteX44" fmla="*/ 1119732 w 2080159"/>
              <a:gd name="connsiteY44" fmla="*/ 72134 h 2080074"/>
              <a:gd name="connsiteX45" fmla="*/ 2012041 w 2080159"/>
              <a:gd name="connsiteY45" fmla="*/ 1040033 h 2080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080159" h="2080074">
                <a:moveTo>
                  <a:pt x="2080160" y="1040037"/>
                </a:moveTo>
                <a:cubicBezTo>
                  <a:pt x="2080160" y="466568"/>
                  <a:pt x="1613573" y="0"/>
                  <a:pt x="1040080" y="0"/>
                </a:cubicBezTo>
                <a:cubicBezTo>
                  <a:pt x="466586" y="0"/>
                  <a:pt x="0" y="466568"/>
                  <a:pt x="0" y="1040037"/>
                </a:cubicBezTo>
                <a:cubicBezTo>
                  <a:pt x="0" y="1613508"/>
                  <a:pt x="466586" y="2080074"/>
                  <a:pt x="1040080" y="2080074"/>
                </a:cubicBezTo>
                <a:cubicBezTo>
                  <a:pt x="1613573" y="2080074"/>
                  <a:pt x="2080160" y="1613508"/>
                  <a:pt x="2080160" y="1040037"/>
                </a:cubicBezTo>
                <a:close/>
                <a:moveTo>
                  <a:pt x="1343902" y="738417"/>
                </a:moveTo>
                <a:cubicBezTo>
                  <a:pt x="1343902" y="759588"/>
                  <a:pt x="1342829" y="780507"/>
                  <a:pt x="1341279" y="801289"/>
                </a:cubicBezTo>
                <a:cubicBezTo>
                  <a:pt x="1247492" y="768370"/>
                  <a:pt x="1147118" y="749567"/>
                  <a:pt x="1042219" y="749567"/>
                </a:cubicBezTo>
                <a:cubicBezTo>
                  <a:pt x="925119" y="749567"/>
                  <a:pt x="813475" y="772629"/>
                  <a:pt x="710626" y="813220"/>
                </a:cubicBezTo>
                <a:cubicBezTo>
                  <a:pt x="708415" y="788544"/>
                  <a:pt x="706935" y="763656"/>
                  <a:pt x="706935" y="738415"/>
                </a:cubicBezTo>
                <a:cubicBezTo>
                  <a:pt x="706935" y="472419"/>
                  <a:pt x="831732" y="235426"/>
                  <a:pt x="1025414" y="81608"/>
                </a:cubicBezTo>
                <a:cubicBezTo>
                  <a:pt x="1219125" y="235426"/>
                  <a:pt x="1343900" y="472419"/>
                  <a:pt x="1343900" y="738415"/>
                </a:cubicBezTo>
                <a:close/>
                <a:moveTo>
                  <a:pt x="968275" y="1437156"/>
                </a:moveTo>
                <a:cubicBezTo>
                  <a:pt x="835403" y="1525548"/>
                  <a:pt x="676164" y="1577331"/>
                  <a:pt x="504947" y="1577331"/>
                </a:cubicBezTo>
                <a:cubicBezTo>
                  <a:pt x="402802" y="1577331"/>
                  <a:pt x="305300" y="1558054"/>
                  <a:pt x="214694" y="1524498"/>
                </a:cubicBezTo>
                <a:cubicBezTo>
                  <a:pt x="257153" y="1258025"/>
                  <a:pt x="424813" y="1033141"/>
                  <a:pt x="655989" y="912650"/>
                </a:cubicBezTo>
                <a:cubicBezTo>
                  <a:pt x="696948" y="1122053"/>
                  <a:pt x="809882" y="1305989"/>
                  <a:pt x="968275" y="1437156"/>
                </a:cubicBezTo>
                <a:close/>
                <a:moveTo>
                  <a:pt x="719414" y="882443"/>
                </a:moveTo>
                <a:cubicBezTo>
                  <a:pt x="818847" y="840830"/>
                  <a:pt x="927869" y="817679"/>
                  <a:pt x="1042219" y="817679"/>
                </a:cubicBezTo>
                <a:cubicBezTo>
                  <a:pt x="1144616" y="817679"/>
                  <a:pt x="1242349" y="837026"/>
                  <a:pt x="1333156" y="870765"/>
                </a:cubicBezTo>
                <a:cubicBezTo>
                  <a:pt x="1299373" y="1082195"/>
                  <a:pt x="1186299" y="1267407"/>
                  <a:pt x="1025414" y="1395158"/>
                </a:cubicBezTo>
                <a:cubicBezTo>
                  <a:pt x="867494" y="1269751"/>
                  <a:pt x="755450" y="1089028"/>
                  <a:pt x="719413" y="882444"/>
                </a:cubicBezTo>
                <a:close/>
                <a:moveTo>
                  <a:pt x="1397827" y="897880"/>
                </a:moveTo>
                <a:cubicBezTo>
                  <a:pt x="1641164" y="1012402"/>
                  <a:pt x="1820502" y="1239930"/>
                  <a:pt x="1867920" y="1512841"/>
                </a:cubicBezTo>
                <a:cubicBezTo>
                  <a:pt x="1768716" y="1554251"/>
                  <a:pt x="1659986" y="1577331"/>
                  <a:pt x="1545916" y="1577331"/>
                </a:cubicBezTo>
                <a:cubicBezTo>
                  <a:pt x="1374701" y="1577331"/>
                  <a:pt x="1215460" y="1525546"/>
                  <a:pt x="1082581" y="1437156"/>
                </a:cubicBezTo>
                <a:cubicBezTo>
                  <a:pt x="1244691" y="1302891"/>
                  <a:pt x="1359421" y="1113431"/>
                  <a:pt x="1397827" y="897880"/>
                </a:cubicBezTo>
                <a:close/>
                <a:moveTo>
                  <a:pt x="253144" y="1608225"/>
                </a:moveTo>
                <a:cubicBezTo>
                  <a:pt x="333228" y="1631694"/>
                  <a:pt x="417368" y="1645424"/>
                  <a:pt x="504946" y="1645424"/>
                </a:cubicBezTo>
                <a:cubicBezTo>
                  <a:pt x="698629" y="1645424"/>
                  <a:pt x="877922" y="1583891"/>
                  <a:pt x="1025414" y="1480063"/>
                </a:cubicBezTo>
                <a:cubicBezTo>
                  <a:pt x="1172933" y="1583891"/>
                  <a:pt x="1352231" y="1645424"/>
                  <a:pt x="1545916" y="1645424"/>
                </a:cubicBezTo>
                <a:cubicBezTo>
                  <a:pt x="1647648" y="1645424"/>
                  <a:pt x="1744858" y="1627167"/>
                  <a:pt x="1836168" y="1596000"/>
                </a:cubicBezTo>
                <a:cubicBezTo>
                  <a:pt x="1660240" y="1847086"/>
                  <a:pt x="1369257" y="2011964"/>
                  <a:pt x="1040078" y="2011964"/>
                </a:cubicBezTo>
                <a:cubicBezTo>
                  <a:pt x="716359" y="2011964"/>
                  <a:pt x="429893" y="1852299"/>
                  <a:pt x="253145" y="1608225"/>
                </a:cubicBezTo>
                <a:close/>
                <a:moveTo>
                  <a:pt x="928095" y="75075"/>
                </a:moveTo>
                <a:cubicBezTo>
                  <a:pt x="750282" y="240772"/>
                  <a:pt x="638821" y="476764"/>
                  <a:pt x="638821" y="738417"/>
                </a:cubicBezTo>
                <a:cubicBezTo>
                  <a:pt x="638821" y="773609"/>
                  <a:pt x="640873" y="808343"/>
                  <a:pt x="644790" y="842538"/>
                </a:cubicBezTo>
                <a:cubicBezTo>
                  <a:pt x="403577" y="960777"/>
                  <a:pt x="222663" y="1182520"/>
                  <a:pt x="159990" y="1449879"/>
                </a:cubicBezTo>
                <a:cubicBezTo>
                  <a:pt x="101645" y="1325133"/>
                  <a:pt x="68084" y="1186588"/>
                  <a:pt x="68084" y="1040035"/>
                </a:cubicBezTo>
                <a:cubicBezTo>
                  <a:pt x="68084" y="542030"/>
                  <a:pt x="444777" y="130847"/>
                  <a:pt x="928095" y="75075"/>
                </a:cubicBezTo>
                <a:close/>
                <a:moveTo>
                  <a:pt x="2012043" y="1040035"/>
                </a:moveTo>
                <a:cubicBezTo>
                  <a:pt x="2012043" y="1184086"/>
                  <a:pt x="1979696" y="1320440"/>
                  <a:pt x="1923241" y="1443529"/>
                </a:cubicBezTo>
                <a:cubicBezTo>
                  <a:pt x="1856334" y="1167083"/>
                  <a:pt x="1662827" y="939878"/>
                  <a:pt x="1407406" y="826987"/>
                </a:cubicBezTo>
                <a:cubicBezTo>
                  <a:pt x="1410252" y="797809"/>
                  <a:pt x="1412004" y="768307"/>
                  <a:pt x="1412004" y="738415"/>
                </a:cubicBezTo>
                <a:cubicBezTo>
                  <a:pt x="1412004" y="475265"/>
                  <a:pt x="1299319" y="237971"/>
                  <a:pt x="1119732" y="72134"/>
                </a:cubicBezTo>
                <a:cubicBezTo>
                  <a:pt x="1618463" y="112882"/>
                  <a:pt x="2012041" y="530985"/>
                  <a:pt x="2012041" y="1040033"/>
                </a:cubicBezTo>
                <a:close/>
              </a:path>
            </a:pathLst>
          </a:custGeom>
          <a:solidFill>
            <a:srgbClr val="B4A5D7"/>
          </a:solidFill>
          <a:ln w="180" cap="flat">
            <a:noFill/>
            <a:prstDash val="solid"/>
            <a:miter/>
          </a:ln>
        </p:spPr>
        <p:txBody>
          <a:bodyPr rtlCol="0" anchor="ctr"/>
          <a:lstStyle/>
          <a:p>
            <a:endParaRPr lang="fi-FI"/>
          </a:p>
        </p:txBody>
      </p:sp>
      <p:sp>
        <p:nvSpPr>
          <p:cNvPr id="17" name="Vapaamuotoinen: Muoto 16">
            <a:extLst>
              <a:ext uri="{FF2B5EF4-FFF2-40B4-BE49-F238E27FC236}">
                <a16:creationId xmlns:a16="http://schemas.microsoft.com/office/drawing/2014/main" id="{5252A995-EF00-52BB-F385-AEB9DA3E4E11}"/>
              </a:ext>
              <a:ext uri="{C183D7F6-B498-43B3-948B-1728B52AA6E4}">
                <adec:decorative xmlns:adec="http://schemas.microsoft.com/office/drawing/2017/decorative" val="1"/>
              </a:ext>
            </a:extLst>
          </p:cNvPr>
          <p:cNvSpPr/>
          <p:nvPr/>
        </p:nvSpPr>
        <p:spPr>
          <a:xfrm>
            <a:off x="6062281" y="5554659"/>
            <a:ext cx="2080164" cy="1303363"/>
          </a:xfrm>
          <a:custGeom>
            <a:avLst/>
            <a:gdLst>
              <a:gd name="connsiteX0" fmla="*/ 2080161 w 2080164"/>
              <a:gd name="connsiteY0" fmla="*/ 1040037 h 1303363"/>
              <a:gd name="connsiteX1" fmla="*/ 1040081 w 2080164"/>
              <a:gd name="connsiteY1" fmla="*/ 0 h 1303363"/>
              <a:gd name="connsiteX2" fmla="*/ 0 w 2080164"/>
              <a:gd name="connsiteY2" fmla="*/ 1040037 h 1303363"/>
              <a:gd name="connsiteX3" fmla="*/ 33807 w 2080164"/>
              <a:gd name="connsiteY3" fmla="*/ 1303362 h 1303363"/>
              <a:gd name="connsiteX4" fmla="*/ 105086 w 2080164"/>
              <a:gd name="connsiteY4" fmla="*/ 1303362 h 1303363"/>
              <a:gd name="connsiteX5" fmla="*/ 68088 w 2080164"/>
              <a:gd name="connsiteY5" fmla="*/ 1040037 h 1303363"/>
              <a:gd name="connsiteX6" fmla="*/ 928100 w 2080164"/>
              <a:gd name="connsiteY6" fmla="*/ 75077 h 1303363"/>
              <a:gd name="connsiteX7" fmla="*/ 638826 w 2080164"/>
              <a:gd name="connsiteY7" fmla="*/ 738419 h 1303363"/>
              <a:gd name="connsiteX8" fmla="*/ 644795 w 2080164"/>
              <a:gd name="connsiteY8" fmla="*/ 842540 h 1303363"/>
              <a:gd name="connsiteX9" fmla="*/ 207905 w 2080164"/>
              <a:gd name="connsiteY9" fmla="*/ 1303362 h 1303363"/>
              <a:gd name="connsiteX10" fmla="*/ 282360 w 2080164"/>
              <a:gd name="connsiteY10" fmla="*/ 1303362 h 1303363"/>
              <a:gd name="connsiteX11" fmla="*/ 655990 w 2080164"/>
              <a:gd name="connsiteY11" fmla="*/ 912652 h 1303363"/>
              <a:gd name="connsiteX12" fmla="*/ 836941 w 2080164"/>
              <a:gd name="connsiteY12" fmla="*/ 1303362 h 1303363"/>
              <a:gd name="connsiteX13" fmla="*/ 926989 w 2080164"/>
              <a:gd name="connsiteY13" fmla="*/ 1303362 h 1303363"/>
              <a:gd name="connsiteX14" fmla="*/ 719419 w 2080164"/>
              <a:gd name="connsiteY14" fmla="*/ 882444 h 1303363"/>
              <a:gd name="connsiteX15" fmla="*/ 1042222 w 2080164"/>
              <a:gd name="connsiteY15" fmla="*/ 817681 h 1303363"/>
              <a:gd name="connsiteX16" fmla="*/ 1333161 w 2080164"/>
              <a:gd name="connsiteY16" fmla="*/ 870767 h 1303363"/>
              <a:gd name="connsiteX17" fmla="*/ 1123842 w 2080164"/>
              <a:gd name="connsiteY17" fmla="*/ 1303364 h 1303363"/>
              <a:gd name="connsiteX18" fmla="*/ 1213983 w 2080164"/>
              <a:gd name="connsiteY18" fmla="*/ 1303364 h 1303363"/>
              <a:gd name="connsiteX19" fmla="*/ 1397832 w 2080164"/>
              <a:gd name="connsiteY19" fmla="*/ 897882 h 1303363"/>
              <a:gd name="connsiteX20" fmla="*/ 1802132 w 2080164"/>
              <a:gd name="connsiteY20" fmla="*/ 1303364 h 1303363"/>
              <a:gd name="connsiteX21" fmla="*/ 1876863 w 2080164"/>
              <a:gd name="connsiteY21" fmla="*/ 1303364 h 1303363"/>
              <a:gd name="connsiteX22" fmla="*/ 1407417 w 2080164"/>
              <a:gd name="connsiteY22" fmla="*/ 826991 h 1303363"/>
              <a:gd name="connsiteX23" fmla="*/ 1412014 w 2080164"/>
              <a:gd name="connsiteY23" fmla="*/ 738419 h 1303363"/>
              <a:gd name="connsiteX24" fmla="*/ 1119742 w 2080164"/>
              <a:gd name="connsiteY24" fmla="*/ 72137 h 1303363"/>
              <a:gd name="connsiteX25" fmla="*/ 2012052 w 2080164"/>
              <a:gd name="connsiteY25" fmla="*/ 1040037 h 1303363"/>
              <a:gd name="connsiteX26" fmla="*/ 1975126 w 2080164"/>
              <a:gd name="connsiteY26" fmla="*/ 1303362 h 1303363"/>
              <a:gd name="connsiteX27" fmla="*/ 2046358 w 2080164"/>
              <a:gd name="connsiteY27" fmla="*/ 1303362 h 1303363"/>
              <a:gd name="connsiteX28" fmla="*/ 2080164 w 2080164"/>
              <a:gd name="connsiteY28" fmla="*/ 1040037 h 1303363"/>
              <a:gd name="connsiteX29" fmla="*/ 1343903 w 2080164"/>
              <a:gd name="connsiteY29" fmla="*/ 738417 h 1303363"/>
              <a:gd name="connsiteX30" fmla="*/ 1341280 w 2080164"/>
              <a:gd name="connsiteY30" fmla="*/ 801289 h 1303363"/>
              <a:gd name="connsiteX31" fmla="*/ 1042218 w 2080164"/>
              <a:gd name="connsiteY31" fmla="*/ 749567 h 1303363"/>
              <a:gd name="connsiteX32" fmla="*/ 710625 w 2080164"/>
              <a:gd name="connsiteY32" fmla="*/ 813213 h 1303363"/>
              <a:gd name="connsiteX33" fmla="*/ 706937 w 2080164"/>
              <a:gd name="connsiteY33" fmla="*/ 738415 h 1303363"/>
              <a:gd name="connsiteX34" fmla="*/ 1025415 w 2080164"/>
              <a:gd name="connsiteY34" fmla="*/ 81607 h 1303363"/>
              <a:gd name="connsiteX35" fmla="*/ 1343901 w 2080164"/>
              <a:gd name="connsiteY35" fmla="*/ 738415 h 1303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080164" h="1303363">
                <a:moveTo>
                  <a:pt x="2080161" y="1040037"/>
                </a:moveTo>
                <a:cubicBezTo>
                  <a:pt x="2080161" y="466569"/>
                  <a:pt x="1613573" y="0"/>
                  <a:pt x="1040081" y="0"/>
                </a:cubicBezTo>
                <a:cubicBezTo>
                  <a:pt x="466587" y="0"/>
                  <a:pt x="0" y="466569"/>
                  <a:pt x="0" y="1040037"/>
                </a:cubicBezTo>
                <a:cubicBezTo>
                  <a:pt x="0" y="1130985"/>
                  <a:pt x="11771" y="1219228"/>
                  <a:pt x="33807" y="1303362"/>
                </a:cubicBezTo>
                <a:lnTo>
                  <a:pt x="105086" y="1303362"/>
                </a:lnTo>
                <a:cubicBezTo>
                  <a:pt x="81131" y="1219634"/>
                  <a:pt x="68088" y="1131392"/>
                  <a:pt x="68088" y="1040037"/>
                </a:cubicBezTo>
                <a:cubicBezTo>
                  <a:pt x="68088" y="542032"/>
                  <a:pt x="444782" y="130849"/>
                  <a:pt x="928100" y="75077"/>
                </a:cubicBezTo>
                <a:cubicBezTo>
                  <a:pt x="750285" y="240774"/>
                  <a:pt x="638826" y="476766"/>
                  <a:pt x="638826" y="738419"/>
                </a:cubicBezTo>
                <a:cubicBezTo>
                  <a:pt x="638826" y="773611"/>
                  <a:pt x="640876" y="808345"/>
                  <a:pt x="644795" y="842540"/>
                </a:cubicBezTo>
                <a:cubicBezTo>
                  <a:pt x="449232" y="938398"/>
                  <a:pt x="293319" y="1102290"/>
                  <a:pt x="207905" y="1303362"/>
                </a:cubicBezTo>
                <a:lnTo>
                  <a:pt x="282360" y="1303362"/>
                </a:lnTo>
                <a:cubicBezTo>
                  <a:pt x="360460" y="1135649"/>
                  <a:pt x="492290" y="997971"/>
                  <a:pt x="655990" y="912652"/>
                </a:cubicBezTo>
                <a:cubicBezTo>
                  <a:pt x="684473" y="1058267"/>
                  <a:pt x="747766" y="1191558"/>
                  <a:pt x="836941" y="1303362"/>
                </a:cubicBezTo>
                <a:lnTo>
                  <a:pt x="926989" y="1303362"/>
                </a:lnTo>
                <a:cubicBezTo>
                  <a:pt x="821332" y="1187884"/>
                  <a:pt x="747422" y="1042975"/>
                  <a:pt x="719419" y="882444"/>
                </a:cubicBezTo>
                <a:cubicBezTo>
                  <a:pt x="818852" y="840832"/>
                  <a:pt x="927873" y="817681"/>
                  <a:pt x="1042222" y="817681"/>
                </a:cubicBezTo>
                <a:cubicBezTo>
                  <a:pt x="1144621" y="817681"/>
                  <a:pt x="1242352" y="837028"/>
                  <a:pt x="1333161" y="870767"/>
                </a:cubicBezTo>
                <a:cubicBezTo>
                  <a:pt x="1306771" y="1035929"/>
                  <a:pt x="1231995" y="1185093"/>
                  <a:pt x="1123842" y="1303364"/>
                </a:cubicBezTo>
                <a:lnTo>
                  <a:pt x="1213983" y="1303364"/>
                </a:lnTo>
                <a:cubicBezTo>
                  <a:pt x="1306229" y="1187796"/>
                  <a:pt x="1370858" y="1049275"/>
                  <a:pt x="1397832" y="897882"/>
                </a:cubicBezTo>
                <a:cubicBezTo>
                  <a:pt x="1575572" y="981534"/>
                  <a:pt x="1719152" y="1125484"/>
                  <a:pt x="1802132" y="1303364"/>
                </a:cubicBezTo>
                <a:lnTo>
                  <a:pt x="1876863" y="1303364"/>
                </a:lnTo>
                <a:cubicBezTo>
                  <a:pt x="1786752" y="1091119"/>
                  <a:pt x="1618166" y="920140"/>
                  <a:pt x="1407417" y="826991"/>
                </a:cubicBezTo>
                <a:cubicBezTo>
                  <a:pt x="1410260" y="797813"/>
                  <a:pt x="1412014" y="768311"/>
                  <a:pt x="1412014" y="738419"/>
                </a:cubicBezTo>
                <a:cubicBezTo>
                  <a:pt x="1412014" y="475268"/>
                  <a:pt x="1299329" y="237974"/>
                  <a:pt x="1119742" y="72137"/>
                </a:cubicBezTo>
                <a:cubicBezTo>
                  <a:pt x="1618474" y="112886"/>
                  <a:pt x="2012052" y="530988"/>
                  <a:pt x="2012052" y="1040037"/>
                </a:cubicBezTo>
                <a:cubicBezTo>
                  <a:pt x="2012052" y="1131379"/>
                  <a:pt x="1999038" y="1219627"/>
                  <a:pt x="1975126" y="1303362"/>
                </a:cubicBezTo>
                <a:lnTo>
                  <a:pt x="2046358" y="1303362"/>
                </a:lnTo>
                <a:cubicBezTo>
                  <a:pt x="2068393" y="1219228"/>
                  <a:pt x="2080164" y="1130985"/>
                  <a:pt x="2080164" y="1040037"/>
                </a:cubicBezTo>
                <a:close/>
                <a:moveTo>
                  <a:pt x="1343903" y="738417"/>
                </a:moveTo>
                <a:cubicBezTo>
                  <a:pt x="1343903" y="759588"/>
                  <a:pt x="1342828" y="780507"/>
                  <a:pt x="1341280" y="801289"/>
                </a:cubicBezTo>
                <a:cubicBezTo>
                  <a:pt x="1247493" y="768371"/>
                  <a:pt x="1147119" y="749567"/>
                  <a:pt x="1042218" y="749567"/>
                </a:cubicBezTo>
                <a:cubicBezTo>
                  <a:pt x="925119" y="749567"/>
                  <a:pt x="813474" y="772630"/>
                  <a:pt x="710625" y="813213"/>
                </a:cubicBezTo>
                <a:cubicBezTo>
                  <a:pt x="708416" y="788537"/>
                  <a:pt x="706937" y="763656"/>
                  <a:pt x="706937" y="738415"/>
                </a:cubicBezTo>
                <a:cubicBezTo>
                  <a:pt x="706937" y="472419"/>
                  <a:pt x="831733" y="235425"/>
                  <a:pt x="1025415" y="81607"/>
                </a:cubicBezTo>
                <a:cubicBezTo>
                  <a:pt x="1219124" y="235425"/>
                  <a:pt x="1343901" y="472419"/>
                  <a:pt x="1343901" y="738415"/>
                </a:cubicBezTo>
                <a:close/>
              </a:path>
            </a:pathLst>
          </a:custGeom>
          <a:solidFill>
            <a:srgbClr val="B4A5D7"/>
          </a:solidFill>
          <a:ln w="180" cap="flat">
            <a:noFill/>
            <a:prstDash val="solid"/>
            <a:miter/>
          </a:ln>
        </p:spPr>
        <p:txBody>
          <a:bodyPr rtlCol="0" anchor="ctr"/>
          <a:lstStyle/>
          <a:p>
            <a:endParaRPr lang="fi-FI"/>
          </a:p>
        </p:txBody>
      </p:sp>
      <p:sp>
        <p:nvSpPr>
          <p:cNvPr id="18" name="Vapaamuotoinen: Muoto 17">
            <a:extLst>
              <a:ext uri="{FF2B5EF4-FFF2-40B4-BE49-F238E27FC236}">
                <a16:creationId xmlns:a16="http://schemas.microsoft.com/office/drawing/2014/main" id="{F1A4A86B-ACFA-5A60-010E-D8C63643E333}"/>
              </a:ext>
              <a:ext uri="{C183D7F6-B498-43B3-948B-1728B52AA6E4}">
                <adec:decorative xmlns:adec="http://schemas.microsoft.com/office/drawing/2017/decorative" val="1"/>
              </a:ext>
            </a:extLst>
          </p:cNvPr>
          <p:cNvSpPr/>
          <p:nvPr/>
        </p:nvSpPr>
        <p:spPr>
          <a:xfrm>
            <a:off x="5056190" y="3813221"/>
            <a:ext cx="2080159" cy="2080074"/>
          </a:xfrm>
          <a:custGeom>
            <a:avLst/>
            <a:gdLst>
              <a:gd name="connsiteX0" fmla="*/ 2080159 w 2080159"/>
              <a:gd name="connsiteY0" fmla="*/ 1040037 h 2080074"/>
              <a:gd name="connsiteX1" fmla="*/ 1040080 w 2080159"/>
              <a:gd name="connsiteY1" fmla="*/ 0 h 2080074"/>
              <a:gd name="connsiteX2" fmla="*/ 0 w 2080159"/>
              <a:gd name="connsiteY2" fmla="*/ 1040037 h 2080074"/>
              <a:gd name="connsiteX3" fmla="*/ 1040080 w 2080159"/>
              <a:gd name="connsiteY3" fmla="*/ 2080074 h 2080074"/>
              <a:gd name="connsiteX4" fmla="*/ 2080159 w 2080159"/>
              <a:gd name="connsiteY4" fmla="*/ 1040037 h 2080074"/>
              <a:gd name="connsiteX5" fmla="*/ 1343901 w 2080159"/>
              <a:gd name="connsiteY5" fmla="*/ 738417 h 2080074"/>
              <a:gd name="connsiteX6" fmla="*/ 1341279 w 2080159"/>
              <a:gd name="connsiteY6" fmla="*/ 801289 h 2080074"/>
              <a:gd name="connsiteX7" fmla="*/ 1042218 w 2080159"/>
              <a:gd name="connsiteY7" fmla="*/ 749567 h 2080074"/>
              <a:gd name="connsiteX8" fmla="*/ 710625 w 2080159"/>
              <a:gd name="connsiteY8" fmla="*/ 813220 h 2080074"/>
              <a:gd name="connsiteX9" fmla="*/ 706935 w 2080159"/>
              <a:gd name="connsiteY9" fmla="*/ 738415 h 2080074"/>
              <a:gd name="connsiteX10" fmla="*/ 1025414 w 2080159"/>
              <a:gd name="connsiteY10" fmla="*/ 81608 h 2080074"/>
              <a:gd name="connsiteX11" fmla="*/ 1343900 w 2080159"/>
              <a:gd name="connsiteY11" fmla="*/ 738415 h 2080074"/>
              <a:gd name="connsiteX12" fmla="*/ 968275 w 2080159"/>
              <a:gd name="connsiteY12" fmla="*/ 1437156 h 2080074"/>
              <a:gd name="connsiteX13" fmla="*/ 504947 w 2080159"/>
              <a:gd name="connsiteY13" fmla="*/ 1577331 h 2080074"/>
              <a:gd name="connsiteX14" fmla="*/ 214693 w 2080159"/>
              <a:gd name="connsiteY14" fmla="*/ 1524498 h 2080074"/>
              <a:gd name="connsiteX15" fmla="*/ 655988 w 2080159"/>
              <a:gd name="connsiteY15" fmla="*/ 912650 h 2080074"/>
              <a:gd name="connsiteX16" fmla="*/ 968275 w 2080159"/>
              <a:gd name="connsiteY16" fmla="*/ 1437156 h 2080074"/>
              <a:gd name="connsiteX17" fmla="*/ 719414 w 2080159"/>
              <a:gd name="connsiteY17" fmla="*/ 882443 h 2080074"/>
              <a:gd name="connsiteX18" fmla="*/ 1042218 w 2080159"/>
              <a:gd name="connsiteY18" fmla="*/ 817679 h 2080074"/>
              <a:gd name="connsiteX19" fmla="*/ 1333156 w 2080159"/>
              <a:gd name="connsiteY19" fmla="*/ 870765 h 2080074"/>
              <a:gd name="connsiteX20" fmla="*/ 1025414 w 2080159"/>
              <a:gd name="connsiteY20" fmla="*/ 1395158 h 2080074"/>
              <a:gd name="connsiteX21" fmla="*/ 719412 w 2080159"/>
              <a:gd name="connsiteY21" fmla="*/ 882444 h 2080074"/>
              <a:gd name="connsiteX22" fmla="*/ 1397827 w 2080159"/>
              <a:gd name="connsiteY22" fmla="*/ 897880 h 2080074"/>
              <a:gd name="connsiteX23" fmla="*/ 1867919 w 2080159"/>
              <a:gd name="connsiteY23" fmla="*/ 1512841 h 2080074"/>
              <a:gd name="connsiteX24" fmla="*/ 1545914 w 2080159"/>
              <a:gd name="connsiteY24" fmla="*/ 1577331 h 2080074"/>
              <a:gd name="connsiteX25" fmla="*/ 1082580 w 2080159"/>
              <a:gd name="connsiteY25" fmla="*/ 1437156 h 2080074"/>
              <a:gd name="connsiteX26" fmla="*/ 1397827 w 2080159"/>
              <a:gd name="connsiteY26" fmla="*/ 897880 h 2080074"/>
              <a:gd name="connsiteX27" fmla="*/ 253143 w 2080159"/>
              <a:gd name="connsiteY27" fmla="*/ 1608225 h 2080074"/>
              <a:gd name="connsiteX28" fmla="*/ 504945 w 2080159"/>
              <a:gd name="connsiteY28" fmla="*/ 1645424 h 2080074"/>
              <a:gd name="connsiteX29" fmla="*/ 1025414 w 2080159"/>
              <a:gd name="connsiteY29" fmla="*/ 1480063 h 2080074"/>
              <a:gd name="connsiteX30" fmla="*/ 1545914 w 2080159"/>
              <a:gd name="connsiteY30" fmla="*/ 1645424 h 2080074"/>
              <a:gd name="connsiteX31" fmla="*/ 1836168 w 2080159"/>
              <a:gd name="connsiteY31" fmla="*/ 1596000 h 2080074"/>
              <a:gd name="connsiteX32" fmla="*/ 1040078 w 2080159"/>
              <a:gd name="connsiteY32" fmla="*/ 2011964 h 2080074"/>
              <a:gd name="connsiteX33" fmla="*/ 253145 w 2080159"/>
              <a:gd name="connsiteY33" fmla="*/ 1608225 h 2080074"/>
              <a:gd name="connsiteX34" fmla="*/ 928095 w 2080159"/>
              <a:gd name="connsiteY34" fmla="*/ 75075 h 2080074"/>
              <a:gd name="connsiteX35" fmla="*/ 638820 w 2080159"/>
              <a:gd name="connsiteY35" fmla="*/ 738417 h 2080074"/>
              <a:gd name="connsiteX36" fmla="*/ 644790 w 2080159"/>
              <a:gd name="connsiteY36" fmla="*/ 842538 h 2080074"/>
              <a:gd name="connsiteX37" fmla="*/ 159990 w 2080159"/>
              <a:gd name="connsiteY37" fmla="*/ 1449879 h 2080074"/>
              <a:gd name="connsiteX38" fmla="*/ 68084 w 2080159"/>
              <a:gd name="connsiteY38" fmla="*/ 1040035 h 2080074"/>
              <a:gd name="connsiteX39" fmla="*/ 928095 w 2080159"/>
              <a:gd name="connsiteY39" fmla="*/ 75075 h 2080074"/>
              <a:gd name="connsiteX40" fmla="*/ 2012043 w 2080159"/>
              <a:gd name="connsiteY40" fmla="*/ 1040035 h 2080074"/>
              <a:gd name="connsiteX41" fmla="*/ 1923240 w 2080159"/>
              <a:gd name="connsiteY41" fmla="*/ 1443529 h 2080074"/>
              <a:gd name="connsiteX42" fmla="*/ 1407406 w 2080159"/>
              <a:gd name="connsiteY42" fmla="*/ 826987 h 2080074"/>
              <a:gd name="connsiteX43" fmla="*/ 1412004 w 2080159"/>
              <a:gd name="connsiteY43" fmla="*/ 738415 h 2080074"/>
              <a:gd name="connsiteX44" fmla="*/ 1119727 w 2080159"/>
              <a:gd name="connsiteY44" fmla="*/ 72134 h 2080074"/>
              <a:gd name="connsiteX45" fmla="*/ 2012041 w 2080159"/>
              <a:gd name="connsiteY45" fmla="*/ 1040033 h 2080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080159" h="2080074">
                <a:moveTo>
                  <a:pt x="2080159" y="1040037"/>
                </a:moveTo>
                <a:cubicBezTo>
                  <a:pt x="2080159" y="466568"/>
                  <a:pt x="1613572" y="0"/>
                  <a:pt x="1040080" y="0"/>
                </a:cubicBezTo>
                <a:cubicBezTo>
                  <a:pt x="466586" y="0"/>
                  <a:pt x="0" y="466568"/>
                  <a:pt x="0" y="1040037"/>
                </a:cubicBezTo>
                <a:cubicBezTo>
                  <a:pt x="0" y="1613508"/>
                  <a:pt x="466586" y="2080074"/>
                  <a:pt x="1040080" y="2080074"/>
                </a:cubicBezTo>
                <a:cubicBezTo>
                  <a:pt x="1613572" y="2080074"/>
                  <a:pt x="2080159" y="1613508"/>
                  <a:pt x="2080159" y="1040037"/>
                </a:cubicBezTo>
                <a:close/>
                <a:moveTo>
                  <a:pt x="1343901" y="738417"/>
                </a:moveTo>
                <a:cubicBezTo>
                  <a:pt x="1343901" y="759588"/>
                  <a:pt x="1342829" y="780507"/>
                  <a:pt x="1341279" y="801289"/>
                </a:cubicBezTo>
                <a:cubicBezTo>
                  <a:pt x="1247491" y="768370"/>
                  <a:pt x="1147118" y="749567"/>
                  <a:pt x="1042218" y="749567"/>
                </a:cubicBezTo>
                <a:cubicBezTo>
                  <a:pt x="925117" y="749567"/>
                  <a:pt x="813474" y="772629"/>
                  <a:pt x="710625" y="813220"/>
                </a:cubicBezTo>
                <a:cubicBezTo>
                  <a:pt x="708415" y="788544"/>
                  <a:pt x="706935" y="763656"/>
                  <a:pt x="706935" y="738415"/>
                </a:cubicBezTo>
                <a:cubicBezTo>
                  <a:pt x="706935" y="472419"/>
                  <a:pt x="831732" y="235426"/>
                  <a:pt x="1025414" y="81608"/>
                </a:cubicBezTo>
                <a:cubicBezTo>
                  <a:pt x="1219125" y="235426"/>
                  <a:pt x="1343900" y="472419"/>
                  <a:pt x="1343900" y="738415"/>
                </a:cubicBezTo>
                <a:close/>
                <a:moveTo>
                  <a:pt x="968275" y="1437156"/>
                </a:moveTo>
                <a:cubicBezTo>
                  <a:pt x="835402" y="1525548"/>
                  <a:pt x="676161" y="1577331"/>
                  <a:pt x="504947" y="1577331"/>
                </a:cubicBezTo>
                <a:cubicBezTo>
                  <a:pt x="402802" y="1577331"/>
                  <a:pt x="305299" y="1558054"/>
                  <a:pt x="214693" y="1524498"/>
                </a:cubicBezTo>
                <a:cubicBezTo>
                  <a:pt x="257152" y="1258025"/>
                  <a:pt x="424811" y="1033141"/>
                  <a:pt x="655988" y="912650"/>
                </a:cubicBezTo>
                <a:cubicBezTo>
                  <a:pt x="696948" y="1122053"/>
                  <a:pt x="809881" y="1305989"/>
                  <a:pt x="968275" y="1437156"/>
                </a:cubicBezTo>
                <a:close/>
                <a:moveTo>
                  <a:pt x="719414" y="882443"/>
                </a:moveTo>
                <a:cubicBezTo>
                  <a:pt x="818846" y="840830"/>
                  <a:pt x="927868" y="817679"/>
                  <a:pt x="1042218" y="817679"/>
                </a:cubicBezTo>
                <a:cubicBezTo>
                  <a:pt x="1144615" y="817679"/>
                  <a:pt x="1242348" y="837026"/>
                  <a:pt x="1333156" y="870765"/>
                </a:cubicBezTo>
                <a:cubicBezTo>
                  <a:pt x="1299372" y="1082195"/>
                  <a:pt x="1186298" y="1267407"/>
                  <a:pt x="1025414" y="1395158"/>
                </a:cubicBezTo>
                <a:cubicBezTo>
                  <a:pt x="867494" y="1269751"/>
                  <a:pt x="755449" y="1089028"/>
                  <a:pt x="719412" y="882444"/>
                </a:cubicBezTo>
                <a:close/>
                <a:moveTo>
                  <a:pt x="1397827" y="897880"/>
                </a:moveTo>
                <a:cubicBezTo>
                  <a:pt x="1641163" y="1012402"/>
                  <a:pt x="1820501" y="1239930"/>
                  <a:pt x="1867919" y="1512841"/>
                </a:cubicBezTo>
                <a:cubicBezTo>
                  <a:pt x="1768716" y="1554251"/>
                  <a:pt x="1659986" y="1577331"/>
                  <a:pt x="1545914" y="1577331"/>
                </a:cubicBezTo>
                <a:cubicBezTo>
                  <a:pt x="1374700" y="1577331"/>
                  <a:pt x="1215459" y="1525546"/>
                  <a:pt x="1082580" y="1437156"/>
                </a:cubicBezTo>
                <a:cubicBezTo>
                  <a:pt x="1244691" y="1302891"/>
                  <a:pt x="1359420" y="1113431"/>
                  <a:pt x="1397827" y="897880"/>
                </a:cubicBezTo>
                <a:close/>
                <a:moveTo>
                  <a:pt x="253143" y="1608225"/>
                </a:moveTo>
                <a:cubicBezTo>
                  <a:pt x="333227" y="1631694"/>
                  <a:pt x="417367" y="1645424"/>
                  <a:pt x="504945" y="1645424"/>
                </a:cubicBezTo>
                <a:cubicBezTo>
                  <a:pt x="698629" y="1645424"/>
                  <a:pt x="877922" y="1583891"/>
                  <a:pt x="1025414" y="1480063"/>
                </a:cubicBezTo>
                <a:cubicBezTo>
                  <a:pt x="1172930" y="1583891"/>
                  <a:pt x="1352231" y="1645424"/>
                  <a:pt x="1545914" y="1645424"/>
                </a:cubicBezTo>
                <a:cubicBezTo>
                  <a:pt x="1647646" y="1645424"/>
                  <a:pt x="1744858" y="1627167"/>
                  <a:pt x="1836168" y="1596000"/>
                </a:cubicBezTo>
                <a:cubicBezTo>
                  <a:pt x="1660240" y="1847086"/>
                  <a:pt x="1369257" y="2011964"/>
                  <a:pt x="1040078" y="2011964"/>
                </a:cubicBezTo>
                <a:cubicBezTo>
                  <a:pt x="716359" y="2011964"/>
                  <a:pt x="429893" y="1852299"/>
                  <a:pt x="253145" y="1608225"/>
                </a:cubicBezTo>
                <a:close/>
                <a:moveTo>
                  <a:pt x="928095" y="75075"/>
                </a:moveTo>
                <a:cubicBezTo>
                  <a:pt x="750281" y="240772"/>
                  <a:pt x="638820" y="476764"/>
                  <a:pt x="638820" y="738417"/>
                </a:cubicBezTo>
                <a:cubicBezTo>
                  <a:pt x="638820" y="773609"/>
                  <a:pt x="640873" y="808343"/>
                  <a:pt x="644790" y="842538"/>
                </a:cubicBezTo>
                <a:cubicBezTo>
                  <a:pt x="403569" y="960777"/>
                  <a:pt x="222663" y="1182520"/>
                  <a:pt x="159990" y="1449879"/>
                </a:cubicBezTo>
                <a:cubicBezTo>
                  <a:pt x="101645" y="1325133"/>
                  <a:pt x="68084" y="1186588"/>
                  <a:pt x="68084" y="1040035"/>
                </a:cubicBezTo>
                <a:cubicBezTo>
                  <a:pt x="68084" y="542030"/>
                  <a:pt x="444777" y="130847"/>
                  <a:pt x="928095" y="75075"/>
                </a:cubicBezTo>
                <a:close/>
                <a:moveTo>
                  <a:pt x="2012043" y="1040035"/>
                </a:moveTo>
                <a:cubicBezTo>
                  <a:pt x="2012043" y="1184086"/>
                  <a:pt x="1979694" y="1320440"/>
                  <a:pt x="1923240" y="1443529"/>
                </a:cubicBezTo>
                <a:cubicBezTo>
                  <a:pt x="1856334" y="1167083"/>
                  <a:pt x="1662826" y="939878"/>
                  <a:pt x="1407406" y="826987"/>
                </a:cubicBezTo>
                <a:cubicBezTo>
                  <a:pt x="1410252" y="797809"/>
                  <a:pt x="1412004" y="768307"/>
                  <a:pt x="1412004" y="738415"/>
                </a:cubicBezTo>
                <a:cubicBezTo>
                  <a:pt x="1412004" y="475265"/>
                  <a:pt x="1299318" y="237971"/>
                  <a:pt x="1119727" y="72134"/>
                </a:cubicBezTo>
                <a:cubicBezTo>
                  <a:pt x="1618463" y="112882"/>
                  <a:pt x="2012041" y="530985"/>
                  <a:pt x="2012041" y="1040033"/>
                </a:cubicBezTo>
                <a:close/>
              </a:path>
            </a:pathLst>
          </a:custGeom>
          <a:solidFill>
            <a:srgbClr val="B4A5D7"/>
          </a:solidFill>
          <a:ln w="180" cap="flat">
            <a:noFill/>
            <a:prstDash val="solid"/>
            <a:miter/>
          </a:ln>
        </p:spPr>
        <p:txBody>
          <a:bodyPr rtlCol="0" anchor="ctr"/>
          <a:lstStyle/>
          <a:p>
            <a:endParaRPr lang="fi-FI"/>
          </a:p>
        </p:txBody>
      </p:sp>
      <p:sp>
        <p:nvSpPr>
          <p:cNvPr id="19" name="Vapaamuotoinen: Muoto 18">
            <a:extLst>
              <a:ext uri="{FF2B5EF4-FFF2-40B4-BE49-F238E27FC236}">
                <a16:creationId xmlns:a16="http://schemas.microsoft.com/office/drawing/2014/main" id="{DC91A31F-D0BF-772B-9AD7-8ECCE71DD3AC}"/>
              </a:ext>
              <a:ext uri="{C183D7F6-B498-43B3-948B-1728B52AA6E4}">
                <adec:decorative xmlns:adec="http://schemas.microsoft.com/office/drawing/2017/decorative" val="1"/>
              </a:ext>
            </a:extLst>
          </p:cNvPr>
          <p:cNvSpPr/>
          <p:nvPr/>
        </p:nvSpPr>
        <p:spPr>
          <a:xfrm>
            <a:off x="4050097" y="5554659"/>
            <a:ext cx="2080164" cy="1303363"/>
          </a:xfrm>
          <a:custGeom>
            <a:avLst/>
            <a:gdLst>
              <a:gd name="connsiteX0" fmla="*/ 2080161 w 2080164"/>
              <a:gd name="connsiteY0" fmla="*/ 1040037 h 1303363"/>
              <a:gd name="connsiteX1" fmla="*/ 1040080 w 2080164"/>
              <a:gd name="connsiteY1" fmla="*/ 0 h 1303363"/>
              <a:gd name="connsiteX2" fmla="*/ 0 w 2080164"/>
              <a:gd name="connsiteY2" fmla="*/ 1040037 h 1303363"/>
              <a:gd name="connsiteX3" fmla="*/ 33807 w 2080164"/>
              <a:gd name="connsiteY3" fmla="*/ 1303362 h 1303363"/>
              <a:gd name="connsiteX4" fmla="*/ 105087 w 2080164"/>
              <a:gd name="connsiteY4" fmla="*/ 1303362 h 1303363"/>
              <a:gd name="connsiteX5" fmla="*/ 68088 w 2080164"/>
              <a:gd name="connsiteY5" fmla="*/ 1040037 h 1303363"/>
              <a:gd name="connsiteX6" fmla="*/ 928100 w 2080164"/>
              <a:gd name="connsiteY6" fmla="*/ 75077 h 1303363"/>
              <a:gd name="connsiteX7" fmla="*/ 638826 w 2080164"/>
              <a:gd name="connsiteY7" fmla="*/ 738419 h 1303363"/>
              <a:gd name="connsiteX8" fmla="*/ 644795 w 2080164"/>
              <a:gd name="connsiteY8" fmla="*/ 842540 h 1303363"/>
              <a:gd name="connsiteX9" fmla="*/ 207905 w 2080164"/>
              <a:gd name="connsiteY9" fmla="*/ 1303362 h 1303363"/>
              <a:gd name="connsiteX10" fmla="*/ 282360 w 2080164"/>
              <a:gd name="connsiteY10" fmla="*/ 1303362 h 1303363"/>
              <a:gd name="connsiteX11" fmla="*/ 655991 w 2080164"/>
              <a:gd name="connsiteY11" fmla="*/ 912652 h 1303363"/>
              <a:gd name="connsiteX12" fmla="*/ 836942 w 2080164"/>
              <a:gd name="connsiteY12" fmla="*/ 1303362 h 1303363"/>
              <a:gd name="connsiteX13" fmla="*/ 926990 w 2080164"/>
              <a:gd name="connsiteY13" fmla="*/ 1303362 h 1303363"/>
              <a:gd name="connsiteX14" fmla="*/ 719419 w 2080164"/>
              <a:gd name="connsiteY14" fmla="*/ 882444 h 1303363"/>
              <a:gd name="connsiteX15" fmla="*/ 1042222 w 2080164"/>
              <a:gd name="connsiteY15" fmla="*/ 817681 h 1303363"/>
              <a:gd name="connsiteX16" fmla="*/ 1333160 w 2080164"/>
              <a:gd name="connsiteY16" fmla="*/ 870767 h 1303363"/>
              <a:gd name="connsiteX17" fmla="*/ 1123842 w 2080164"/>
              <a:gd name="connsiteY17" fmla="*/ 1303364 h 1303363"/>
              <a:gd name="connsiteX18" fmla="*/ 1213983 w 2080164"/>
              <a:gd name="connsiteY18" fmla="*/ 1303364 h 1303363"/>
              <a:gd name="connsiteX19" fmla="*/ 1397833 w 2080164"/>
              <a:gd name="connsiteY19" fmla="*/ 897882 h 1303363"/>
              <a:gd name="connsiteX20" fmla="*/ 1802132 w 2080164"/>
              <a:gd name="connsiteY20" fmla="*/ 1303364 h 1303363"/>
              <a:gd name="connsiteX21" fmla="*/ 1876861 w 2080164"/>
              <a:gd name="connsiteY21" fmla="*/ 1303364 h 1303363"/>
              <a:gd name="connsiteX22" fmla="*/ 1407417 w 2080164"/>
              <a:gd name="connsiteY22" fmla="*/ 826991 h 1303363"/>
              <a:gd name="connsiteX23" fmla="*/ 1412014 w 2080164"/>
              <a:gd name="connsiteY23" fmla="*/ 738419 h 1303363"/>
              <a:gd name="connsiteX24" fmla="*/ 1119735 w 2080164"/>
              <a:gd name="connsiteY24" fmla="*/ 72137 h 1303363"/>
              <a:gd name="connsiteX25" fmla="*/ 2012052 w 2080164"/>
              <a:gd name="connsiteY25" fmla="*/ 1040037 h 1303363"/>
              <a:gd name="connsiteX26" fmla="*/ 1975127 w 2080164"/>
              <a:gd name="connsiteY26" fmla="*/ 1303362 h 1303363"/>
              <a:gd name="connsiteX27" fmla="*/ 2046358 w 2080164"/>
              <a:gd name="connsiteY27" fmla="*/ 1303362 h 1303363"/>
              <a:gd name="connsiteX28" fmla="*/ 2080165 w 2080164"/>
              <a:gd name="connsiteY28" fmla="*/ 1040037 h 1303363"/>
              <a:gd name="connsiteX29" fmla="*/ 1343901 w 2080164"/>
              <a:gd name="connsiteY29" fmla="*/ 738417 h 1303363"/>
              <a:gd name="connsiteX30" fmla="*/ 1341278 w 2080164"/>
              <a:gd name="connsiteY30" fmla="*/ 801289 h 1303363"/>
              <a:gd name="connsiteX31" fmla="*/ 1042218 w 2080164"/>
              <a:gd name="connsiteY31" fmla="*/ 749567 h 1303363"/>
              <a:gd name="connsiteX32" fmla="*/ 710626 w 2080164"/>
              <a:gd name="connsiteY32" fmla="*/ 813213 h 1303363"/>
              <a:gd name="connsiteX33" fmla="*/ 706937 w 2080164"/>
              <a:gd name="connsiteY33" fmla="*/ 738415 h 1303363"/>
              <a:gd name="connsiteX34" fmla="*/ 1025416 w 2080164"/>
              <a:gd name="connsiteY34" fmla="*/ 81607 h 1303363"/>
              <a:gd name="connsiteX35" fmla="*/ 1343900 w 2080164"/>
              <a:gd name="connsiteY35" fmla="*/ 738415 h 1303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080164" h="1303363">
                <a:moveTo>
                  <a:pt x="2080161" y="1040037"/>
                </a:moveTo>
                <a:cubicBezTo>
                  <a:pt x="2080161" y="466569"/>
                  <a:pt x="1613574" y="0"/>
                  <a:pt x="1040080" y="0"/>
                </a:cubicBezTo>
                <a:cubicBezTo>
                  <a:pt x="466587" y="0"/>
                  <a:pt x="0" y="466569"/>
                  <a:pt x="0" y="1040037"/>
                </a:cubicBezTo>
                <a:cubicBezTo>
                  <a:pt x="0" y="1130985"/>
                  <a:pt x="11771" y="1219228"/>
                  <a:pt x="33807" y="1303362"/>
                </a:cubicBezTo>
                <a:lnTo>
                  <a:pt x="105087" y="1303362"/>
                </a:lnTo>
                <a:cubicBezTo>
                  <a:pt x="81132" y="1219634"/>
                  <a:pt x="68088" y="1131392"/>
                  <a:pt x="68088" y="1040037"/>
                </a:cubicBezTo>
                <a:cubicBezTo>
                  <a:pt x="68088" y="542032"/>
                  <a:pt x="444780" y="130849"/>
                  <a:pt x="928100" y="75077"/>
                </a:cubicBezTo>
                <a:cubicBezTo>
                  <a:pt x="750285" y="240774"/>
                  <a:pt x="638826" y="476766"/>
                  <a:pt x="638826" y="738419"/>
                </a:cubicBezTo>
                <a:cubicBezTo>
                  <a:pt x="638826" y="773611"/>
                  <a:pt x="640876" y="808345"/>
                  <a:pt x="644795" y="842540"/>
                </a:cubicBezTo>
                <a:cubicBezTo>
                  <a:pt x="449232" y="938398"/>
                  <a:pt x="293320" y="1102290"/>
                  <a:pt x="207905" y="1303362"/>
                </a:cubicBezTo>
                <a:lnTo>
                  <a:pt x="282360" y="1303362"/>
                </a:lnTo>
                <a:cubicBezTo>
                  <a:pt x="360461" y="1135649"/>
                  <a:pt x="492290" y="997971"/>
                  <a:pt x="655991" y="912652"/>
                </a:cubicBezTo>
                <a:cubicBezTo>
                  <a:pt x="684473" y="1058267"/>
                  <a:pt x="747767" y="1191558"/>
                  <a:pt x="836942" y="1303362"/>
                </a:cubicBezTo>
                <a:lnTo>
                  <a:pt x="926990" y="1303362"/>
                </a:lnTo>
                <a:cubicBezTo>
                  <a:pt x="821332" y="1187884"/>
                  <a:pt x="747423" y="1042975"/>
                  <a:pt x="719419" y="882444"/>
                </a:cubicBezTo>
                <a:cubicBezTo>
                  <a:pt x="818852" y="840832"/>
                  <a:pt x="927874" y="817681"/>
                  <a:pt x="1042222" y="817681"/>
                </a:cubicBezTo>
                <a:cubicBezTo>
                  <a:pt x="1144621" y="817681"/>
                  <a:pt x="1242352" y="837028"/>
                  <a:pt x="1333160" y="870767"/>
                </a:cubicBezTo>
                <a:cubicBezTo>
                  <a:pt x="1306771" y="1035929"/>
                  <a:pt x="1231996" y="1185093"/>
                  <a:pt x="1123842" y="1303364"/>
                </a:cubicBezTo>
                <a:lnTo>
                  <a:pt x="1213983" y="1303364"/>
                </a:lnTo>
                <a:cubicBezTo>
                  <a:pt x="1306229" y="1187796"/>
                  <a:pt x="1370859" y="1049275"/>
                  <a:pt x="1397833" y="897882"/>
                </a:cubicBezTo>
                <a:cubicBezTo>
                  <a:pt x="1575572" y="981534"/>
                  <a:pt x="1719152" y="1125484"/>
                  <a:pt x="1802132" y="1303364"/>
                </a:cubicBezTo>
                <a:lnTo>
                  <a:pt x="1876861" y="1303364"/>
                </a:lnTo>
                <a:cubicBezTo>
                  <a:pt x="1786750" y="1091119"/>
                  <a:pt x="1618166" y="920140"/>
                  <a:pt x="1407417" y="826991"/>
                </a:cubicBezTo>
                <a:cubicBezTo>
                  <a:pt x="1410261" y="797813"/>
                  <a:pt x="1412014" y="768311"/>
                  <a:pt x="1412014" y="738419"/>
                </a:cubicBezTo>
                <a:cubicBezTo>
                  <a:pt x="1412014" y="475268"/>
                  <a:pt x="1299327" y="237974"/>
                  <a:pt x="1119735" y="72137"/>
                </a:cubicBezTo>
                <a:cubicBezTo>
                  <a:pt x="1618474" y="112886"/>
                  <a:pt x="2012052" y="530988"/>
                  <a:pt x="2012052" y="1040037"/>
                </a:cubicBezTo>
                <a:cubicBezTo>
                  <a:pt x="2012052" y="1131379"/>
                  <a:pt x="1999039" y="1219627"/>
                  <a:pt x="1975127" y="1303362"/>
                </a:cubicBezTo>
                <a:lnTo>
                  <a:pt x="2046358" y="1303362"/>
                </a:lnTo>
                <a:cubicBezTo>
                  <a:pt x="2068394" y="1219228"/>
                  <a:pt x="2080165" y="1130985"/>
                  <a:pt x="2080165" y="1040037"/>
                </a:cubicBezTo>
                <a:close/>
                <a:moveTo>
                  <a:pt x="1343901" y="738417"/>
                </a:moveTo>
                <a:cubicBezTo>
                  <a:pt x="1343901" y="759588"/>
                  <a:pt x="1342829" y="780507"/>
                  <a:pt x="1341278" y="801289"/>
                </a:cubicBezTo>
                <a:cubicBezTo>
                  <a:pt x="1247494" y="768371"/>
                  <a:pt x="1147120" y="749567"/>
                  <a:pt x="1042218" y="749567"/>
                </a:cubicBezTo>
                <a:cubicBezTo>
                  <a:pt x="925119" y="749567"/>
                  <a:pt x="813475" y="772630"/>
                  <a:pt x="710626" y="813213"/>
                </a:cubicBezTo>
                <a:cubicBezTo>
                  <a:pt x="708417" y="788537"/>
                  <a:pt x="706937" y="763656"/>
                  <a:pt x="706937" y="738415"/>
                </a:cubicBezTo>
                <a:cubicBezTo>
                  <a:pt x="706937" y="472419"/>
                  <a:pt x="831734" y="235425"/>
                  <a:pt x="1025416" y="81607"/>
                </a:cubicBezTo>
                <a:cubicBezTo>
                  <a:pt x="1219125" y="235425"/>
                  <a:pt x="1343900" y="472419"/>
                  <a:pt x="1343900" y="738415"/>
                </a:cubicBezTo>
                <a:close/>
              </a:path>
            </a:pathLst>
          </a:custGeom>
          <a:solidFill>
            <a:srgbClr val="B4A5D7"/>
          </a:solidFill>
          <a:ln w="180" cap="flat">
            <a:noFill/>
            <a:prstDash val="solid"/>
            <a:miter/>
          </a:ln>
        </p:spPr>
        <p:txBody>
          <a:bodyPr rtlCol="0" anchor="ctr"/>
          <a:lstStyle/>
          <a:p>
            <a:endParaRPr lang="fi-FI"/>
          </a:p>
        </p:txBody>
      </p:sp>
      <p:sp>
        <p:nvSpPr>
          <p:cNvPr id="20" name="Vapaamuotoinen: Muoto 19">
            <a:extLst>
              <a:ext uri="{FF2B5EF4-FFF2-40B4-BE49-F238E27FC236}">
                <a16:creationId xmlns:a16="http://schemas.microsoft.com/office/drawing/2014/main" id="{6273F903-6965-9F66-AD89-E6ED9F14793C}"/>
              </a:ext>
              <a:ext uri="{C183D7F6-B498-43B3-948B-1728B52AA6E4}">
                <adec:decorative xmlns:adec="http://schemas.microsoft.com/office/drawing/2017/decorative" val="1"/>
              </a:ext>
            </a:extLst>
          </p:cNvPr>
          <p:cNvSpPr/>
          <p:nvPr/>
        </p:nvSpPr>
        <p:spPr>
          <a:xfrm>
            <a:off x="3044005" y="3813221"/>
            <a:ext cx="2080159" cy="2080074"/>
          </a:xfrm>
          <a:custGeom>
            <a:avLst/>
            <a:gdLst>
              <a:gd name="connsiteX0" fmla="*/ 2080159 w 2080159"/>
              <a:gd name="connsiteY0" fmla="*/ 1040037 h 2080074"/>
              <a:gd name="connsiteX1" fmla="*/ 1040080 w 2080159"/>
              <a:gd name="connsiteY1" fmla="*/ 0 h 2080074"/>
              <a:gd name="connsiteX2" fmla="*/ 0 w 2080159"/>
              <a:gd name="connsiteY2" fmla="*/ 1040037 h 2080074"/>
              <a:gd name="connsiteX3" fmla="*/ 1040080 w 2080159"/>
              <a:gd name="connsiteY3" fmla="*/ 2080074 h 2080074"/>
              <a:gd name="connsiteX4" fmla="*/ 2080159 w 2080159"/>
              <a:gd name="connsiteY4" fmla="*/ 1040037 h 2080074"/>
              <a:gd name="connsiteX5" fmla="*/ 1343901 w 2080159"/>
              <a:gd name="connsiteY5" fmla="*/ 738417 h 2080074"/>
              <a:gd name="connsiteX6" fmla="*/ 1341278 w 2080159"/>
              <a:gd name="connsiteY6" fmla="*/ 801289 h 2080074"/>
              <a:gd name="connsiteX7" fmla="*/ 1042218 w 2080159"/>
              <a:gd name="connsiteY7" fmla="*/ 749567 h 2080074"/>
              <a:gd name="connsiteX8" fmla="*/ 710625 w 2080159"/>
              <a:gd name="connsiteY8" fmla="*/ 813220 h 2080074"/>
              <a:gd name="connsiteX9" fmla="*/ 706935 w 2080159"/>
              <a:gd name="connsiteY9" fmla="*/ 738415 h 2080074"/>
              <a:gd name="connsiteX10" fmla="*/ 1025414 w 2080159"/>
              <a:gd name="connsiteY10" fmla="*/ 81608 h 2080074"/>
              <a:gd name="connsiteX11" fmla="*/ 1343900 w 2080159"/>
              <a:gd name="connsiteY11" fmla="*/ 738415 h 2080074"/>
              <a:gd name="connsiteX12" fmla="*/ 968274 w 2080159"/>
              <a:gd name="connsiteY12" fmla="*/ 1437156 h 2080074"/>
              <a:gd name="connsiteX13" fmla="*/ 504945 w 2080159"/>
              <a:gd name="connsiteY13" fmla="*/ 1577331 h 2080074"/>
              <a:gd name="connsiteX14" fmla="*/ 214693 w 2080159"/>
              <a:gd name="connsiteY14" fmla="*/ 1524498 h 2080074"/>
              <a:gd name="connsiteX15" fmla="*/ 655988 w 2080159"/>
              <a:gd name="connsiteY15" fmla="*/ 912650 h 2080074"/>
              <a:gd name="connsiteX16" fmla="*/ 968274 w 2080159"/>
              <a:gd name="connsiteY16" fmla="*/ 1437156 h 2080074"/>
              <a:gd name="connsiteX17" fmla="*/ 719414 w 2080159"/>
              <a:gd name="connsiteY17" fmla="*/ 882443 h 2080074"/>
              <a:gd name="connsiteX18" fmla="*/ 1042218 w 2080159"/>
              <a:gd name="connsiteY18" fmla="*/ 817679 h 2080074"/>
              <a:gd name="connsiteX19" fmla="*/ 1333156 w 2080159"/>
              <a:gd name="connsiteY19" fmla="*/ 870765 h 2080074"/>
              <a:gd name="connsiteX20" fmla="*/ 1025414 w 2080159"/>
              <a:gd name="connsiteY20" fmla="*/ 1395158 h 2080074"/>
              <a:gd name="connsiteX21" fmla="*/ 719412 w 2080159"/>
              <a:gd name="connsiteY21" fmla="*/ 882444 h 2080074"/>
              <a:gd name="connsiteX22" fmla="*/ 1397827 w 2080159"/>
              <a:gd name="connsiteY22" fmla="*/ 897880 h 2080074"/>
              <a:gd name="connsiteX23" fmla="*/ 1867918 w 2080159"/>
              <a:gd name="connsiteY23" fmla="*/ 1512841 h 2080074"/>
              <a:gd name="connsiteX24" fmla="*/ 1545914 w 2080159"/>
              <a:gd name="connsiteY24" fmla="*/ 1577331 h 2080074"/>
              <a:gd name="connsiteX25" fmla="*/ 1082580 w 2080159"/>
              <a:gd name="connsiteY25" fmla="*/ 1437156 h 2080074"/>
              <a:gd name="connsiteX26" fmla="*/ 1397827 w 2080159"/>
              <a:gd name="connsiteY26" fmla="*/ 897880 h 2080074"/>
              <a:gd name="connsiteX27" fmla="*/ 253143 w 2080159"/>
              <a:gd name="connsiteY27" fmla="*/ 1608225 h 2080074"/>
              <a:gd name="connsiteX28" fmla="*/ 504943 w 2080159"/>
              <a:gd name="connsiteY28" fmla="*/ 1645424 h 2080074"/>
              <a:gd name="connsiteX29" fmla="*/ 1025414 w 2080159"/>
              <a:gd name="connsiteY29" fmla="*/ 1480063 h 2080074"/>
              <a:gd name="connsiteX30" fmla="*/ 1545914 w 2080159"/>
              <a:gd name="connsiteY30" fmla="*/ 1645424 h 2080074"/>
              <a:gd name="connsiteX31" fmla="*/ 1836168 w 2080159"/>
              <a:gd name="connsiteY31" fmla="*/ 1596000 h 2080074"/>
              <a:gd name="connsiteX32" fmla="*/ 1040078 w 2080159"/>
              <a:gd name="connsiteY32" fmla="*/ 2011964 h 2080074"/>
              <a:gd name="connsiteX33" fmla="*/ 253145 w 2080159"/>
              <a:gd name="connsiteY33" fmla="*/ 1608225 h 2080074"/>
              <a:gd name="connsiteX34" fmla="*/ 928095 w 2080159"/>
              <a:gd name="connsiteY34" fmla="*/ 75075 h 2080074"/>
              <a:gd name="connsiteX35" fmla="*/ 638820 w 2080159"/>
              <a:gd name="connsiteY35" fmla="*/ 738417 h 2080074"/>
              <a:gd name="connsiteX36" fmla="*/ 644790 w 2080159"/>
              <a:gd name="connsiteY36" fmla="*/ 842538 h 2080074"/>
              <a:gd name="connsiteX37" fmla="*/ 159990 w 2080159"/>
              <a:gd name="connsiteY37" fmla="*/ 1449879 h 2080074"/>
              <a:gd name="connsiteX38" fmla="*/ 68082 w 2080159"/>
              <a:gd name="connsiteY38" fmla="*/ 1040035 h 2080074"/>
              <a:gd name="connsiteX39" fmla="*/ 928095 w 2080159"/>
              <a:gd name="connsiteY39" fmla="*/ 75075 h 2080074"/>
              <a:gd name="connsiteX40" fmla="*/ 2012043 w 2080159"/>
              <a:gd name="connsiteY40" fmla="*/ 1040035 h 2080074"/>
              <a:gd name="connsiteX41" fmla="*/ 1923239 w 2080159"/>
              <a:gd name="connsiteY41" fmla="*/ 1443529 h 2080074"/>
              <a:gd name="connsiteX42" fmla="*/ 1407406 w 2080159"/>
              <a:gd name="connsiteY42" fmla="*/ 826987 h 2080074"/>
              <a:gd name="connsiteX43" fmla="*/ 1412003 w 2080159"/>
              <a:gd name="connsiteY43" fmla="*/ 738415 h 2080074"/>
              <a:gd name="connsiteX44" fmla="*/ 1119726 w 2080159"/>
              <a:gd name="connsiteY44" fmla="*/ 72134 h 2080074"/>
              <a:gd name="connsiteX45" fmla="*/ 2012041 w 2080159"/>
              <a:gd name="connsiteY45" fmla="*/ 1040033 h 2080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080159" h="2080074">
                <a:moveTo>
                  <a:pt x="2080159" y="1040037"/>
                </a:moveTo>
                <a:cubicBezTo>
                  <a:pt x="2080159" y="466568"/>
                  <a:pt x="1613572" y="0"/>
                  <a:pt x="1040080" y="0"/>
                </a:cubicBezTo>
                <a:cubicBezTo>
                  <a:pt x="466586" y="0"/>
                  <a:pt x="0" y="466568"/>
                  <a:pt x="0" y="1040037"/>
                </a:cubicBezTo>
                <a:cubicBezTo>
                  <a:pt x="0" y="1613508"/>
                  <a:pt x="466586" y="2080074"/>
                  <a:pt x="1040080" y="2080074"/>
                </a:cubicBezTo>
                <a:cubicBezTo>
                  <a:pt x="1613572" y="2080074"/>
                  <a:pt x="2080159" y="1613508"/>
                  <a:pt x="2080159" y="1040037"/>
                </a:cubicBezTo>
                <a:close/>
                <a:moveTo>
                  <a:pt x="1343901" y="738417"/>
                </a:moveTo>
                <a:cubicBezTo>
                  <a:pt x="1343901" y="759588"/>
                  <a:pt x="1342828" y="780507"/>
                  <a:pt x="1341278" y="801289"/>
                </a:cubicBezTo>
                <a:cubicBezTo>
                  <a:pt x="1247491" y="768370"/>
                  <a:pt x="1147118" y="749567"/>
                  <a:pt x="1042218" y="749567"/>
                </a:cubicBezTo>
                <a:cubicBezTo>
                  <a:pt x="925117" y="749567"/>
                  <a:pt x="813474" y="772629"/>
                  <a:pt x="710625" y="813220"/>
                </a:cubicBezTo>
                <a:cubicBezTo>
                  <a:pt x="708415" y="788544"/>
                  <a:pt x="706935" y="763656"/>
                  <a:pt x="706935" y="738415"/>
                </a:cubicBezTo>
                <a:cubicBezTo>
                  <a:pt x="706935" y="472419"/>
                  <a:pt x="831732" y="235426"/>
                  <a:pt x="1025414" y="81608"/>
                </a:cubicBezTo>
                <a:cubicBezTo>
                  <a:pt x="1219123" y="235426"/>
                  <a:pt x="1343900" y="472419"/>
                  <a:pt x="1343900" y="738415"/>
                </a:cubicBezTo>
                <a:close/>
                <a:moveTo>
                  <a:pt x="968274" y="1437156"/>
                </a:moveTo>
                <a:cubicBezTo>
                  <a:pt x="835402" y="1525548"/>
                  <a:pt x="676161" y="1577331"/>
                  <a:pt x="504945" y="1577331"/>
                </a:cubicBezTo>
                <a:cubicBezTo>
                  <a:pt x="402802" y="1577331"/>
                  <a:pt x="305299" y="1558054"/>
                  <a:pt x="214693" y="1524498"/>
                </a:cubicBezTo>
                <a:cubicBezTo>
                  <a:pt x="257152" y="1258025"/>
                  <a:pt x="424811" y="1033141"/>
                  <a:pt x="655988" y="912650"/>
                </a:cubicBezTo>
                <a:cubicBezTo>
                  <a:pt x="696948" y="1122053"/>
                  <a:pt x="809881" y="1305989"/>
                  <a:pt x="968274" y="1437156"/>
                </a:cubicBezTo>
                <a:close/>
                <a:moveTo>
                  <a:pt x="719414" y="882443"/>
                </a:moveTo>
                <a:cubicBezTo>
                  <a:pt x="818846" y="840830"/>
                  <a:pt x="927868" y="817679"/>
                  <a:pt x="1042218" y="817679"/>
                </a:cubicBezTo>
                <a:cubicBezTo>
                  <a:pt x="1144615" y="817679"/>
                  <a:pt x="1242348" y="837026"/>
                  <a:pt x="1333156" y="870765"/>
                </a:cubicBezTo>
                <a:cubicBezTo>
                  <a:pt x="1299372" y="1082195"/>
                  <a:pt x="1186298" y="1267407"/>
                  <a:pt x="1025414" y="1395158"/>
                </a:cubicBezTo>
                <a:cubicBezTo>
                  <a:pt x="867494" y="1269751"/>
                  <a:pt x="755449" y="1089028"/>
                  <a:pt x="719412" y="882444"/>
                </a:cubicBezTo>
                <a:close/>
                <a:moveTo>
                  <a:pt x="1397827" y="897880"/>
                </a:moveTo>
                <a:cubicBezTo>
                  <a:pt x="1641163" y="1012402"/>
                  <a:pt x="1820501" y="1239930"/>
                  <a:pt x="1867918" y="1512841"/>
                </a:cubicBezTo>
                <a:cubicBezTo>
                  <a:pt x="1768714" y="1554251"/>
                  <a:pt x="1659986" y="1577331"/>
                  <a:pt x="1545914" y="1577331"/>
                </a:cubicBezTo>
                <a:cubicBezTo>
                  <a:pt x="1374699" y="1577331"/>
                  <a:pt x="1215459" y="1525546"/>
                  <a:pt x="1082580" y="1437156"/>
                </a:cubicBezTo>
                <a:cubicBezTo>
                  <a:pt x="1244690" y="1302891"/>
                  <a:pt x="1359420" y="1113431"/>
                  <a:pt x="1397827" y="897880"/>
                </a:cubicBezTo>
                <a:close/>
                <a:moveTo>
                  <a:pt x="253143" y="1608225"/>
                </a:moveTo>
                <a:cubicBezTo>
                  <a:pt x="333227" y="1631694"/>
                  <a:pt x="417367" y="1645424"/>
                  <a:pt x="504943" y="1645424"/>
                </a:cubicBezTo>
                <a:cubicBezTo>
                  <a:pt x="698629" y="1645424"/>
                  <a:pt x="877922" y="1583891"/>
                  <a:pt x="1025414" y="1480063"/>
                </a:cubicBezTo>
                <a:cubicBezTo>
                  <a:pt x="1172930" y="1583891"/>
                  <a:pt x="1352231" y="1645424"/>
                  <a:pt x="1545914" y="1645424"/>
                </a:cubicBezTo>
                <a:cubicBezTo>
                  <a:pt x="1647645" y="1645424"/>
                  <a:pt x="1744858" y="1627167"/>
                  <a:pt x="1836168" y="1596000"/>
                </a:cubicBezTo>
                <a:cubicBezTo>
                  <a:pt x="1660239" y="1847086"/>
                  <a:pt x="1369257" y="2011964"/>
                  <a:pt x="1040078" y="2011964"/>
                </a:cubicBezTo>
                <a:cubicBezTo>
                  <a:pt x="716359" y="2011964"/>
                  <a:pt x="429893" y="1852299"/>
                  <a:pt x="253145" y="1608225"/>
                </a:cubicBezTo>
                <a:close/>
                <a:moveTo>
                  <a:pt x="928095" y="75075"/>
                </a:moveTo>
                <a:cubicBezTo>
                  <a:pt x="750281" y="240772"/>
                  <a:pt x="638820" y="476764"/>
                  <a:pt x="638820" y="738417"/>
                </a:cubicBezTo>
                <a:cubicBezTo>
                  <a:pt x="638820" y="773609"/>
                  <a:pt x="640873" y="808343"/>
                  <a:pt x="644790" y="842538"/>
                </a:cubicBezTo>
                <a:cubicBezTo>
                  <a:pt x="403569" y="960777"/>
                  <a:pt x="222663" y="1182520"/>
                  <a:pt x="159990" y="1449879"/>
                </a:cubicBezTo>
                <a:cubicBezTo>
                  <a:pt x="101644" y="1325133"/>
                  <a:pt x="68082" y="1186588"/>
                  <a:pt x="68082" y="1040035"/>
                </a:cubicBezTo>
                <a:cubicBezTo>
                  <a:pt x="68082" y="542030"/>
                  <a:pt x="444777" y="130847"/>
                  <a:pt x="928095" y="75075"/>
                </a:cubicBezTo>
                <a:close/>
                <a:moveTo>
                  <a:pt x="2012043" y="1040035"/>
                </a:moveTo>
                <a:cubicBezTo>
                  <a:pt x="2012043" y="1184086"/>
                  <a:pt x="1979694" y="1320440"/>
                  <a:pt x="1923239" y="1443529"/>
                </a:cubicBezTo>
                <a:cubicBezTo>
                  <a:pt x="1856334" y="1167083"/>
                  <a:pt x="1662826" y="939878"/>
                  <a:pt x="1407406" y="826987"/>
                </a:cubicBezTo>
                <a:cubicBezTo>
                  <a:pt x="1410250" y="797809"/>
                  <a:pt x="1412003" y="768307"/>
                  <a:pt x="1412003" y="738415"/>
                </a:cubicBezTo>
                <a:cubicBezTo>
                  <a:pt x="1412003" y="475265"/>
                  <a:pt x="1299318" y="237971"/>
                  <a:pt x="1119726" y="72134"/>
                </a:cubicBezTo>
                <a:cubicBezTo>
                  <a:pt x="1618463" y="112882"/>
                  <a:pt x="2012041" y="530985"/>
                  <a:pt x="2012041" y="1040033"/>
                </a:cubicBezTo>
                <a:close/>
              </a:path>
            </a:pathLst>
          </a:custGeom>
          <a:solidFill>
            <a:srgbClr val="B4A5D7"/>
          </a:solidFill>
          <a:ln w="180" cap="flat">
            <a:noFill/>
            <a:prstDash val="solid"/>
            <a:miter/>
          </a:ln>
        </p:spPr>
        <p:txBody>
          <a:bodyPr rtlCol="0" anchor="ctr"/>
          <a:lstStyle/>
          <a:p>
            <a:endParaRPr lang="fi-FI"/>
          </a:p>
        </p:txBody>
      </p:sp>
      <p:sp>
        <p:nvSpPr>
          <p:cNvPr id="21" name="Vapaamuotoinen: Muoto 20">
            <a:extLst>
              <a:ext uri="{FF2B5EF4-FFF2-40B4-BE49-F238E27FC236}">
                <a16:creationId xmlns:a16="http://schemas.microsoft.com/office/drawing/2014/main" id="{56ECA91D-A74B-14AD-1F98-4BDAAF030D64}"/>
              </a:ext>
              <a:ext uri="{C183D7F6-B498-43B3-948B-1728B52AA6E4}">
                <adec:decorative xmlns:adec="http://schemas.microsoft.com/office/drawing/2017/decorative" val="1"/>
              </a:ext>
            </a:extLst>
          </p:cNvPr>
          <p:cNvSpPr/>
          <p:nvPr/>
        </p:nvSpPr>
        <p:spPr>
          <a:xfrm>
            <a:off x="2037912" y="5554659"/>
            <a:ext cx="2080163" cy="1303363"/>
          </a:xfrm>
          <a:custGeom>
            <a:avLst/>
            <a:gdLst>
              <a:gd name="connsiteX0" fmla="*/ 2080159 w 2080163"/>
              <a:gd name="connsiteY0" fmla="*/ 1040037 h 1303363"/>
              <a:gd name="connsiteX1" fmla="*/ 1040080 w 2080163"/>
              <a:gd name="connsiteY1" fmla="*/ 0 h 1303363"/>
              <a:gd name="connsiteX2" fmla="*/ 0 w 2080163"/>
              <a:gd name="connsiteY2" fmla="*/ 1040037 h 1303363"/>
              <a:gd name="connsiteX3" fmla="*/ 33807 w 2080163"/>
              <a:gd name="connsiteY3" fmla="*/ 1303362 h 1303363"/>
              <a:gd name="connsiteX4" fmla="*/ 105083 w 2080163"/>
              <a:gd name="connsiteY4" fmla="*/ 1303362 h 1303363"/>
              <a:gd name="connsiteX5" fmla="*/ 68088 w 2080163"/>
              <a:gd name="connsiteY5" fmla="*/ 1040037 h 1303363"/>
              <a:gd name="connsiteX6" fmla="*/ 928100 w 2080163"/>
              <a:gd name="connsiteY6" fmla="*/ 75077 h 1303363"/>
              <a:gd name="connsiteX7" fmla="*/ 638826 w 2080163"/>
              <a:gd name="connsiteY7" fmla="*/ 738419 h 1303363"/>
              <a:gd name="connsiteX8" fmla="*/ 644795 w 2080163"/>
              <a:gd name="connsiteY8" fmla="*/ 842540 h 1303363"/>
              <a:gd name="connsiteX9" fmla="*/ 207905 w 2080163"/>
              <a:gd name="connsiteY9" fmla="*/ 1303362 h 1303363"/>
              <a:gd name="connsiteX10" fmla="*/ 282360 w 2080163"/>
              <a:gd name="connsiteY10" fmla="*/ 1303362 h 1303363"/>
              <a:gd name="connsiteX11" fmla="*/ 655991 w 2080163"/>
              <a:gd name="connsiteY11" fmla="*/ 912652 h 1303363"/>
              <a:gd name="connsiteX12" fmla="*/ 836940 w 2080163"/>
              <a:gd name="connsiteY12" fmla="*/ 1303362 h 1303363"/>
              <a:gd name="connsiteX13" fmla="*/ 926990 w 2080163"/>
              <a:gd name="connsiteY13" fmla="*/ 1303362 h 1303363"/>
              <a:gd name="connsiteX14" fmla="*/ 719419 w 2080163"/>
              <a:gd name="connsiteY14" fmla="*/ 882444 h 1303363"/>
              <a:gd name="connsiteX15" fmla="*/ 1042222 w 2080163"/>
              <a:gd name="connsiteY15" fmla="*/ 817681 h 1303363"/>
              <a:gd name="connsiteX16" fmla="*/ 1333160 w 2080163"/>
              <a:gd name="connsiteY16" fmla="*/ 870767 h 1303363"/>
              <a:gd name="connsiteX17" fmla="*/ 1123842 w 2080163"/>
              <a:gd name="connsiteY17" fmla="*/ 1303364 h 1303363"/>
              <a:gd name="connsiteX18" fmla="*/ 1213983 w 2080163"/>
              <a:gd name="connsiteY18" fmla="*/ 1303364 h 1303363"/>
              <a:gd name="connsiteX19" fmla="*/ 1397833 w 2080163"/>
              <a:gd name="connsiteY19" fmla="*/ 897882 h 1303363"/>
              <a:gd name="connsiteX20" fmla="*/ 1802132 w 2080163"/>
              <a:gd name="connsiteY20" fmla="*/ 1303364 h 1303363"/>
              <a:gd name="connsiteX21" fmla="*/ 1876861 w 2080163"/>
              <a:gd name="connsiteY21" fmla="*/ 1303364 h 1303363"/>
              <a:gd name="connsiteX22" fmla="*/ 1407417 w 2080163"/>
              <a:gd name="connsiteY22" fmla="*/ 826991 h 1303363"/>
              <a:gd name="connsiteX23" fmla="*/ 1412014 w 2080163"/>
              <a:gd name="connsiteY23" fmla="*/ 738419 h 1303363"/>
              <a:gd name="connsiteX24" fmla="*/ 1119735 w 2080163"/>
              <a:gd name="connsiteY24" fmla="*/ 72137 h 1303363"/>
              <a:gd name="connsiteX25" fmla="*/ 2012052 w 2080163"/>
              <a:gd name="connsiteY25" fmla="*/ 1040037 h 1303363"/>
              <a:gd name="connsiteX26" fmla="*/ 1975127 w 2080163"/>
              <a:gd name="connsiteY26" fmla="*/ 1303362 h 1303363"/>
              <a:gd name="connsiteX27" fmla="*/ 2046356 w 2080163"/>
              <a:gd name="connsiteY27" fmla="*/ 1303362 h 1303363"/>
              <a:gd name="connsiteX28" fmla="*/ 2080163 w 2080163"/>
              <a:gd name="connsiteY28" fmla="*/ 1040037 h 1303363"/>
              <a:gd name="connsiteX29" fmla="*/ 1343901 w 2080163"/>
              <a:gd name="connsiteY29" fmla="*/ 738417 h 1303363"/>
              <a:gd name="connsiteX30" fmla="*/ 1341278 w 2080163"/>
              <a:gd name="connsiteY30" fmla="*/ 801289 h 1303363"/>
              <a:gd name="connsiteX31" fmla="*/ 1042218 w 2080163"/>
              <a:gd name="connsiteY31" fmla="*/ 749567 h 1303363"/>
              <a:gd name="connsiteX32" fmla="*/ 710626 w 2080163"/>
              <a:gd name="connsiteY32" fmla="*/ 813213 h 1303363"/>
              <a:gd name="connsiteX33" fmla="*/ 706937 w 2080163"/>
              <a:gd name="connsiteY33" fmla="*/ 738415 h 1303363"/>
              <a:gd name="connsiteX34" fmla="*/ 1025416 w 2080163"/>
              <a:gd name="connsiteY34" fmla="*/ 81607 h 1303363"/>
              <a:gd name="connsiteX35" fmla="*/ 1343900 w 2080163"/>
              <a:gd name="connsiteY35" fmla="*/ 738415 h 1303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080163" h="1303363">
                <a:moveTo>
                  <a:pt x="2080159" y="1040037"/>
                </a:moveTo>
                <a:cubicBezTo>
                  <a:pt x="2080159" y="466569"/>
                  <a:pt x="1613574" y="0"/>
                  <a:pt x="1040080" y="0"/>
                </a:cubicBezTo>
                <a:cubicBezTo>
                  <a:pt x="466587" y="0"/>
                  <a:pt x="0" y="466569"/>
                  <a:pt x="0" y="1040037"/>
                </a:cubicBezTo>
                <a:cubicBezTo>
                  <a:pt x="0" y="1130985"/>
                  <a:pt x="11771" y="1219228"/>
                  <a:pt x="33807" y="1303362"/>
                </a:cubicBezTo>
                <a:lnTo>
                  <a:pt x="105083" y="1303362"/>
                </a:lnTo>
                <a:cubicBezTo>
                  <a:pt x="81126" y="1219634"/>
                  <a:pt x="68088" y="1131392"/>
                  <a:pt x="68088" y="1040037"/>
                </a:cubicBezTo>
                <a:cubicBezTo>
                  <a:pt x="68088" y="542032"/>
                  <a:pt x="444780" y="130849"/>
                  <a:pt x="928100" y="75077"/>
                </a:cubicBezTo>
                <a:cubicBezTo>
                  <a:pt x="750285" y="240774"/>
                  <a:pt x="638826" y="476766"/>
                  <a:pt x="638826" y="738419"/>
                </a:cubicBezTo>
                <a:cubicBezTo>
                  <a:pt x="638826" y="773611"/>
                  <a:pt x="640876" y="808345"/>
                  <a:pt x="644795" y="842540"/>
                </a:cubicBezTo>
                <a:cubicBezTo>
                  <a:pt x="449232" y="938398"/>
                  <a:pt x="293320" y="1102290"/>
                  <a:pt x="207905" y="1303362"/>
                </a:cubicBezTo>
                <a:lnTo>
                  <a:pt x="282360" y="1303362"/>
                </a:lnTo>
                <a:cubicBezTo>
                  <a:pt x="360460" y="1135649"/>
                  <a:pt x="492290" y="997971"/>
                  <a:pt x="655991" y="912652"/>
                </a:cubicBezTo>
                <a:cubicBezTo>
                  <a:pt x="684473" y="1058267"/>
                  <a:pt x="747767" y="1191558"/>
                  <a:pt x="836940" y="1303362"/>
                </a:cubicBezTo>
                <a:lnTo>
                  <a:pt x="926990" y="1303362"/>
                </a:lnTo>
                <a:cubicBezTo>
                  <a:pt x="821332" y="1187884"/>
                  <a:pt x="747423" y="1042975"/>
                  <a:pt x="719419" y="882444"/>
                </a:cubicBezTo>
                <a:cubicBezTo>
                  <a:pt x="818852" y="840832"/>
                  <a:pt x="927874" y="817681"/>
                  <a:pt x="1042222" y="817681"/>
                </a:cubicBezTo>
                <a:cubicBezTo>
                  <a:pt x="1144621" y="817681"/>
                  <a:pt x="1242352" y="837028"/>
                  <a:pt x="1333160" y="870767"/>
                </a:cubicBezTo>
                <a:cubicBezTo>
                  <a:pt x="1306771" y="1035929"/>
                  <a:pt x="1231996" y="1185093"/>
                  <a:pt x="1123842" y="1303364"/>
                </a:cubicBezTo>
                <a:lnTo>
                  <a:pt x="1213983" y="1303364"/>
                </a:lnTo>
                <a:cubicBezTo>
                  <a:pt x="1306229" y="1187796"/>
                  <a:pt x="1370859" y="1049275"/>
                  <a:pt x="1397833" y="897882"/>
                </a:cubicBezTo>
                <a:cubicBezTo>
                  <a:pt x="1575572" y="981534"/>
                  <a:pt x="1719152" y="1125484"/>
                  <a:pt x="1802132" y="1303364"/>
                </a:cubicBezTo>
                <a:lnTo>
                  <a:pt x="1876861" y="1303364"/>
                </a:lnTo>
                <a:cubicBezTo>
                  <a:pt x="1786750" y="1091119"/>
                  <a:pt x="1618166" y="920140"/>
                  <a:pt x="1407417" y="826991"/>
                </a:cubicBezTo>
                <a:cubicBezTo>
                  <a:pt x="1410261" y="797813"/>
                  <a:pt x="1412014" y="768311"/>
                  <a:pt x="1412014" y="738419"/>
                </a:cubicBezTo>
                <a:cubicBezTo>
                  <a:pt x="1412014" y="475268"/>
                  <a:pt x="1299327" y="237974"/>
                  <a:pt x="1119735" y="72137"/>
                </a:cubicBezTo>
                <a:cubicBezTo>
                  <a:pt x="1618467" y="112886"/>
                  <a:pt x="2012052" y="530988"/>
                  <a:pt x="2012052" y="1040037"/>
                </a:cubicBezTo>
                <a:cubicBezTo>
                  <a:pt x="2012052" y="1131379"/>
                  <a:pt x="1999038" y="1219627"/>
                  <a:pt x="1975127" y="1303362"/>
                </a:cubicBezTo>
                <a:lnTo>
                  <a:pt x="2046356" y="1303362"/>
                </a:lnTo>
                <a:cubicBezTo>
                  <a:pt x="2068392" y="1219228"/>
                  <a:pt x="2080163" y="1130985"/>
                  <a:pt x="2080163" y="1040037"/>
                </a:cubicBezTo>
                <a:close/>
                <a:moveTo>
                  <a:pt x="1343901" y="738417"/>
                </a:moveTo>
                <a:cubicBezTo>
                  <a:pt x="1343901" y="759588"/>
                  <a:pt x="1342829" y="780507"/>
                  <a:pt x="1341278" y="801289"/>
                </a:cubicBezTo>
                <a:cubicBezTo>
                  <a:pt x="1247494" y="768371"/>
                  <a:pt x="1147120" y="749567"/>
                  <a:pt x="1042218" y="749567"/>
                </a:cubicBezTo>
                <a:cubicBezTo>
                  <a:pt x="925119" y="749567"/>
                  <a:pt x="813474" y="772630"/>
                  <a:pt x="710626" y="813213"/>
                </a:cubicBezTo>
                <a:cubicBezTo>
                  <a:pt x="708417" y="788537"/>
                  <a:pt x="706937" y="763656"/>
                  <a:pt x="706937" y="738415"/>
                </a:cubicBezTo>
                <a:cubicBezTo>
                  <a:pt x="706937" y="472419"/>
                  <a:pt x="831734" y="235425"/>
                  <a:pt x="1025416" y="81607"/>
                </a:cubicBezTo>
                <a:cubicBezTo>
                  <a:pt x="1219125" y="235425"/>
                  <a:pt x="1343900" y="472419"/>
                  <a:pt x="1343900" y="738415"/>
                </a:cubicBezTo>
                <a:close/>
              </a:path>
            </a:pathLst>
          </a:custGeom>
          <a:solidFill>
            <a:srgbClr val="B4A5D7"/>
          </a:solidFill>
          <a:ln w="180" cap="flat">
            <a:noFill/>
            <a:prstDash val="solid"/>
            <a:miter/>
          </a:ln>
        </p:spPr>
        <p:txBody>
          <a:bodyPr rtlCol="0" anchor="ctr"/>
          <a:lstStyle/>
          <a:p>
            <a:endParaRPr lang="fi-FI"/>
          </a:p>
        </p:txBody>
      </p:sp>
      <p:sp>
        <p:nvSpPr>
          <p:cNvPr id="22" name="Vapaamuotoinen: Muoto 21">
            <a:extLst>
              <a:ext uri="{FF2B5EF4-FFF2-40B4-BE49-F238E27FC236}">
                <a16:creationId xmlns:a16="http://schemas.microsoft.com/office/drawing/2014/main" id="{023DDEB1-0D77-DD60-0009-416438663AF8}"/>
              </a:ext>
              <a:ext uri="{C183D7F6-B498-43B3-948B-1728B52AA6E4}">
                <adec:decorative xmlns:adec="http://schemas.microsoft.com/office/drawing/2017/decorative" val="1"/>
              </a:ext>
            </a:extLst>
          </p:cNvPr>
          <p:cNvSpPr/>
          <p:nvPr/>
        </p:nvSpPr>
        <p:spPr>
          <a:xfrm>
            <a:off x="1031820" y="3813221"/>
            <a:ext cx="2080159" cy="2080074"/>
          </a:xfrm>
          <a:custGeom>
            <a:avLst/>
            <a:gdLst>
              <a:gd name="connsiteX0" fmla="*/ 2080159 w 2080159"/>
              <a:gd name="connsiteY0" fmla="*/ 1040037 h 2080074"/>
              <a:gd name="connsiteX1" fmla="*/ 1040080 w 2080159"/>
              <a:gd name="connsiteY1" fmla="*/ 0 h 2080074"/>
              <a:gd name="connsiteX2" fmla="*/ 0 w 2080159"/>
              <a:gd name="connsiteY2" fmla="*/ 1040037 h 2080074"/>
              <a:gd name="connsiteX3" fmla="*/ 1040080 w 2080159"/>
              <a:gd name="connsiteY3" fmla="*/ 2080074 h 2080074"/>
              <a:gd name="connsiteX4" fmla="*/ 2080159 w 2080159"/>
              <a:gd name="connsiteY4" fmla="*/ 1040037 h 2080074"/>
              <a:gd name="connsiteX5" fmla="*/ 1343901 w 2080159"/>
              <a:gd name="connsiteY5" fmla="*/ 738417 h 2080074"/>
              <a:gd name="connsiteX6" fmla="*/ 1341279 w 2080159"/>
              <a:gd name="connsiteY6" fmla="*/ 801289 h 2080074"/>
              <a:gd name="connsiteX7" fmla="*/ 1042218 w 2080159"/>
              <a:gd name="connsiteY7" fmla="*/ 749567 h 2080074"/>
              <a:gd name="connsiteX8" fmla="*/ 710625 w 2080159"/>
              <a:gd name="connsiteY8" fmla="*/ 813220 h 2080074"/>
              <a:gd name="connsiteX9" fmla="*/ 706935 w 2080159"/>
              <a:gd name="connsiteY9" fmla="*/ 738415 h 2080074"/>
              <a:gd name="connsiteX10" fmla="*/ 1025414 w 2080159"/>
              <a:gd name="connsiteY10" fmla="*/ 81608 h 2080074"/>
              <a:gd name="connsiteX11" fmla="*/ 1343900 w 2080159"/>
              <a:gd name="connsiteY11" fmla="*/ 738415 h 2080074"/>
              <a:gd name="connsiteX12" fmla="*/ 968275 w 2080159"/>
              <a:gd name="connsiteY12" fmla="*/ 1437156 h 2080074"/>
              <a:gd name="connsiteX13" fmla="*/ 504947 w 2080159"/>
              <a:gd name="connsiteY13" fmla="*/ 1577331 h 2080074"/>
              <a:gd name="connsiteX14" fmla="*/ 214695 w 2080159"/>
              <a:gd name="connsiteY14" fmla="*/ 1524498 h 2080074"/>
              <a:gd name="connsiteX15" fmla="*/ 655989 w 2080159"/>
              <a:gd name="connsiteY15" fmla="*/ 912650 h 2080074"/>
              <a:gd name="connsiteX16" fmla="*/ 968275 w 2080159"/>
              <a:gd name="connsiteY16" fmla="*/ 1437156 h 2080074"/>
              <a:gd name="connsiteX17" fmla="*/ 719414 w 2080159"/>
              <a:gd name="connsiteY17" fmla="*/ 882443 h 2080074"/>
              <a:gd name="connsiteX18" fmla="*/ 1042218 w 2080159"/>
              <a:gd name="connsiteY18" fmla="*/ 817679 h 2080074"/>
              <a:gd name="connsiteX19" fmla="*/ 1333156 w 2080159"/>
              <a:gd name="connsiteY19" fmla="*/ 870765 h 2080074"/>
              <a:gd name="connsiteX20" fmla="*/ 1025414 w 2080159"/>
              <a:gd name="connsiteY20" fmla="*/ 1395158 h 2080074"/>
              <a:gd name="connsiteX21" fmla="*/ 719412 w 2080159"/>
              <a:gd name="connsiteY21" fmla="*/ 882444 h 2080074"/>
              <a:gd name="connsiteX22" fmla="*/ 1397827 w 2080159"/>
              <a:gd name="connsiteY22" fmla="*/ 897880 h 2080074"/>
              <a:gd name="connsiteX23" fmla="*/ 1867920 w 2080159"/>
              <a:gd name="connsiteY23" fmla="*/ 1512841 h 2080074"/>
              <a:gd name="connsiteX24" fmla="*/ 1545916 w 2080159"/>
              <a:gd name="connsiteY24" fmla="*/ 1577331 h 2080074"/>
              <a:gd name="connsiteX25" fmla="*/ 1082580 w 2080159"/>
              <a:gd name="connsiteY25" fmla="*/ 1437156 h 2080074"/>
              <a:gd name="connsiteX26" fmla="*/ 1397827 w 2080159"/>
              <a:gd name="connsiteY26" fmla="*/ 897880 h 2080074"/>
              <a:gd name="connsiteX27" fmla="*/ 253143 w 2080159"/>
              <a:gd name="connsiteY27" fmla="*/ 1608225 h 2080074"/>
              <a:gd name="connsiteX28" fmla="*/ 504945 w 2080159"/>
              <a:gd name="connsiteY28" fmla="*/ 1645424 h 2080074"/>
              <a:gd name="connsiteX29" fmla="*/ 1025414 w 2080159"/>
              <a:gd name="connsiteY29" fmla="*/ 1480063 h 2080074"/>
              <a:gd name="connsiteX30" fmla="*/ 1545916 w 2080159"/>
              <a:gd name="connsiteY30" fmla="*/ 1645424 h 2080074"/>
              <a:gd name="connsiteX31" fmla="*/ 1836161 w 2080159"/>
              <a:gd name="connsiteY31" fmla="*/ 1596000 h 2080074"/>
              <a:gd name="connsiteX32" fmla="*/ 1040078 w 2080159"/>
              <a:gd name="connsiteY32" fmla="*/ 2011964 h 2080074"/>
              <a:gd name="connsiteX33" fmla="*/ 253145 w 2080159"/>
              <a:gd name="connsiteY33" fmla="*/ 1608225 h 2080074"/>
              <a:gd name="connsiteX34" fmla="*/ 928095 w 2080159"/>
              <a:gd name="connsiteY34" fmla="*/ 75075 h 2080074"/>
              <a:gd name="connsiteX35" fmla="*/ 638820 w 2080159"/>
              <a:gd name="connsiteY35" fmla="*/ 738417 h 2080074"/>
              <a:gd name="connsiteX36" fmla="*/ 644790 w 2080159"/>
              <a:gd name="connsiteY36" fmla="*/ 842538 h 2080074"/>
              <a:gd name="connsiteX37" fmla="*/ 159990 w 2080159"/>
              <a:gd name="connsiteY37" fmla="*/ 1449879 h 2080074"/>
              <a:gd name="connsiteX38" fmla="*/ 68084 w 2080159"/>
              <a:gd name="connsiteY38" fmla="*/ 1040035 h 2080074"/>
              <a:gd name="connsiteX39" fmla="*/ 928095 w 2080159"/>
              <a:gd name="connsiteY39" fmla="*/ 75075 h 2080074"/>
              <a:gd name="connsiteX40" fmla="*/ 2012043 w 2080159"/>
              <a:gd name="connsiteY40" fmla="*/ 1040035 h 2080074"/>
              <a:gd name="connsiteX41" fmla="*/ 1923241 w 2080159"/>
              <a:gd name="connsiteY41" fmla="*/ 1443529 h 2080074"/>
              <a:gd name="connsiteX42" fmla="*/ 1407406 w 2080159"/>
              <a:gd name="connsiteY42" fmla="*/ 826987 h 2080074"/>
              <a:gd name="connsiteX43" fmla="*/ 1412004 w 2080159"/>
              <a:gd name="connsiteY43" fmla="*/ 738415 h 2080074"/>
              <a:gd name="connsiteX44" fmla="*/ 1119726 w 2080159"/>
              <a:gd name="connsiteY44" fmla="*/ 72134 h 2080074"/>
              <a:gd name="connsiteX45" fmla="*/ 2012041 w 2080159"/>
              <a:gd name="connsiteY45" fmla="*/ 1040033 h 2080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080159" h="2080074">
                <a:moveTo>
                  <a:pt x="2080159" y="1040037"/>
                </a:moveTo>
                <a:cubicBezTo>
                  <a:pt x="2080159" y="466568"/>
                  <a:pt x="1613574" y="0"/>
                  <a:pt x="1040080" y="0"/>
                </a:cubicBezTo>
                <a:cubicBezTo>
                  <a:pt x="466586" y="0"/>
                  <a:pt x="0" y="466568"/>
                  <a:pt x="0" y="1040037"/>
                </a:cubicBezTo>
                <a:cubicBezTo>
                  <a:pt x="0" y="1613508"/>
                  <a:pt x="466586" y="2080074"/>
                  <a:pt x="1040080" y="2080074"/>
                </a:cubicBezTo>
                <a:cubicBezTo>
                  <a:pt x="1613574" y="2080074"/>
                  <a:pt x="2080159" y="1613508"/>
                  <a:pt x="2080159" y="1040037"/>
                </a:cubicBezTo>
                <a:close/>
                <a:moveTo>
                  <a:pt x="1343901" y="738417"/>
                </a:moveTo>
                <a:cubicBezTo>
                  <a:pt x="1343901" y="759588"/>
                  <a:pt x="1342828" y="780507"/>
                  <a:pt x="1341279" y="801289"/>
                </a:cubicBezTo>
                <a:cubicBezTo>
                  <a:pt x="1247492" y="768370"/>
                  <a:pt x="1147118" y="749567"/>
                  <a:pt x="1042218" y="749567"/>
                </a:cubicBezTo>
                <a:cubicBezTo>
                  <a:pt x="925119" y="749567"/>
                  <a:pt x="813474" y="772629"/>
                  <a:pt x="710625" y="813220"/>
                </a:cubicBezTo>
                <a:cubicBezTo>
                  <a:pt x="708415" y="788544"/>
                  <a:pt x="706935" y="763656"/>
                  <a:pt x="706935" y="738415"/>
                </a:cubicBezTo>
                <a:cubicBezTo>
                  <a:pt x="706935" y="472419"/>
                  <a:pt x="831732" y="235426"/>
                  <a:pt x="1025414" y="81608"/>
                </a:cubicBezTo>
                <a:cubicBezTo>
                  <a:pt x="1219125" y="235426"/>
                  <a:pt x="1343900" y="472419"/>
                  <a:pt x="1343900" y="738415"/>
                </a:cubicBezTo>
                <a:close/>
                <a:moveTo>
                  <a:pt x="968275" y="1437156"/>
                </a:moveTo>
                <a:cubicBezTo>
                  <a:pt x="835402" y="1525548"/>
                  <a:pt x="676163" y="1577331"/>
                  <a:pt x="504947" y="1577331"/>
                </a:cubicBezTo>
                <a:cubicBezTo>
                  <a:pt x="402802" y="1577331"/>
                  <a:pt x="305300" y="1558054"/>
                  <a:pt x="214695" y="1524498"/>
                </a:cubicBezTo>
                <a:cubicBezTo>
                  <a:pt x="257152" y="1258025"/>
                  <a:pt x="424813" y="1033141"/>
                  <a:pt x="655989" y="912650"/>
                </a:cubicBezTo>
                <a:cubicBezTo>
                  <a:pt x="696948" y="1122053"/>
                  <a:pt x="809881" y="1305989"/>
                  <a:pt x="968275" y="1437156"/>
                </a:cubicBezTo>
                <a:close/>
                <a:moveTo>
                  <a:pt x="719414" y="882443"/>
                </a:moveTo>
                <a:cubicBezTo>
                  <a:pt x="818846" y="840830"/>
                  <a:pt x="927868" y="817679"/>
                  <a:pt x="1042218" y="817679"/>
                </a:cubicBezTo>
                <a:cubicBezTo>
                  <a:pt x="1144615" y="817679"/>
                  <a:pt x="1242341" y="837026"/>
                  <a:pt x="1333156" y="870765"/>
                </a:cubicBezTo>
                <a:cubicBezTo>
                  <a:pt x="1299372" y="1082195"/>
                  <a:pt x="1186300" y="1267407"/>
                  <a:pt x="1025414" y="1395158"/>
                </a:cubicBezTo>
                <a:cubicBezTo>
                  <a:pt x="867496" y="1269751"/>
                  <a:pt x="755450" y="1089028"/>
                  <a:pt x="719412" y="882444"/>
                </a:cubicBezTo>
                <a:close/>
                <a:moveTo>
                  <a:pt x="1397827" y="897880"/>
                </a:moveTo>
                <a:cubicBezTo>
                  <a:pt x="1641163" y="1012402"/>
                  <a:pt x="1820501" y="1239930"/>
                  <a:pt x="1867920" y="1512841"/>
                </a:cubicBezTo>
                <a:cubicBezTo>
                  <a:pt x="1768716" y="1554251"/>
                  <a:pt x="1659986" y="1577331"/>
                  <a:pt x="1545916" y="1577331"/>
                </a:cubicBezTo>
                <a:cubicBezTo>
                  <a:pt x="1374700" y="1577331"/>
                  <a:pt x="1215459" y="1525546"/>
                  <a:pt x="1082580" y="1437156"/>
                </a:cubicBezTo>
                <a:cubicBezTo>
                  <a:pt x="1244692" y="1302891"/>
                  <a:pt x="1359421" y="1113431"/>
                  <a:pt x="1397827" y="897880"/>
                </a:cubicBezTo>
                <a:close/>
                <a:moveTo>
                  <a:pt x="253143" y="1608225"/>
                </a:moveTo>
                <a:cubicBezTo>
                  <a:pt x="333227" y="1631694"/>
                  <a:pt x="417367" y="1645424"/>
                  <a:pt x="504945" y="1645424"/>
                </a:cubicBezTo>
                <a:cubicBezTo>
                  <a:pt x="698629" y="1645424"/>
                  <a:pt x="877922" y="1583891"/>
                  <a:pt x="1025414" y="1480063"/>
                </a:cubicBezTo>
                <a:cubicBezTo>
                  <a:pt x="1172932" y="1583891"/>
                  <a:pt x="1352231" y="1645424"/>
                  <a:pt x="1545916" y="1645424"/>
                </a:cubicBezTo>
                <a:cubicBezTo>
                  <a:pt x="1647647" y="1645424"/>
                  <a:pt x="1744858" y="1627167"/>
                  <a:pt x="1836161" y="1596000"/>
                </a:cubicBezTo>
                <a:cubicBezTo>
                  <a:pt x="1660240" y="1847086"/>
                  <a:pt x="1369257" y="2011964"/>
                  <a:pt x="1040078" y="2011964"/>
                </a:cubicBezTo>
                <a:cubicBezTo>
                  <a:pt x="716359" y="2011964"/>
                  <a:pt x="429893" y="1852299"/>
                  <a:pt x="253145" y="1608225"/>
                </a:cubicBezTo>
                <a:close/>
                <a:moveTo>
                  <a:pt x="928095" y="75075"/>
                </a:moveTo>
                <a:cubicBezTo>
                  <a:pt x="750281" y="240772"/>
                  <a:pt x="638820" y="476764"/>
                  <a:pt x="638820" y="738417"/>
                </a:cubicBezTo>
                <a:cubicBezTo>
                  <a:pt x="638820" y="773609"/>
                  <a:pt x="640873" y="808343"/>
                  <a:pt x="644790" y="842538"/>
                </a:cubicBezTo>
                <a:cubicBezTo>
                  <a:pt x="403569" y="960777"/>
                  <a:pt x="222663" y="1182520"/>
                  <a:pt x="159990" y="1449879"/>
                </a:cubicBezTo>
                <a:cubicBezTo>
                  <a:pt x="101639" y="1325133"/>
                  <a:pt x="68084" y="1186588"/>
                  <a:pt x="68084" y="1040035"/>
                </a:cubicBezTo>
                <a:cubicBezTo>
                  <a:pt x="68084" y="542030"/>
                  <a:pt x="444777" y="130847"/>
                  <a:pt x="928095" y="75075"/>
                </a:cubicBezTo>
                <a:close/>
                <a:moveTo>
                  <a:pt x="2012043" y="1040035"/>
                </a:moveTo>
                <a:cubicBezTo>
                  <a:pt x="2012043" y="1184086"/>
                  <a:pt x="1979696" y="1320440"/>
                  <a:pt x="1923241" y="1443529"/>
                </a:cubicBezTo>
                <a:cubicBezTo>
                  <a:pt x="1856334" y="1167083"/>
                  <a:pt x="1662828" y="939878"/>
                  <a:pt x="1407406" y="826987"/>
                </a:cubicBezTo>
                <a:cubicBezTo>
                  <a:pt x="1410252" y="797809"/>
                  <a:pt x="1412004" y="768307"/>
                  <a:pt x="1412004" y="738415"/>
                </a:cubicBezTo>
                <a:cubicBezTo>
                  <a:pt x="1412004" y="475265"/>
                  <a:pt x="1299318" y="237971"/>
                  <a:pt x="1119726" y="72134"/>
                </a:cubicBezTo>
                <a:cubicBezTo>
                  <a:pt x="1618465" y="112882"/>
                  <a:pt x="2012041" y="530985"/>
                  <a:pt x="2012041" y="1040033"/>
                </a:cubicBezTo>
                <a:close/>
              </a:path>
            </a:pathLst>
          </a:custGeom>
          <a:solidFill>
            <a:srgbClr val="B4A5D7"/>
          </a:solidFill>
          <a:ln w="180" cap="flat">
            <a:noFill/>
            <a:prstDash val="solid"/>
            <a:miter/>
          </a:ln>
        </p:spPr>
        <p:txBody>
          <a:bodyPr rtlCol="0" anchor="ctr"/>
          <a:lstStyle/>
          <a:p>
            <a:endParaRPr lang="fi-FI"/>
          </a:p>
        </p:txBody>
      </p:sp>
      <p:sp>
        <p:nvSpPr>
          <p:cNvPr id="23" name="Vapaamuotoinen: Muoto 22">
            <a:extLst>
              <a:ext uri="{FF2B5EF4-FFF2-40B4-BE49-F238E27FC236}">
                <a16:creationId xmlns:a16="http://schemas.microsoft.com/office/drawing/2014/main" id="{1AB1B36F-0133-2E95-64D9-268DE8A7B483}"/>
              </a:ext>
              <a:ext uri="{C183D7F6-B498-43B3-948B-1728B52AA6E4}">
                <adec:decorative xmlns:adec="http://schemas.microsoft.com/office/drawing/2017/decorative" val="1"/>
              </a:ext>
            </a:extLst>
          </p:cNvPr>
          <p:cNvSpPr/>
          <p:nvPr/>
        </p:nvSpPr>
        <p:spPr>
          <a:xfrm>
            <a:off x="25728" y="5554659"/>
            <a:ext cx="2080162" cy="1303363"/>
          </a:xfrm>
          <a:custGeom>
            <a:avLst/>
            <a:gdLst>
              <a:gd name="connsiteX0" fmla="*/ 2080159 w 2080162"/>
              <a:gd name="connsiteY0" fmla="*/ 1040037 h 1303363"/>
              <a:gd name="connsiteX1" fmla="*/ 1040080 w 2080162"/>
              <a:gd name="connsiteY1" fmla="*/ 0 h 1303363"/>
              <a:gd name="connsiteX2" fmla="*/ 0 w 2080162"/>
              <a:gd name="connsiteY2" fmla="*/ 1040037 h 1303363"/>
              <a:gd name="connsiteX3" fmla="*/ 33807 w 2080162"/>
              <a:gd name="connsiteY3" fmla="*/ 1303362 h 1303363"/>
              <a:gd name="connsiteX4" fmla="*/ 105083 w 2080162"/>
              <a:gd name="connsiteY4" fmla="*/ 1303362 h 1303363"/>
              <a:gd name="connsiteX5" fmla="*/ 68088 w 2080162"/>
              <a:gd name="connsiteY5" fmla="*/ 1040037 h 1303363"/>
              <a:gd name="connsiteX6" fmla="*/ 928098 w 2080162"/>
              <a:gd name="connsiteY6" fmla="*/ 75077 h 1303363"/>
              <a:gd name="connsiteX7" fmla="*/ 638826 w 2080162"/>
              <a:gd name="connsiteY7" fmla="*/ 738419 h 1303363"/>
              <a:gd name="connsiteX8" fmla="*/ 644795 w 2080162"/>
              <a:gd name="connsiteY8" fmla="*/ 842540 h 1303363"/>
              <a:gd name="connsiteX9" fmla="*/ 207901 w 2080162"/>
              <a:gd name="connsiteY9" fmla="*/ 1303362 h 1303363"/>
              <a:gd name="connsiteX10" fmla="*/ 282360 w 2080162"/>
              <a:gd name="connsiteY10" fmla="*/ 1303362 h 1303363"/>
              <a:gd name="connsiteX11" fmla="*/ 655990 w 2080162"/>
              <a:gd name="connsiteY11" fmla="*/ 912652 h 1303363"/>
              <a:gd name="connsiteX12" fmla="*/ 836940 w 2080162"/>
              <a:gd name="connsiteY12" fmla="*/ 1303362 h 1303363"/>
              <a:gd name="connsiteX13" fmla="*/ 926989 w 2080162"/>
              <a:gd name="connsiteY13" fmla="*/ 1303362 h 1303363"/>
              <a:gd name="connsiteX14" fmla="*/ 719419 w 2080162"/>
              <a:gd name="connsiteY14" fmla="*/ 882444 h 1303363"/>
              <a:gd name="connsiteX15" fmla="*/ 1042222 w 2080162"/>
              <a:gd name="connsiteY15" fmla="*/ 817681 h 1303363"/>
              <a:gd name="connsiteX16" fmla="*/ 1333160 w 2080162"/>
              <a:gd name="connsiteY16" fmla="*/ 870767 h 1303363"/>
              <a:gd name="connsiteX17" fmla="*/ 1123842 w 2080162"/>
              <a:gd name="connsiteY17" fmla="*/ 1303364 h 1303363"/>
              <a:gd name="connsiteX18" fmla="*/ 1213983 w 2080162"/>
              <a:gd name="connsiteY18" fmla="*/ 1303364 h 1303363"/>
              <a:gd name="connsiteX19" fmla="*/ 1397833 w 2080162"/>
              <a:gd name="connsiteY19" fmla="*/ 897882 h 1303363"/>
              <a:gd name="connsiteX20" fmla="*/ 1802132 w 2080162"/>
              <a:gd name="connsiteY20" fmla="*/ 1303364 h 1303363"/>
              <a:gd name="connsiteX21" fmla="*/ 1876861 w 2080162"/>
              <a:gd name="connsiteY21" fmla="*/ 1303364 h 1303363"/>
              <a:gd name="connsiteX22" fmla="*/ 1407417 w 2080162"/>
              <a:gd name="connsiteY22" fmla="*/ 826991 h 1303363"/>
              <a:gd name="connsiteX23" fmla="*/ 1412014 w 2080162"/>
              <a:gd name="connsiteY23" fmla="*/ 738419 h 1303363"/>
              <a:gd name="connsiteX24" fmla="*/ 1119735 w 2080162"/>
              <a:gd name="connsiteY24" fmla="*/ 72137 h 1303363"/>
              <a:gd name="connsiteX25" fmla="*/ 2012050 w 2080162"/>
              <a:gd name="connsiteY25" fmla="*/ 1040037 h 1303363"/>
              <a:gd name="connsiteX26" fmla="*/ 1975127 w 2080162"/>
              <a:gd name="connsiteY26" fmla="*/ 1303362 h 1303363"/>
              <a:gd name="connsiteX27" fmla="*/ 2046356 w 2080162"/>
              <a:gd name="connsiteY27" fmla="*/ 1303362 h 1303363"/>
              <a:gd name="connsiteX28" fmla="*/ 2080163 w 2080162"/>
              <a:gd name="connsiteY28" fmla="*/ 1040037 h 1303363"/>
              <a:gd name="connsiteX29" fmla="*/ 1343901 w 2080162"/>
              <a:gd name="connsiteY29" fmla="*/ 738417 h 1303363"/>
              <a:gd name="connsiteX30" fmla="*/ 1341278 w 2080162"/>
              <a:gd name="connsiteY30" fmla="*/ 801289 h 1303363"/>
              <a:gd name="connsiteX31" fmla="*/ 1042218 w 2080162"/>
              <a:gd name="connsiteY31" fmla="*/ 749567 h 1303363"/>
              <a:gd name="connsiteX32" fmla="*/ 710625 w 2080162"/>
              <a:gd name="connsiteY32" fmla="*/ 813213 h 1303363"/>
              <a:gd name="connsiteX33" fmla="*/ 706937 w 2080162"/>
              <a:gd name="connsiteY33" fmla="*/ 738415 h 1303363"/>
              <a:gd name="connsiteX34" fmla="*/ 1025416 w 2080162"/>
              <a:gd name="connsiteY34" fmla="*/ 81607 h 1303363"/>
              <a:gd name="connsiteX35" fmla="*/ 1343900 w 2080162"/>
              <a:gd name="connsiteY35" fmla="*/ 738415 h 1303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080162" h="1303363">
                <a:moveTo>
                  <a:pt x="2080159" y="1040037"/>
                </a:moveTo>
                <a:cubicBezTo>
                  <a:pt x="2080159" y="466569"/>
                  <a:pt x="1613574" y="0"/>
                  <a:pt x="1040080" y="0"/>
                </a:cubicBezTo>
                <a:cubicBezTo>
                  <a:pt x="466587" y="0"/>
                  <a:pt x="0" y="466569"/>
                  <a:pt x="0" y="1040037"/>
                </a:cubicBezTo>
                <a:cubicBezTo>
                  <a:pt x="0" y="1130985"/>
                  <a:pt x="11771" y="1219228"/>
                  <a:pt x="33807" y="1303362"/>
                </a:cubicBezTo>
                <a:lnTo>
                  <a:pt x="105083" y="1303362"/>
                </a:lnTo>
                <a:cubicBezTo>
                  <a:pt x="81128" y="1219634"/>
                  <a:pt x="68088" y="1131392"/>
                  <a:pt x="68088" y="1040037"/>
                </a:cubicBezTo>
                <a:cubicBezTo>
                  <a:pt x="68088" y="542032"/>
                  <a:pt x="444780" y="130849"/>
                  <a:pt x="928098" y="75077"/>
                </a:cubicBezTo>
                <a:cubicBezTo>
                  <a:pt x="750285" y="240774"/>
                  <a:pt x="638826" y="476766"/>
                  <a:pt x="638826" y="738419"/>
                </a:cubicBezTo>
                <a:cubicBezTo>
                  <a:pt x="638826" y="773611"/>
                  <a:pt x="640876" y="808345"/>
                  <a:pt x="644795" y="842540"/>
                </a:cubicBezTo>
                <a:cubicBezTo>
                  <a:pt x="449232" y="938398"/>
                  <a:pt x="293319" y="1102290"/>
                  <a:pt x="207901" y="1303362"/>
                </a:cubicBezTo>
                <a:lnTo>
                  <a:pt x="282360" y="1303362"/>
                </a:lnTo>
                <a:cubicBezTo>
                  <a:pt x="360460" y="1135649"/>
                  <a:pt x="492290" y="997971"/>
                  <a:pt x="655990" y="912652"/>
                </a:cubicBezTo>
                <a:cubicBezTo>
                  <a:pt x="684469" y="1058267"/>
                  <a:pt x="747763" y="1191558"/>
                  <a:pt x="836940" y="1303362"/>
                </a:cubicBezTo>
                <a:lnTo>
                  <a:pt x="926989" y="1303362"/>
                </a:lnTo>
                <a:cubicBezTo>
                  <a:pt x="821332" y="1187884"/>
                  <a:pt x="747423" y="1042975"/>
                  <a:pt x="719419" y="882444"/>
                </a:cubicBezTo>
                <a:cubicBezTo>
                  <a:pt x="818852" y="840832"/>
                  <a:pt x="927872" y="817681"/>
                  <a:pt x="1042222" y="817681"/>
                </a:cubicBezTo>
                <a:cubicBezTo>
                  <a:pt x="1144621" y="817681"/>
                  <a:pt x="1242347" y="837028"/>
                  <a:pt x="1333160" y="870767"/>
                </a:cubicBezTo>
                <a:cubicBezTo>
                  <a:pt x="1306771" y="1035929"/>
                  <a:pt x="1231996" y="1185093"/>
                  <a:pt x="1123842" y="1303364"/>
                </a:cubicBezTo>
                <a:lnTo>
                  <a:pt x="1213983" y="1303364"/>
                </a:lnTo>
                <a:cubicBezTo>
                  <a:pt x="1306229" y="1187796"/>
                  <a:pt x="1370859" y="1049275"/>
                  <a:pt x="1397833" y="897882"/>
                </a:cubicBezTo>
                <a:cubicBezTo>
                  <a:pt x="1575572" y="981534"/>
                  <a:pt x="1719152" y="1125484"/>
                  <a:pt x="1802132" y="1303364"/>
                </a:cubicBezTo>
                <a:lnTo>
                  <a:pt x="1876861" y="1303364"/>
                </a:lnTo>
                <a:cubicBezTo>
                  <a:pt x="1786750" y="1091119"/>
                  <a:pt x="1618166" y="920140"/>
                  <a:pt x="1407417" y="826991"/>
                </a:cubicBezTo>
                <a:cubicBezTo>
                  <a:pt x="1410261" y="797813"/>
                  <a:pt x="1412014" y="768311"/>
                  <a:pt x="1412014" y="738419"/>
                </a:cubicBezTo>
                <a:cubicBezTo>
                  <a:pt x="1412014" y="475268"/>
                  <a:pt x="1299327" y="237974"/>
                  <a:pt x="1119735" y="72137"/>
                </a:cubicBezTo>
                <a:cubicBezTo>
                  <a:pt x="1618467" y="112886"/>
                  <a:pt x="2012050" y="530988"/>
                  <a:pt x="2012050" y="1040037"/>
                </a:cubicBezTo>
                <a:cubicBezTo>
                  <a:pt x="2012050" y="1131379"/>
                  <a:pt x="1999038" y="1219627"/>
                  <a:pt x="1975127" y="1303362"/>
                </a:cubicBezTo>
                <a:lnTo>
                  <a:pt x="2046356" y="1303362"/>
                </a:lnTo>
                <a:cubicBezTo>
                  <a:pt x="2068392" y="1219228"/>
                  <a:pt x="2080163" y="1130985"/>
                  <a:pt x="2080163" y="1040037"/>
                </a:cubicBezTo>
                <a:close/>
                <a:moveTo>
                  <a:pt x="1343901" y="738417"/>
                </a:moveTo>
                <a:cubicBezTo>
                  <a:pt x="1343901" y="759588"/>
                  <a:pt x="1342828" y="780507"/>
                  <a:pt x="1341278" y="801289"/>
                </a:cubicBezTo>
                <a:cubicBezTo>
                  <a:pt x="1247493" y="768371"/>
                  <a:pt x="1147120" y="749567"/>
                  <a:pt x="1042218" y="749567"/>
                </a:cubicBezTo>
                <a:cubicBezTo>
                  <a:pt x="925119" y="749567"/>
                  <a:pt x="813474" y="772630"/>
                  <a:pt x="710625" y="813213"/>
                </a:cubicBezTo>
                <a:cubicBezTo>
                  <a:pt x="708417" y="788537"/>
                  <a:pt x="706937" y="763656"/>
                  <a:pt x="706937" y="738415"/>
                </a:cubicBezTo>
                <a:cubicBezTo>
                  <a:pt x="706937" y="472419"/>
                  <a:pt x="831732" y="235425"/>
                  <a:pt x="1025416" y="81607"/>
                </a:cubicBezTo>
                <a:cubicBezTo>
                  <a:pt x="1219124" y="235425"/>
                  <a:pt x="1343900" y="472419"/>
                  <a:pt x="1343900" y="738415"/>
                </a:cubicBezTo>
                <a:close/>
              </a:path>
            </a:pathLst>
          </a:custGeom>
          <a:solidFill>
            <a:srgbClr val="B4A5D7"/>
          </a:solidFill>
          <a:ln w="180" cap="flat">
            <a:noFill/>
            <a:prstDash val="solid"/>
            <a:miter/>
          </a:ln>
        </p:spPr>
        <p:txBody>
          <a:bodyPr rtlCol="0" anchor="ctr"/>
          <a:lstStyle/>
          <a:p>
            <a:endParaRPr lang="fi-FI"/>
          </a:p>
        </p:txBody>
      </p:sp>
      <p:sp>
        <p:nvSpPr>
          <p:cNvPr id="24" name="Vapaamuotoinen: Muoto 23">
            <a:extLst>
              <a:ext uri="{FF2B5EF4-FFF2-40B4-BE49-F238E27FC236}">
                <a16:creationId xmlns:a16="http://schemas.microsoft.com/office/drawing/2014/main" id="{9D9ADB83-5DE7-6D85-5CEA-91ECB373B058}"/>
              </a:ext>
              <a:ext uri="{C183D7F6-B498-43B3-948B-1728B52AA6E4}">
                <adec:decorative xmlns:adec="http://schemas.microsoft.com/office/drawing/2017/decorative" val="1"/>
              </a:ext>
            </a:extLst>
          </p:cNvPr>
          <p:cNvSpPr/>
          <p:nvPr/>
        </p:nvSpPr>
        <p:spPr>
          <a:xfrm>
            <a:off x="0" y="3813221"/>
            <a:ext cx="1099796" cy="2080075"/>
          </a:xfrm>
          <a:custGeom>
            <a:avLst/>
            <a:gdLst>
              <a:gd name="connsiteX0" fmla="*/ 1099797 w 1099796"/>
              <a:gd name="connsiteY0" fmla="*/ 1040037 h 2080075"/>
              <a:gd name="connsiteX1" fmla="*/ 59717 w 1099796"/>
              <a:gd name="connsiteY1" fmla="*/ 0 h 2080075"/>
              <a:gd name="connsiteX2" fmla="*/ 2 w 1099796"/>
              <a:gd name="connsiteY2" fmla="*/ 1755 h 2080075"/>
              <a:gd name="connsiteX3" fmla="*/ 2 w 1099796"/>
              <a:gd name="connsiteY3" fmla="*/ 120032 h 2080075"/>
              <a:gd name="connsiteX4" fmla="*/ 45055 w 1099796"/>
              <a:gd name="connsiteY4" fmla="*/ 81611 h 2080075"/>
              <a:gd name="connsiteX5" fmla="*/ 363540 w 1099796"/>
              <a:gd name="connsiteY5" fmla="*/ 738419 h 2080075"/>
              <a:gd name="connsiteX6" fmla="*/ 360918 w 1099796"/>
              <a:gd name="connsiteY6" fmla="*/ 801291 h 2080075"/>
              <a:gd name="connsiteX7" fmla="*/ 61857 w 1099796"/>
              <a:gd name="connsiteY7" fmla="*/ 749569 h 2080075"/>
              <a:gd name="connsiteX8" fmla="*/ 2 w 1099796"/>
              <a:gd name="connsiteY8" fmla="*/ 751723 h 2080075"/>
              <a:gd name="connsiteX9" fmla="*/ 2 w 1099796"/>
              <a:gd name="connsiteY9" fmla="*/ 819952 h 2080075"/>
              <a:gd name="connsiteX10" fmla="*/ 61857 w 1099796"/>
              <a:gd name="connsiteY10" fmla="*/ 817679 h 2080075"/>
              <a:gd name="connsiteX11" fmla="*/ 352795 w 1099796"/>
              <a:gd name="connsiteY11" fmla="*/ 870765 h 2080075"/>
              <a:gd name="connsiteX12" fmla="*/ 45053 w 1099796"/>
              <a:gd name="connsiteY12" fmla="*/ 1395158 h 2080075"/>
              <a:gd name="connsiteX13" fmla="*/ 0 w 1099796"/>
              <a:gd name="connsiteY13" fmla="*/ 1356733 h 2080075"/>
              <a:gd name="connsiteX14" fmla="*/ 0 w 1099796"/>
              <a:gd name="connsiteY14" fmla="*/ 1509833 h 2080075"/>
              <a:gd name="connsiteX15" fmla="*/ 45053 w 1099796"/>
              <a:gd name="connsiteY15" fmla="*/ 1480065 h 2080075"/>
              <a:gd name="connsiteX16" fmla="*/ 565555 w 1099796"/>
              <a:gd name="connsiteY16" fmla="*/ 1645425 h 2080075"/>
              <a:gd name="connsiteX17" fmla="*/ 855800 w 1099796"/>
              <a:gd name="connsiteY17" fmla="*/ 1596002 h 2080075"/>
              <a:gd name="connsiteX18" fmla="*/ 59717 w 1099796"/>
              <a:gd name="connsiteY18" fmla="*/ 2011966 h 2080075"/>
              <a:gd name="connsiteX19" fmla="*/ 2 w 1099796"/>
              <a:gd name="connsiteY19" fmla="*/ 2010142 h 2080075"/>
              <a:gd name="connsiteX20" fmla="*/ 2 w 1099796"/>
              <a:gd name="connsiteY20" fmla="*/ 2078321 h 2080075"/>
              <a:gd name="connsiteX21" fmla="*/ 59717 w 1099796"/>
              <a:gd name="connsiteY21" fmla="*/ 2080076 h 2080075"/>
              <a:gd name="connsiteX22" fmla="*/ 1099797 w 1099796"/>
              <a:gd name="connsiteY22" fmla="*/ 1040039 h 2080075"/>
              <a:gd name="connsiteX23" fmla="*/ 417466 w 1099796"/>
              <a:gd name="connsiteY23" fmla="*/ 897880 h 2080075"/>
              <a:gd name="connsiteX24" fmla="*/ 887559 w 1099796"/>
              <a:gd name="connsiteY24" fmla="*/ 1512841 h 2080075"/>
              <a:gd name="connsiteX25" fmla="*/ 565555 w 1099796"/>
              <a:gd name="connsiteY25" fmla="*/ 1577331 h 2080075"/>
              <a:gd name="connsiteX26" fmla="*/ 102219 w 1099796"/>
              <a:gd name="connsiteY26" fmla="*/ 1437156 h 2080075"/>
              <a:gd name="connsiteX27" fmla="*/ 417466 w 1099796"/>
              <a:gd name="connsiteY27" fmla="*/ 897880 h 2080075"/>
              <a:gd name="connsiteX28" fmla="*/ 1031684 w 1099796"/>
              <a:gd name="connsiteY28" fmla="*/ 1040037 h 2080075"/>
              <a:gd name="connsiteX29" fmla="*/ 942881 w 1099796"/>
              <a:gd name="connsiteY29" fmla="*/ 1443530 h 2080075"/>
              <a:gd name="connsiteX30" fmla="*/ 427047 w 1099796"/>
              <a:gd name="connsiteY30" fmla="*/ 826989 h 2080075"/>
              <a:gd name="connsiteX31" fmla="*/ 431644 w 1099796"/>
              <a:gd name="connsiteY31" fmla="*/ 738417 h 2080075"/>
              <a:gd name="connsiteX32" fmla="*/ 139367 w 1099796"/>
              <a:gd name="connsiteY32" fmla="*/ 72135 h 2080075"/>
              <a:gd name="connsiteX33" fmla="*/ 1031682 w 1099796"/>
              <a:gd name="connsiteY33" fmla="*/ 1040035 h 2080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099796" h="2080075">
                <a:moveTo>
                  <a:pt x="1099797" y="1040037"/>
                </a:moveTo>
                <a:cubicBezTo>
                  <a:pt x="1099797" y="466568"/>
                  <a:pt x="633211" y="0"/>
                  <a:pt x="59717" y="0"/>
                </a:cubicBezTo>
                <a:cubicBezTo>
                  <a:pt x="39672" y="0"/>
                  <a:pt x="19771" y="630"/>
                  <a:pt x="2" y="1755"/>
                </a:cubicBezTo>
                <a:lnTo>
                  <a:pt x="2" y="120032"/>
                </a:lnTo>
                <a:cubicBezTo>
                  <a:pt x="14563" y="106715"/>
                  <a:pt x="29586" y="93895"/>
                  <a:pt x="45055" y="81611"/>
                </a:cubicBezTo>
                <a:cubicBezTo>
                  <a:pt x="238765" y="235429"/>
                  <a:pt x="363540" y="472423"/>
                  <a:pt x="363540" y="738419"/>
                </a:cubicBezTo>
                <a:cubicBezTo>
                  <a:pt x="363540" y="759590"/>
                  <a:pt x="362468" y="780509"/>
                  <a:pt x="360918" y="801291"/>
                </a:cubicBezTo>
                <a:cubicBezTo>
                  <a:pt x="267131" y="768372"/>
                  <a:pt x="166757" y="749569"/>
                  <a:pt x="61857" y="749569"/>
                </a:cubicBezTo>
                <a:cubicBezTo>
                  <a:pt x="41060" y="749569"/>
                  <a:pt x="20436" y="750299"/>
                  <a:pt x="2" y="751723"/>
                </a:cubicBezTo>
                <a:lnTo>
                  <a:pt x="2" y="819952"/>
                </a:lnTo>
                <a:cubicBezTo>
                  <a:pt x="20427" y="818449"/>
                  <a:pt x="41055" y="817679"/>
                  <a:pt x="61857" y="817679"/>
                </a:cubicBezTo>
                <a:cubicBezTo>
                  <a:pt x="164255" y="817679"/>
                  <a:pt x="261988" y="837026"/>
                  <a:pt x="352795" y="870765"/>
                </a:cubicBezTo>
                <a:cubicBezTo>
                  <a:pt x="319011" y="1082195"/>
                  <a:pt x="205939" y="1267407"/>
                  <a:pt x="45053" y="1395158"/>
                </a:cubicBezTo>
                <a:cubicBezTo>
                  <a:pt x="29582" y="1382872"/>
                  <a:pt x="14562" y="1370054"/>
                  <a:pt x="0" y="1356733"/>
                </a:cubicBezTo>
                <a:lnTo>
                  <a:pt x="0" y="1509833"/>
                </a:lnTo>
                <a:cubicBezTo>
                  <a:pt x="15321" y="1500341"/>
                  <a:pt x="30347" y="1490417"/>
                  <a:pt x="45053" y="1480065"/>
                </a:cubicBezTo>
                <a:cubicBezTo>
                  <a:pt x="192571" y="1583893"/>
                  <a:pt x="371870" y="1645425"/>
                  <a:pt x="565555" y="1645425"/>
                </a:cubicBezTo>
                <a:cubicBezTo>
                  <a:pt x="667286" y="1645425"/>
                  <a:pt x="764497" y="1627169"/>
                  <a:pt x="855800" y="1596002"/>
                </a:cubicBezTo>
                <a:cubicBezTo>
                  <a:pt x="679879" y="1847088"/>
                  <a:pt x="388896" y="2011966"/>
                  <a:pt x="59717" y="2011966"/>
                </a:cubicBezTo>
                <a:cubicBezTo>
                  <a:pt x="39663" y="2011966"/>
                  <a:pt x="19751" y="2011350"/>
                  <a:pt x="2" y="2010142"/>
                </a:cubicBezTo>
                <a:lnTo>
                  <a:pt x="2" y="2078321"/>
                </a:lnTo>
                <a:cubicBezTo>
                  <a:pt x="19771" y="2079446"/>
                  <a:pt x="39672" y="2080076"/>
                  <a:pt x="59717" y="2080076"/>
                </a:cubicBezTo>
                <a:cubicBezTo>
                  <a:pt x="633211" y="2080076"/>
                  <a:pt x="1099797" y="1613509"/>
                  <a:pt x="1099797" y="1040039"/>
                </a:cubicBezTo>
                <a:close/>
                <a:moveTo>
                  <a:pt x="417466" y="897880"/>
                </a:moveTo>
                <a:cubicBezTo>
                  <a:pt x="660802" y="1012402"/>
                  <a:pt x="840140" y="1239930"/>
                  <a:pt x="887559" y="1512841"/>
                </a:cubicBezTo>
                <a:cubicBezTo>
                  <a:pt x="788355" y="1554251"/>
                  <a:pt x="679625" y="1577331"/>
                  <a:pt x="565555" y="1577331"/>
                </a:cubicBezTo>
                <a:cubicBezTo>
                  <a:pt x="394340" y="1577331"/>
                  <a:pt x="235098" y="1525546"/>
                  <a:pt x="102219" y="1437156"/>
                </a:cubicBezTo>
                <a:cubicBezTo>
                  <a:pt x="264330" y="1302891"/>
                  <a:pt x="379060" y="1113431"/>
                  <a:pt x="417466" y="897880"/>
                </a:cubicBezTo>
                <a:close/>
                <a:moveTo>
                  <a:pt x="1031684" y="1040037"/>
                </a:moveTo>
                <a:cubicBezTo>
                  <a:pt x="1031684" y="1184088"/>
                  <a:pt x="999336" y="1320441"/>
                  <a:pt x="942881" y="1443530"/>
                </a:cubicBezTo>
                <a:cubicBezTo>
                  <a:pt x="875975" y="1167084"/>
                  <a:pt x="682469" y="939880"/>
                  <a:pt x="427047" y="826989"/>
                </a:cubicBezTo>
                <a:cubicBezTo>
                  <a:pt x="429893" y="797811"/>
                  <a:pt x="431644" y="768309"/>
                  <a:pt x="431644" y="738417"/>
                </a:cubicBezTo>
                <a:cubicBezTo>
                  <a:pt x="431644" y="475266"/>
                  <a:pt x="318959" y="237972"/>
                  <a:pt x="139367" y="72135"/>
                </a:cubicBezTo>
                <a:cubicBezTo>
                  <a:pt x="638104" y="112884"/>
                  <a:pt x="1031682" y="530987"/>
                  <a:pt x="1031682" y="1040035"/>
                </a:cubicBezTo>
                <a:close/>
              </a:path>
            </a:pathLst>
          </a:custGeom>
          <a:solidFill>
            <a:srgbClr val="B4A5D7"/>
          </a:solidFill>
          <a:ln w="180" cap="flat">
            <a:noFill/>
            <a:prstDash val="solid"/>
            <a:miter/>
          </a:ln>
        </p:spPr>
        <p:txBody>
          <a:bodyPr rtlCol="0" anchor="ctr"/>
          <a:lstStyle/>
          <a:p>
            <a:endParaRPr lang="fi-FI"/>
          </a:p>
        </p:txBody>
      </p:sp>
      <p:sp>
        <p:nvSpPr>
          <p:cNvPr id="2" name="Otsikko 1">
            <a:extLst>
              <a:ext uri="{FF2B5EF4-FFF2-40B4-BE49-F238E27FC236}">
                <a16:creationId xmlns:a16="http://schemas.microsoft.com/office/drawing/2014/main" id="{F9AEBA78-AE72-44B8-2838-E5B9C5DCC4DD}"/>
              </a:ext>
            </a:extLst>
          </p:cNvPr>
          <p:cNvSpPr>
            <a:spLocks noGrp="1"/>
          </p:cNvSpPr>
          <p:nvPr>
            <p:ph type="ctrTitle" hasCustomPrompt="1"/>
          </p:nvPr>
        </p:nvSpPr>
        <p:spPr>
          <a:xfrm>
            <a:off x="551043" y="662152"/>
            <a:ext cx="9144000" cy="2766847"/>
          </a:xfrm>
        </p:spPr>
        <p:txBody>
          <a:bodyPr anchor="t" anchorCtr="0"/>
          <a:lstStyle>
            <a:lvl1pPr algn="l">
              <a:lnSpc>
                <a:spcPct val="82000"/>
              </a:lnSpc>
              <a:defRPr sz="6000" spc="-70" baseline="0">
                <a:solidFill>
                  <a:schemeClr val="tx1"/>
                </a:solidFill>
              </a:defRPr>
            </a:lvl1pPr>
          </a:lstStyle>
          <a:p>
            <a:r>
              <a:rPr lang="fi-FI" noProof="0"/>
              <a:t>Lisää otsikko tähän</a:t>
            </a:r>
            <a:endParaRPr lang="fi-FI"/>
          </a:p>
        </p:txBody>
      </p:sp>
    </p:spTree>
    <p:extLst>
      <p:ext uri="{BB962C8B-B14F-4D97-AF65-F5344CB8AC3E}">
        <p14:creationId xmlns:p14="http://schemas.microsoft.com/office/powerpoint/2010/main" val="333868407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Otsikko ja sisältö 1">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C04F43F-CC9F-ADCB-96D8-D7EE417416FD}"/>
              </a:ext>
            </a:extLst>
          </p:cNvPr>
          <p:cNvSpPr>
            <a:spLocks noGrp="1"/>
          </p:cNvSpPr>
          <p:nvPr>
            <p:ph type="title" hasCustomPrompt="1"/>
          </p:nvPr>
        </p:nvSpPr>
        <p:spPr/>
        <p:txBody>
          <a:bodyPr/>
          <a:lstStyle/>
          <a:p>
            <a:r>
              <a:rPr lang="fi-FI" noProof="0"/>
              <a:t>Lisää otsikko tähän</a:t>
            </a:r>
            <a:endParaRPr lang="fi-FI"/>
          </a:p>
        </p:txBody>
      </p:sp>
      <p:sp>
        <p:nvSpPr>
          <p:cNvPr id="3" name="Sisällön paikkamerkki 2">
            <a:extLst>
              <a:ext uri="{FF2B5EF4-FFF2-40B4-BE49-F238E27FC236}">
                <a16:creationId xmlns:a16="http://schemas.microsoft.com/office/drawing/2014/main" id="{9C37D2C9-C535-389C-B20B-A5B5D49D8494}"/>
              </a:ext>
            </a:extLst>
          </p:cNvPr>
          <p:cNvSpPr>
            <a:spLocks noGrp="1"/>
          </p:cNvSpPr>
          <p:nvPr>
            <p:ph idx="1" hasCustomPrompt="1"/>
          </p:nvPr>
        </p:nvSpPr>
        <p:spPr/>
        <p:txBody>
          <a:bodyPr/>
          <a:lstStyle/>
          <a:p>
            <a:pPr lvl="0"/>
            <a:r>
              <a:rPr lang="fi-FI" noProof="0"/>
              <a:t>Lisää ensimmäisen tason tekstiä tähän</a:t>
            </a:r>
          </a:p>
          <a:p>
            <a:pPr lvl="1"/>
            <a:r>
              <a:rPr lang="fi-FI" noProof="0"/>
              <a:t>Toisen tason teksti</a:t>
            </a:r>
          </a:p>
          <a:p>
            <a:pPr lvl="2"/>
            <a:r>
              <a:rPr lang="fi-FI" noProof="0"/>
              <a:t>Kolmannen tason teksti</a:t>
            </a:r>
          </a:p>
          <a:p>
            <a:pPr lvl="3"/>
            <a:r>
              <a:rPr lang="fi-FI" noProof="0"/>
              <a:t>Neljännen tason teksti</a:t>
            </a:r>
          </a:p>
          <a:p>
            <a:pPr lvl="4"/>
            <a:r>
              <a:rPr lang="fi-FI" noProof="0"/>
              <a:t>Viidennen tason teksti</a:t>
            </a:r>
          </a:p>
        </p:txBody>
      </p:sp>
      <p:sp>
        <p:nvSpPr>
          <p:cNvPr id="4" name="Päivämäärän paikkamerkki 3">
            <a:extLst>
              <a:ext uri="{FF2B5EF4-FFF2-40B4-BE49-F238E27FC236}">
                <a16:creationId xmlns:a16="http://schemas.microsoft.com/office/drawing/2014/main" id="{C34E3B73-DE64-C00F-94F5-5BAE1D1F0630}"/>
              </a:ext>
            </a:extLst>
          </p:cNvPr>
          <p:cNvSpPr>
            <a:spLocks noGrp="1"/>
          </p:cNvSpPr>
          <p:nvPr>
            <p:ph type="dt" sz="half" idx="10"/>
          </p:nvPr>
        </p:nvSpPr>
        <p:spPr/>
        <p:txBody>
          <a:bodyPr/>
          <a:lstStyle/>
          <a:p>
            <a:fld id="{2B0C4623-61DF-4865-B8B5-E78CB267A83F}" type="datetimeFigureOut">
              <a:rPr lang="fi-FI" smtClean="0"/>
              <a:t>3.3.2026</a:t>
            </a:fld>
            <a:endParaRPr lang="fi-FI"/>
          </a:p>
        </p:txBody>
      </p:sp>
      <p:sp>
        <p:nvSpPr>
          <p:cNvPr id="5" name="Alatunnisteen paikkamerkki 4">
            <a:extLst>
              <a:ext uri="{FF2B5EF4-FFF2-40B4-BE49-F238E27FC236}">
                <a16:creationId xmlns:a16="http://schemas.microsoft.com/office/drawing/2014/main" id="{E567BF5B-C7D9-0427-1E92-14F640146C77}"/>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FD366D7B-8240-4585-83A5-459BADE1A263}"/>
              </a:ext>
            </a:extLst>
          </p:cNvPr>
          <p:cNvSpPr>
            <a:spLocks noGrp="1"/>
          </p:cNvSpPr>
          <p:nvPr>
            <p:ph type="sldNum" sz="quarter" idx="12"/>
          </p:nvPr>
        </p:nvSpPr>
        <p:spPr/>
        <p:txBody>
          <a:bodyPr/>
          <a:lstStyle/>
          <a:p>
            <a:fld id="{9F89CF4B-6BB2-4C8F-83F6-6A8F61ACBFF0}" type="slidenum">
              <a:rPr lang="fi-FI" smtClean="0"/>
              <a:t>‹#›</a:t>
            </a:fld>
            <a:endParaRPr lang="fi-FI"/>
          </a:p>
        </p:txBody>
      </p:sp>
      <p:cxnSp>
        <p:nvCxnSpPr>
          <p:cNvPr id="10" name="Suora yhdysviiva 9">
            <a:extLst>
              <a:ext uri="{FF2B5EF4-FFF2-40B4-BE49-F238E27FC236}">
                <a16:creationId xmlns:a16="http://schemas.microsoft.com/office/drawing/2014/main" id="{88F16E20-B36E-53BC-F54B-B1234355C744}"/>
              </a:ext>
            </a:extLst>
          </p:cNvPr>
          <p:cNvCxnSpPr>
            <a:cxnSpLocks/>
          </p:cNvCxnSpPr>
          <p:nvPr userDrawn="1"/>
        </p:nvCxnSpPr>
        <p:spPr>
          <a:xfrm>
            <a:off x="684000" y="5773527"/>
            <a:ext cx="10825200" cy="0"/>
          </a:xfrm>
          <a:prstGeom prst="line">
            <a:avLst/>
          </a:prstGeom>
          <a:ln>
            <a:solidFill>
              <a:srgbClr val="BF894A"/>
            </a:solidFill>
          </a:ln>
        </p:spPr>
        <p:style>
          <a:lnRef idx="2">
            <a:schemeClr val="accent1"/>
          </a:lnRef>
          <a:fillRef idx="0">
            <a:schemeClr val="accent1"/>
          </a:fillRef>
          <a:effectRef idx="1">
            <a:schemeClr val="accent1"/>
          </a:effectRef>
          <a:fontRef idx="minor">
            <a:schemeClr val="tx1"/>
          </a:fontRef>
        </p:style>
      </p:cxnSp>
      <p:pic>
        <p:nvPicPr>
          <p:cNvPr id="12" name="Kuva 11" descr="Oikeuspalveluvirasto, Rättstjänstverket">
            <a:extLst>
              <a:ext uri="{FF2B5EF4-FFF2-40B4-BE49-F238E27FC236}">
                <a16:creationId xmlns:a16="http://schemas.microsoft.com/office/drawing/2014/main" id="{929ADA7F-BFD5-585E-8F80-285F5DA9BB9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54731" y="6036380"/>
            <a:ext cx="2453269" cy="458754"/>
          </a:xfrm>
          <a:prstGeom prst="rect">
            <a:avLst/>
          </a:prstGeom>
        </p:spPr>
      </p:pic>
    </p:spTree>
    <p:extLst>
      <p:ext uri="{BB962C8B-B14F-4D97-AF65-F5344CB8AC3E}">
        <p14:creationId xmlns:p14="http://schemas.microsoft.com/office/powerpoint/2010/main" val="220117517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Otsikko ja sisältö 2">
    <p:spTree>
      <p:nvGrpSpPr>
        <p:cNvPr id="1" name=""/>
        <p:cNvGrpSpPr/>
        <p:nvPr/>
      </p:nvGrpSpPr>
      <p:grpSpPr>
        <a:xfrm>
          <a:off x="0" y="0"/>
          <a:ext cx="0" cy="0"/>
          <a:chOff x="0" y="0"/>
          <a:chExt cx="0" cy="0"/>
        </a:xfrm>
      </p:grpSpPr>
      <p:sp>
        <p:nvSpPr>
          <p:cNvPr id="6" name="Vapaamuotoinen: Muoto 5">
            <a:extLst>
              <a:ext uri="{FF2B5EF4-FFF2-40B4-BE49-F238E27FC236}">
                <a16:creationId xmlns:a16="http://schemas.microsoft.com/office/drawing/2014/main" id="{8AD92933-E4BA-4C67-B8DF-0B4B9C984397}"/>
              </a:ext>
              <a:ext uri="{C183D7F6-B498-43B3-948B-1728B52AA6E4}">
                <adec:decorative xmlns:adec="http://schemas.microsoft.com/office/drawing/2017/decorative" val="1"/>
              </a:ext>
            </a:extLst>
          </p:cNvPr>
          <p:cNvSpPr/>
          <p:nvPr/>
        </p:nvSpPr>
        <p:spPr>
          <a:xfrm>
            <a:off x="-1" y="5886723"/>
            <a:ext cx="12188812" cy="971274"/>
          </a:xfrm>
          <a:custGeom>
            <a:avLst/>
            <a:gdLst>
              <a:gd name="connsiteX0" fmla="*/ 12188810 w 12188812"/>
              <a:gd name="connsiteY0" fmla="*/ 36 h 971274"/>
              <a:gd name="connsiteX1" fmla="*/ 12188812 w 12188812"/>
              <a:gd name="connsiteY1" fmla="*/ 36 h 971274"/>
              <a:gd name="connsiteX2" fmla="*/ 12188810 w 12188812"/>
              <a:gd name="connsiteY2" fmla="*/ 36 h 971274"/>
              <a:gd name="connsiteX3" fmla="*/ 9441 w 12188812"/>
              <a:gd name="connsiteY3" fmla="*/ 0 h 971274"/>
              <a:gd name="connsiteX4" fmla="*/ 1024666 w 12188812"/>
              <a:gd name="connsiteY4" fmla="*/ 806702 h 971274"/>
              <a:gd name="connsiteX5" fmla="*/ 2039892 w 12188812"/>
              <a:gd name="connsiteY5" fmla="*/ 0 h 971274"/>
              <a:gd name="connsiteX6" fmla="*/ 3055123 w 12188812"/>
              <a:gd name="connsiteY6" fmla="*/ 806715 h 971274"/>
              <a:gd name="connsiteX7" fmla="*/ 4070349 w 12188812"/>
              <a:gd name="connsiteY7" fmla="*/ 0 h 971274"/>
              <a:gd name="connsiteX8" fmla="*/ 5085583 w 12188812"/>
              <a:gd name="connsiteY8" fmla="*/ 806697 h 971274"/>
              <a:gd name="connsiteX9" fmla="*/ 6100808 w 12188812"/>
              <a:gd name="connsiteY9" fmla="*/ 0 h 971274"/>
              <a:gd name="connsiteX10" fmla="*/ 7116033 w 12188812"/>
              <a:gd name="connsiteY10" fmla="*/ 806697 h 971274"/>
              <a:gd name="connsiteX11" fmla="*/ 8131259 w 12188812"/>
              <a:gd name="connsiteY11" fmla="*/ 0 h 971274"/>
              <a:gd name="connsiteX12" fmla="*/ 9146492 w 12188812"/>
              <a:gd name="connsiteY12" fmla="*/ 806715 h 971274"/>
              <a:gd name="connsiteX13" fmla="*/ 10161723 w 12188812"/>
              <a:gd name="connsiteY13" fmla="*/ 0 h 971274"/>
              <a:gd name="connsiteX14" fmla="*/ 11176949 w 12188812"/>
              <a:gd name="connsiteY14" fmla="*/ 806697 h 971274"/>
              <a:gd name="connsiteX15" fmla="*/ 12097356 w 12188812"/>
              <a:gd name="connsiteY15" fmla="*/ 4287 h 971274"/>
              <a:gd name="connsiteX16" fmla="*/ 12188810 w 12188812"/>
              <a:gd name="connsiteY16" fmla="*/ 36 h 971274"/>
              <a:gd name="connsiteX17" fmla="*/ 12188810 w 12188812"/>
              <a:gd name="connsiteY17" fmla="*/ 971274 h 971274"/>
              <a:gd name="connsiteX18" fmla="*/ 0 w 12188812"/>
              <a:gd name="connsiteY18" fmla="*/ 971274 h 971274"/>
              <a:gd name="connsiteX19" fmla="*/ 0 w 12188812"/>
              <a:gd name="connsiteY19" fmla="*/ 119 h 971274"/>
              <a:gd name="connsiteX20" fmla="*/ 9441 w 12188812"/>
              <a:gd name="connsiteY20" fmla="*/ 0 h 971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188812" h="971274">
                <a:moveTo>
                  <a:pt x="12188810" y="36"/>
                </a:moveTo>
                <a:lnTo>
                  <a:pt x="12188812" y="36"/>
                </a:lnTo>
                <a:lnTo>
                  <a:pt x="12188810" y="36"/>
                </a:lnTo>
                <a:close/>
                <a:moveTo>
                  <a:pt x="9441" y="0"/>
                </a:moveTo>
                <a:cubicBezTo>
                  <a:pt x="504026" y="0"/>
                  <a:pt x="918130" y="344558"/>
                  <a:pt x="1024666" y="806702"/>
                </a:cubicBezTo>
                <a:cubicBezTo>
                  <a:pt x="1131198" y="344556"/>
                  <a:pt x="1545299" y="0"/>
                  <a:pt x="2039892" y="0"/>
                </a:cubicBezTo>
                <a:cubicBezTo>
                  <a:pt x="2534483" y="0"/>
                  <a:pt x="2948594" y="344565"/>
                  <a:pt x="3055123" y="806715"/>
                </a:cubicBezTo>
                <a:cubicBezTo>
                  <a:pt x="3161649" y="344563"/>
                  <a:pt x="3575758" y="0"/>
                  <a:pt x="4070349" y="0"/>
                </a:cubicBezTo>
                <a:cubicBezTo>
                  <a:pt x="4564942" y="0"/>
                  <a:pt x="4979046" y="344552"/>
                  <a:pt x="5085583" y="806697"/>
                </a:cubicBezTo>
                <a:cubicBezTo>
                  <a:pt x="5192113" y="344551"/>
                  <a:pt x="5606223" y="0"/>
                  <a:pt x="6100808" y="0"/>
                </a:cubicBezTo>
                <a:cubicBezTo>
                  <a:pt x="6595393" y="0"/>
                  <a:pt x="7009497" y="344552"/>
                  <a:pt x="7116033" y="806697"/>
                </a:cubicBezTo>
                <a:cubicBezTo>
                  <a:pt x="7222572" y="344551"/>
                  <a:pt x="7636674" y="0"/>
                  <a:pt x="8131259" y="0"/>
                </a:cubicBezTo>
                <a:cubicBezTo>
                  <a:pt x="8625852" y="0"/>
                  <a:pt x="9039961" y="344565"/>
                  <a:pt x="9146492" y="806715"/>
                </a:cubicBezTo>
                <a:cubicBezTo>
                  <a:pt x="9253023" y="344563"/>
                  <a:pt x="9667133" y="0"/>
                  <a:pt x="10161723" y="0"/>
                </a:cubicBezTo>
                <a:cubicBezTo>
                  <a:pt x="10656309" y="0"/>
                  <a:pt x="11070412" y="344552"/>
                  <a:pt x="11176949" y="806697"/>
                </a:cubicBezTo>
                <a:cubicBezTo>
                  <a:pt x="11276601" y="374420"/>
                  <a:pt x="11645353" y="45056"/>
                  <a:pt x="12097356" y="4287"/>
                </a:cubicBezTo>
                <a:lnTo>
                  <a:pt x="12188810" y="36"/>
                </a:lnTo>
                <a:lnTo>
                  <a:pt x="12188810" y="971274"/>
                </a:lnTo>
                <a:lnTo>
                  <a:pt x="0" y="971274"/>
                </a:lnTo>
                <a:lnTo>
                  <a:pt x="0" y="119"/>
                </a:lnTo>
                <a:cubicBezTo>
                  <a:pt x="3149" y="92"/>
                  <a:pt x="6285" y="0"/>
                  <a:pt x="9441" y="0"/>
                </a:cubicBezTo>
                <a:close/>
              </a:path>
            </a:pathLst>
          </a:custGeom>
          <a:solidFill>
            <a:srgbClr val="9DBDBB"/>
          </a:solidFill>
          <a:ln w="180" cap="flat">
            <a:noFill/>
            <a:prstDash val="solid"/>
            <a:miter/>
          </a:ln>
        </p:spPr>
        <p:txBody>
          <a:bodyPr wrap="square" rtlCol="0" anchor="ctr">
            <a:noAutofit/>
          </a:bodyPr>
          <a:lstStyle/>
          <a:p>
            <a:endParaRPr lang="fi-FI"/>
          </a:p>
        </p:txBody>
      </p:sp>
      <p:sp>
        <p:nvSpPr>
          <p:cNvPr id="2" name="Otsikko 1">
            <a:extLst>
              <a:ext uri="{FF2B5EF4-FFF2-40B4-BE49-F238E27FC236}">
                <a16:creationId xmlns:a16="http://schemas.microsoft.com/office/drawing/2014/main" id="{6C04F43F-CC9F-ADCB-96D8-D7EE417416FD}"/>
              </a:ext>
            </a:extLst>
          </p:cNvPr>
          <p:cNvSpPr>
            <a:spLocks noGrp="1"/>
          </p:cNvSpPr>
          <p:nvPr>
            <p:ph type="title" hasCustomPrompt="1"/>
          </p:nvPr>
        </p:nvSpPr>
        <p:spPr>
          <a:xfrm>
            <a:off x="684000" y="525670"/>
            <a:ext cx="10825200" cy="816651"/>
          </a:xfrm>
        </p:spPr>
        <p:txBody>
          <a:bodyPr/>
          <a:lstStyle/>
          <a:p>
            <a:r>
              <a:rPr lang="fi-FI" noProof="0"/>
              <a:t>Lisää otsikko tähän</a:t>
            </a:r>
            <a:endParaRPr lang="fi-FI"/>
          </a:p>
        </p:txBody>
      </p:sp>
      <p:sp>
        <p:nvSpPr>
          <p:cNvPr id="3" name="Sisällön paikkamerkki 2">
            <a:extLst>
              <a:ext uri="{FF2B5EF4-FFF2-40B4-BE49-F238E27FC236}">
                <a16:creationId xmlns:a16="http://schemas.microsoft.com/office/drawing/2014/main" id="{9C37D2C9-C535-389C-B20B-A5B5D49D8494}"/>
              </a:ext>
            </a:extLst>
          </p:cNvPr>
          <p:cNvSpPr>
            <a:spLocks noGrp="1"/>
          </p:cNvSpPr>
          <p:nvPr>
            <p:ph idx="1" hasCustomPrompt="1"/>
          </p:nvPr>
        </p:nvSpPr>
        <p:spPr>
          <a:xfrm>
            <a:off x="684000" y="1548000"/>
            <a:ext cx="10825200" cy="4068000"/>
          </a:xfrm>
        </p:spPr>
        <p:txBody>
          <a:bodyPr/>
          <a:lstStyle/>
          <a:p>
            <a:pPr lvl="0"/>
            <a:r>
              <a:rPr lang="fi-FI" noProof="0"/>
              <a:t>Lisää ensimmäisen tason tekstiä tähän</a:t>
            </a:r>
          </a:p>
          <a:p>
            <a:pPr lvl="1"/>
            <a:r>
              <a:rPr lang="fi-FI" noProof="0"/>
              <a:t>Toisen tason teksti</a:t>
            </a:r>
          </a:p>
          <a:p>
            <a:pPr lvl="2"/>
            <a:r>
              <a:rPr lang="fi-FI" noProof="0"/>
              <a:t>Kolmannen tason teksti</a:t>
            </a:r>
          </a:p>
          <a:p>
            <a:pPr lvl="3"/>
            <a:r>
              <a:rPr lang="fi-FI" noProof="0"/>
              <a:t>Neljännen tason teksti</a:t>
            </a:r>
          </a:p>
          <a:p>
            <a:pPr lvl="4"/>
            <a:r>
              <a:rPr lang="fi-FI" noProof="0"/>
              <a:t>Viidennen tason teksti</a:t>
            </a:r>
          </a:p>
        </p:txBody>
      </p:sp>
    </p:spTree>
    <p:extLst>
      <p:ext uri="{BB962C8B-B14F-4D97-AF65-F5344CB8AC3E}">
        <p14:creationId xmlns:p14="http://schemas.microsoft.com/office/powerpoint/2010/main" val="181206452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Otsikko ja sisältö 3">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C04F43F-CC9F-ADCB-96D8-D7EE417416FD}"/>
              </a:ext>
            </a:extLst>
          </p:cNvPr>
          <p:cNvSpPr>
            <a:spLocks noGrp="1"/>
          </p:cNvSpPr>
          <p:nvPr>
            <p:ph type="title" hasCustomPrompt="1"/>
          </p:nvPr>
        </p:nvSpPr>
        <p:spPr/>
        <p:txBody>
          <a:bodyPr/>
          <a:lstStyle/>
          <a:p>
            <a:r>
              <a:rPr lang="fi-FI" noProof="0"/>
              <a:t>Lisää otsikko tähän</a:t>
            </a:r>
            <a:endParaRPr lang="fi-FI"/>
          </a:p>
        </p:txBody>
      </p:sp>
      <p:sp>
        <p:nvSpPr>
          <p:cNvPr id="3" name="Sisällön paikkamerkki 2">
            <a:extLst>
              <a:ext uri="{FF2B5EF4-FFF2-40B4-BE49-F238E27FC236}">
                <a16:creationId xmlns:a16="http://schemas.microsoft.com/office/drawing/2014/main" id="{9C37D2C9-C535-389C-B20B-A5B5D49D8494}"/>
              </a:ext>
            </a:extLst>
          </p:cNvPr>
          <p:cNvSpPr>
            <a:spLocks noGrp="1"/>
          </p:cNvSpPr>
          <p:nvPr>
            <p:ph idx="1" hasCustomPrompt="1"/>
          </p:nvPr>
        </p:nvSpPr>
        <p:spPr>
          <a:xfrm>
            <a:off x="684000" y="1548000"/>
            <a:ext cx="10825200" cy="4068000"/>
          </a:xfrm>
        </p:spPr>
        <p:txBody>
          <a:bodyPr/>
          <a:lstStyle/>
          <a:p>
            <a:pPr lvl="0"/>
            <a:r>
              <a:rPr lang="fi-FI" noProof="0"/>
              <a:t>Lisää ensimmäisen tason tekstiä tähän</a:t>
            </a:r>
          </a:p>
          <a:p>
            <a:pPr lvl="1"/>
            <a:r>
              <a:rPr lang="fi-FI" noProof="0"/>
              <a:t>Toisen tason teksti</a:t>
            </a:r>
          </a:p>
          <a:p>
            <a:pPr lvl="2"/>
            <a:r>
              <a:rPr lang="fi-FI" noProof="0"/>
              <a:t>Kolmannen tason teksti</a:t>
            </a:r>
          </a:p>
          <a:p>
            <a:pPr lvl="3"/>
            <a:r>
              <a:rPr lang="fi-FI" noProof="0"/>
              <a:t>Neljännen tason teksti</a:t>
            </a:r>
          </a:p>
          <a:p>
            <a:pPr lvl="4"/>
            <a:r>
              <a:rPr lang="fi-FI" noProof="0"/>
              <a:t>Viidennen tason teksti</a:t>
            </a:r>
          </a:p>
        </p:txBody>
      </p:sp>
      <p:sp>
        <p:nvSpPr>
          <p:cNvPr id="4" name="Vapaamuotoinen: Muoto 3">
            <a:extLst>
              <a:ext uri="{FF2B5EF4-FFF2-40B4-BE49-F238E27FC236}">
                <a16:creationId xmlns:a16="http://schemas.microsoft.com/office/drawing/2014/main" id="{010CB3EE-691D-A82C-95D3-9F1F0D463EF2}"/>
              </a:ext>
              <a:ext uri="{C183D7F6-B498-43B3-948B-1728B52AA6E4}">
                <adec:decorative xmlns:adec="http://schemas.microsoft.com/office/drawing/2017/decorative" val="1"/>
              </a:ext>
            </a:extLst>
          </p:cNvPr>
          <p:cNvSpPr/>
          <p:nvPr userDrawn="1"/>
        </p:nvSpPr>
        <p:spPr>
          <a:xfrm>
            <a:off x="-1" y="5886723"/>
            <a:ext cx="12188812" cy="971274"/>
          </a:xfrm>
          <a:custGeom>
            <a:avLst/>
            <a:gdLst>
              <a:gd name="connsiteX0" fmla="*/ 12188810 w 12188812"/>
              <a:gd name="connsiteY0" fmla="*/ 36 h 971274"/>
              <a:gd name="connsiteX1" fmla="*/ 12188812 w 12188812"/>
              <a:gd name="connsiteY1" fmla="*/ 36 h 971274"/>
              <a:gd name="connsiteX2" fmla="*/ 12188810 w 12188812"/>
              <a:gd name="connsiteY2" fmla="*/ 36 h 971274"/>
              <a:gd name="connsiteX3" fmla="*/ 9441 w 12188812"/>
              <a:gd name="connsiteY3" fmla="*/ 0 h 971274"/>
              <a:gd name="connsiteX4" fmla="*/ 1024666 w 12188812"/>
              <a:gd name="connsiteY4" fmla="*/ 806702 h 971274"/>
              <a:gd name="connsiteX5" fmla="*/ 2039892 w 12188812"/>
              <a:gd name="connsiteY5" fmla="*/ 0 h 971274"/>
              <a:gd name="connsiteX6" fmla="*/ 3055123 w 12188812"/>
              <a:gd name="connsiteY6" fmla="*/ 806715 h 971274"/>
              <a:gd name="connsiteX7" fmla="*/ 4070349 w 12188812"/>
              <a:gd name="connsiteY7" fmla="*/ 0 h 971274"/>
              <a:gd name="connsiteX8" fmla="*/ 5085583 w 12188812"/>
              <a:gd name="connsiteY8" fmla="*/ 806697 h 971274"/>
              <a:gd name="connsiteX9" fmla="*/ 6100808 w 12188812"/>
              <a:gd name="connsiteY9" fmla="*/ 0 h 971274"/>
              <a:gd name="connsiteX10" fmla="*/ 7116033 w 12188812"/>
              <a:gd name="connsiteY10" fmla="*/ 806697 h 971274"/>
              <a:gd name="connsiteX11" fmla="*/ 8131259 w 12188812"/>
              <a:gd name="connsiteY11" fmla="*/ 0 h 971274"/>
              <a:gd name="connsiteX12" fmla="*/ 9146492 w 12188812"/>
              <a:gd name="connsiteY12" fmla="*/ 806715 h 971274"/>
              <a:gd name="connsiteX13" fmla="*/ 10161723 w 12188812"/>
              <a:gd name="connsiteY13" fmla="*/ 0 h 971274"/>
              <a:gd name="connsiteX14" fmla="*/ 11176949 w 12188812"/>
              <a:gd name="connsiteY14" fmla="*/ 806697 h 971274"/>
              <a:gd name="connsiteX15" fmla="*/ 12097356 w 12188812"/>
              <a:gd name="connsiteY15" fmla="*/ 4287 h 971274"/>
              <a:gd name="connsiteX16" fmla="*/ 12188810 w 12188812"/>
              <a:gd name="connsiteY16" fmla="*/ 36 h 971274"/>
              <a:gd name="connsiteX17" fmla="*/ 12188810 w 12188812"/>
              <a:gd name="connsiteY17" fmla="*/ 971274 h 971274"/>
              <a:gd name="connsiteX18" fmla="*/ 0 w 12188812"/>
              <a:gd name="connsiteY18" fmla="*/ 971274 h 971274"/>
              <a:gd name="connsiteX19" fmla="*/ 0 w 12188812"/>
              <a:gd name="connsiteY19" fmla="*/ 119 h 971274"/>
              <a:gd name="connsiteX20" fmla="*/ 9441 w 12188812"/>
              <a:gd name="connsiteY20" fmla="*/ 0 h 971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188812" h="971274">
                <a:moveTo>
                  <a:pt x="12188810" y="36"/>
                </a:moveTo>
                <a:lnTo>
                  <a:pt x="12188812" y="36"/>
                </a:lnTo>
                <a:lnTo>
                  <a:pt x="12188810" y="36"/>
                </a:lnTo>
                <a:close/>
                <a:moveTo>
                  <a:pt x="9441" y="0"/>
                </a:moveTo>
                <a:cubicBezTo>
                  <a:pt x="504026" y="0"/>
                  <a:pt x="918130" y="344558"/>
                  <a:pt x="1024666" y="806702"/>
                </a:cubicBezTo>
                <a:cubicBezTo>
                  <a:pt x="1131198" y="344556"/>
                  <a:pt x="1545299" y="0"/>
                  <a:pt x="2039892" y="0"/>
                </a:cubicBezTo>
                <a:cubicBezTo>
                  <a:pt x="2534483" y="0"/>
                  <a:pt x="2948594" y="344565"/>
                  <a:pt x="3055123" y="806715"/>
                </a:cubicBezTo>
                <a:cubicBezTo>
                  <a:pt x="3161649" y="344563"/>
                  <a:pt x="3575758" y="0"/>
                  <a:pt x="4070349" y="0"/>
                </a:cubicBezTo>
                <a:cubicBezTo>
                  <a:pt x="4564942" y="0"/>
                  <a:pt x="4979046" y="344552"/>
                  <a:pt x="5085583" y="806697"/>
                </a:cubicBezTo>
                <a:cubicBezTo>
                  <a:pt x="5192113" y="344551"/>
                  <a:pt x="5606223" y="0"/>
                  <a:pt x="6100808" y="0"/>
                </a:cubicBezTo>
                <a:cubicBezTo>
                  <a:pt x="6595393" y="0"/>
                  <a:pt x="7009497" y="344552"/>
                  <a:pt x="7116033" y="806697"/>
                </a:cubicBezTo>
                <a:cubicBezTo>
                  <a:pt x="7222572" y="344551"/>
                  <a:pt x="7636674" y="0"/>
                  <a:pt x="8131259" y="0"/>
                </a:cubicBezTo>
                <a:cubicBezTo>
                  <a:pt x="8625852" y="0"/>
                  <a:pt x="9039961" y="344565"/>
                  <a:pt x="9146492" y="806715"/>
                </a:cubicBezTo>
                <a:cubicBezTo>
                  <a:pt x="9253023" y="344563"/>
                  <a:pt x="9667133" y="0"/>
                  <a:pt x="10161723" y="0"/>
                </a:cubicBezTo>
                <a:cubicBezTo>
                  <a:pt x="10656309" y="0"/>
                  <a:pt x="11070412" y="344552"/>
                  <a:pt x="11176949" y="806697"/>
                </a:cubicBezTo>
                <a:cubicBezTo>
                  <a:pt x="11276601" y="374420"/>
                  <a:pt x="11645353" y="45056"/>
                  <a:pt x="12097356" y="4287"/>
                </a:cubicBezTo>
                <a:lnTo>
                  <a:pt x="12188810" y="36"/>
                </a:lnTo>
                <a:lnTo>
                  <a:pt x="12188810" y="971274"/>
                </a:lnTo>
                <a:lnTo>
                  <a:pt x="0" y="971274"/>
                </a:lnTo>
                <a:lnTo>
                  <a:pt x="0" y="119"/>
                </a:lnTo>
                <a:cubicBezTo>
                  <a:pt x="3149" y="92"/>
                  <a:pt x="6285" y="0"/>
                  <a:pt x="9441" y="0"/>
                </a:cubicBezTo>
                <a:close/>
              </a:path>
            </a:pathLst>
          </a:custGeom>
          <a:solidFill>
            <a:srgbClr val="ADE4DE"/>
          </a:solidFill>
          <a:ln w="180" cap="flat">
            <a:noFill/>
            <a:prstDash val="solid"/>
            <a:miter/>
          </a:ln>
        </p:spPr>
        <p:txBody>
          <a:bodyPr wrap="square" rtlCol="0" anchor="ctr">
            <a:noAutofit/>
          </a:bodyPr>
          <a:lstStyle/>
          <a:p>
            <a:endParaRPr lang="fi-FI"/>
          </a:p>
        </p:txBody>
      </p:sp>
    </p:spTree>
    <p:extLst>
      <p:ext uri="{BB962C8B-B14F-4D97-AF65-F5344CB8AC3E}">
        <p14:creationId xmlns:p14="http://schemas.microsoft.com/office/powerpoint/2010/main" val="141932221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Otsikko ja sisältö 4">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C04F43F-CC9F-ADCB-96D8-D7EE417416FD}"/>
              </a:ext>
            </a:extLst>
          </p:cNvPr>
          <p:cNvSpPr>
            <a:spLocks noGrp="1"/>
          </p:cNvSpPr>
          <p:nvPr>
            <p:ph type="title" hasCustomPrompt="1"/>
          </p:nvPr>
        </p:nvSpPr>
        <p:spPr/>
        <p:txBody>
          <a:bodyPr/>
          <a:lstStyle/>
          <a:p>
            <a:r>
              <a:rPr lang="fi-FI" noProof="0"/>
              <a:t>Lisää otsikko tähän</a:t>
            </a:r>
            <a:endParaRPr lang="fi-FI"/>
          </a:p>
        </p:txBody>
      </p:sp>
      <p:sp>
        <p:nvSpPr>
          <p:cNvPr id="3" name="Sisällön paikkamerkki 2">
            <a:extLst>
              <a:ext uri="{FF2B5EF4-FFF2-40B4-BE49-F238E27FC236}">
                <a16:creationId xmlns:a16="http://schemas.microsoft.com/office/drawing/2014/main" id="{9C37D2C9-C535-389C-B20B-A5B5D49D8494}"/>
              </a:ext>
            </a:extLst>
          </p:cNvPr>
          <p:cNvSpPr>
            <a:spLocks noGrp="1"/>
          </p:cNvSpPr>
          <p:nvPr>
            <p:ph idx="1" hasCustomPrompt="1"/>
          </p:nvPr>
        </p:nvSpPr>
        <p:spPr>
          <a:xfrm>
            <a:off x="684000" y="1548000"/>
            <a:ext cx="10825200" cy="4068000"/>
          </a:xfrm>
        </p:spPr>
        <p:txBody>
          <a:bodyPr/>
          <a:lstStyle/>
          <a:p>
            <a:pPr lvl="0"/>
            <a:r>
              <a:rPr lang="fi-FI" noProof="0"/>
              <a:t>Lisää ensimmäisen tason tekstiä tähän</a:t>
            </a:r>
          </a:p>
          <a:p>
            <a:pPr lvl="1"/>
            <a:r>
              <a:rPr lang="fi-FI" noProof="0"/>
              <a:t>Toisen tason teksti</a:t>
            </a:r>
          </a:p>
          <a:p>
            <a:pPr lvl="2"/>
            <a:r>
              <a:rPr lang="fi-FI" noProof="0"/>
              <a:t>Kolmannen tason teksti</a:t>
            </a:r>
          </a:p>
          <a:p>
            <a:pPr lvl="3"/>
            <a:r>
              <a:rPr lang="fi-FI" noProof="0"/>
              <a:t>Neljännen tason teksti</a:t>
            </a:r>
          </a:p>
          <a:p>
            <a:pPr lvl="4"/>
            <a:r>
              <a:rPr lang="fi-FI" noProof="0"/>
              <a:t>Viidennen tason teksti</a:t>
            </a:r>
          </a:p>
        </p:txBody>
      </p:sp>
      <p:sp>
        <p:nvSpPr>
          <p:cNvPr id="4" name="Vapaamuotoinen: Muoto 3">
            <a:extLst>
              <a:ext uri="{FF2B5EF4-FFF2-40B4-BE49-F238E27FC236}">
                <a16:creationId xmlns:a16="http://schemas.microsoft.com/office/drawing/2014/main" id="{419FE2EC-7D36-0F9E-F04E-DF78508B1A9C}"/>
              </a:ext>
              <a:ext uri="{C183D7F6-B498-43B3-948B-1728B52AA6E4}">
                <adec:decorative xmlns:adec="http://schemas.microsoft.com/office/drawing/2017/decorative" val="1"/>
              </a:ext>
            </a:extLst>
          </p:cNvPr>
          <p:cNvSpPr/>
          <p:nvPr userDrawn="1"/>
        </p:nvSpPr>
        <p:spPr>
          <a:xfrm>
            <a:off x="-1" y="5886723"/>
            <a:ext cx="12188812" cy="971274"/>
          </a:xfrm>
          <a:custGeom>
            <a:avLst/>
            <a:gdLst>
              <a:gd name="connsiteX0" fmla="*/ 12188810 w 12188812"/>
              <a:gd name="connsiteY0" fmla="*/ 36 h 971274"/>
              <a:gd name="connsiteX1" fmla="*/ 12188812 w 12188812"/>
              <a:gd name="connsiteY1" fmla="*/ 36 h 971274"/>
              <a:gd name="connsiteX2" fmla="*/ 12188810 w 12188812"/>
              <a:gd name="connsiteY2" fmla="*/ 36 h 971274"/>
              <a:gd name="connsiteX3" fmla="*/ 9441 w 12188812"/>
              <a:gd name="connsiteY3" fmla="*/ 0 h 971274"/>
              <a:gd name="connsiteX4" fmla="*/ 1024666 w 12188812"/>
              <a:gd name="connsiteY4" fmla="*/ 806702 h 971274"/>
              <a:gd name="connsiteX5" fmla="*/ 2039892 w 12188812"/>
              <a:gd name="connsiteY5" fmla="*/ 0 h 971274"/>
              <a:gd name="connsiteX6" fmla="*/ 3055123 w 12188812"/>
              <a:gd name="connsiteY6" fmla="*/ 806715 h 971274"/>
              <a:gd name="connsiteX7" fmla="*/ 4070349 w 12188812"/>
              <a:gd name="connsiteY7" fmla="*/ 0 h 971274"/>
              <a:gd name="connsiteX8" fmla="*/ 5085583 w 12188812"/>
              <a:gd name="connsiteY8" fmla="*/ 806697 h 971274"/>
              <a:gd name="connsiteX9" fmla="*/ 6100808 w 12188812"/>
              <a:gd name="connsiteY9" fmla="*/ 0 h 971274"/>
              <a:gd name="connsiteX10" fmla="*/ 7116033 w 12188812"/>
              <a:gd name="connsiteY10" fmla="*/ 806697 h 971274"/>
              <a:gd name="connsiteX11" fmla="*/ 8131259 w 12188812"/>
              <a:gd name="connsiteY11" fmla="*/ 0 h 971274"/>
              <a:gd name="connsiteX12" fmla="*/ 9146492 w 12188812"/>
              <a:gd name="connsiteY12" fmla="*/ 806715 h 971274"/>
              <a:gd name="connsiteX13" fmla="*/ 10161723 w 12188812"/>
              <a:gd name="connsiteY13" fmla="*/ 0 h 971274"/>
              <a:gd name="connsiteX14" fmla="*/ 11176949 w 12188812"/>
              <a:gd name="connsiteY14" fmla="*/ 806697 h 971274"/>
              <a:gd name="connsiteX15" fmla="*/ 12097356 w 12188812"/>
              <a:gd name="connsiteY15" fmla="*/ 4287 h 971274"/>
              <a:gd name="connsiteX16" fmla="*/ 12188810 w 12188812"/>
              <a:gd name="connsiteY16" fmla="*/ 36 h 971274"/>
              <a:gd name="connsiteX17" fmla="*/ 12188810 w 12188812"/>
              <a:gd name="connsiteY17" fmla="*/ 971274 h 971274"/>
              <a:gd name="connsiteX18" fmla="*/ 0 w 12188812"/>
              <a:gd name="connsiteY18" fmla="*/ 971274 h 971274"/>
              <a:gd name="connsiteX19" fmla="*/ 0 w 12188812"/>
              <a:gd name="connsiteY19" fmla="*/ 119 h 971274"/>
              <a:gd name="connsiteX20" fmla="*/ 9441 w 12188812"/>
              <a:gd name="connsiteY20" fmla="*/ 0 h 971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188812" h="971274">
                <a:moveTo>
                  <a:pt x="12188810" y="36"/>
                </a:moveTo>
                <a:lnTo>
                  <a:pt x="12188812" y="36"/>
                </a:lnTo>
                <a:lnTo>
                  <a:pt x="12188810" y="36"/>
                </a:lnTo>
                <a:close/>
                <a:moveTo>
                  <a:pt x="9441" y="0"/>
                </a:moveTo>
                <a:cubicBezTo>
                  <a:pt x="504026" y="0"/>
                  <a:pt x="918130" y="344558"/>
                  <a:pt x="1024666" y="806702"/>
                </a:cubicBezTo>
                <a:cubicBezTo>
                  <a:pt x="1131198" y="344556"/>
                  <a:pt x="1545299" y="0"/>
                  <a:pt x="2039892" y="0"/>
                </a:cubicBezTo>
                <a:cubicBezTo>
                  <a:pt x="2534483" y="0"/>
                  <a:pt x="2948594" y="344565"/>
                  <a:pt x="3055123" y="806715"/>
                </a:cubicBezTo>
                <a:cubicBezTo>
                  <a:pt x="3161649" y="344563"/>
                  <a:pt x="3575758" y="0"/>
                  <a:pt x="4070349" y="0"/>
                </a:cubicBezTo>
                <a:cubicBezTo>
                  <a:pt x="4564942" y="0"/>
                  <a:pt x="4979046" y="344552"/>
                  <a:pt x="5085583" y="806697"/>
                </a:cubicBezTo>
                <a:cubicBezTo>
                  <a:pt x="5192113" y="344551"/>
                  <a:pt x="5606223" y="0"/>
                  <a:pt x="6100808" y="0"/>
                </a:cubicBezTo>
                <a:cubicBezTo>
                  <a:pt x="6595393" y="0"/>
                  <a:pt x="7009497" y="344552"/>
                  <a:pt x="7116033" y="806697"/>
                </a:cubicBezTo>
                <a:cubicBezTo>
                  <a:pt x="7222572" y="344551"/>
                  <a:pt x="7636674" y="0"/>
                  <a:pt x="8131259" y="0"/>
                </a:cubicBezTo>
                <a:cubicBezTo>
                  <a:pt x="8625852" y="0"/>
                  <a:pt x="9039961" y="344565"/>
                  <a:pt x="9146492" y="806715"/>
                </a:cubicBezTo>
                <a:cubicBezTo>
                  <a:pt x="9253023" y="344563"/>
                  <a:pt x="9667133" y="0"/>
                  <a:pt x="10161723" y="0"/>
                </a:cubicBezTo>
                <a:cubicBezTo>
                  <a:pt x="10656309" y="0"/>
                  <a:pt x="11070412" y="344552"/>
                  <a:pt x="11176949" y="806697"/>
                </a:cubicBezTo>
                <a:cubicBezTo>
                  <a:pt x="11276601" y="374420"/>
                  <a:pt x="11645353" y="45056"/>
                  <a:pt x="12097356" y="4287"/>
                </a:cubicBezTo>
                <a:lnTo>
                  <a:pt x="12188810" y="36"/>
                </a:lnTo>
                <a:lnTo>
                  <a:pt x="12188810" y="971274"/>
                </a:lnTo>
                <a:lnTo>
                  <a:pt x="0" y="971274"/>
                </a:lnTo>
                <a:lnTo>
                  <a:pt x="0" y="119"/>
                </a:lnTo>
                <a:cubicBezTo>
                  <a:pt x="3149" y="92"/>
                  <a:pt x="6285" y="0"/>
                  <a:pt x="9441" y="0"/>
                </a:cubicBezTo>
                <a:close/>
              </a:path>
            </a:pathLst>
          </a:custGeom>
          <a:solidFill>
            <a:srgbClr val="D7D1E7"/>
          </a:solidFill>
          <a:ln w="180" cap="flat">
            <a:noFill/>
            <a:prstDash val="solid"/>
            <a:miter/>
          </a:ln>
        </p:spPr>
        <p:txBody>
          <a:bodyPr wrap="square" rtlCol="0" anchor="ctr">
            <a:noAutofit/>
          </a:bodyPr>
          <a:lstStyle/>
          <a:p>
            <a:endParaRPr lang="fi-FI"/>
          </a:p>
        </p:txBody>
      </p:sp>
    </p:spTree>
    <p:extLst>
      <p:ext uri="{BB962C8B-B14F-4D97-AF65-F5344CB8AC3E}">
        <p14:creationId xmlns:p14="http://schemas.microsoft.com/office/powerpoint/2010/main" val="8972929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hasCustomPrompt="1"/>
          </p:nvPr>
        </p:nvSpPr>
        <p:spPr>
          <a:xfrm>
            <a:off x="831850" y="1709738"/>
            <a:ext cx="10515600" cy="2852737"/>
          </a:xfrm>
        </p:spPr>
        <p:txBody>
          <a:bodyPr anchor="b"/>
          <a:lstStyle>
            <a:lvl1pPr>
              <a:defRPr sz="6000"/>
            </a:lvl1pPr>
          </a:lstStyle>
          <a:p>
            <a:r>
              <a:rPr lang="fi-FI"/>
              <a:t>Väliotsikko</a:t>
            </a:r>
          </a:p>
        </p:txBody>
      </p:sp>
      <p:sp>
        <p:nvSpPr>
          <p:cNvPr id="3" name="Tekstin paikkamerkki 2"/>
          <p:cNvSpPr>
            <a:spLocks noGrp="1"/>
          </p:cNvSpPr>
          <p:nvPr>
            <p:ph type="body" idx="1" hasCustomPrompt="1"/>
          </p:nvPr>
        </p:nvSpPr>
        <p:spPr>
          <a:xfrm>
            <a:off x="831850" y="4589463"/>
            <a:ext cx="10515600" cy="1500187"/>
          </a:xfrm>
        </p:spPr>
        <p:txBody>
          <a:bodyPr/>
          <a:lstStyle>
            <a:lvl1pPr marL="0" indent="0">
              <a:buNone/>
              <a:defRPr sz="2400" baseline="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Lisää tekstiä tähän</a:t>
            </a:r>
          </a:p>
        </p:txBody>
      </p:sp>
      <p:sp>
        <p:nvSpPr>
          <p:cNvPr id="4" name="Päivämäärän paikkamerkki 3"/>
          <p:cNvSpPr>
            <a:spLocks noGrp="1"/>
          </p:cNvSpPr>
          <p:nvPr>
            <p:ph type="dt" sz="half" idx="10"/>
          </p:nvPr>
        </p:nvSpPr>
        <p:spPr/>
        <p:txBody>
          <a:bodyPr/>
          <a:lstStyle/>
          <a:p>
            <a:fld id="{D8560919-BA00-4718-B5C9-1474A1187702}" type="datetimeFigureOut">
              <a:rPr lang="fi-FI" smtClean="0"/>
              <a:t>3.3.2026</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31E8CD8E-E433-408D-A739-27D74BDCC911}" type="slidenum">
              <a:rPr lang="fi-FI" smtClean="0"/>
              <a:t>‹#›</a:t>
            </a:fld>
            <a:endParaRPr lang="fi-FI"/>
          </a:p>
        </p:txBody>
      </p:sp>
    </p:spTree>
    <p:extLst>
      <p:ext uri="{BB962C8B-B14F-4D97-AF65-F5344CB8AC3E}">
        <p14:creationId xmlns:p14="http://schemas.microsoft.com/office/powerpoint/2010/main" val="244710404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C04F43F-CC9F-ADCB-96D8-D7EE417416FD}"/>
              </a:ext>
            </a:extLst>
          </p:cNvPr>
          <p:cNvSpPr>
            <a:spLocks noGrp="1"/>
          </p:cNvSpPr>
          <p:nvPr>
            <p:ph type="title" hasCustomPrompt="1"/>
          </p:nvPr>
        </p:nvSpPr>
        <p:spPr/>
        <p:txBody>
          <a:bodyPr/>
          <a:lstStyle/>
          <a:p>
            <a:r>
              <a:rPr lang="fi-FI" noProof="0"/>
              <a:t>Lisää otsikko tähän</a:t>
            </a:r>
            <a:endParaRPr lang="fi-FI"/>
          </a:p>
        </p:txBody>
      </p:sp>
      <p:sp>
        <p:nvSpPr>
          <p:cNvPr id="3" name="Sisällön paikkamerkki 2">
            <a:extLst>
              <a:ext uri="{FF2B5EF4-FFF2-40B4-BE49-F238E27FC236}">
                <a16:creationId xmlns:a16="http://schemas.microsoft.com/office/drawing/2014/main" id="{9C37D2C9-C535-389C-B20B-A5B5D49D8494}"/>
              </a:ext>
            </a:extLst>
          </p:cNvPr>
          <p:cNvSpPr>
            <a:spLocks noGrp="1"/>
          </p:cNvSpPr>
          <p:nvPr>
            <p:ph idx="1" hasCustomPrompt="1"/>
          </p:nvPr>
        </p:nvSpPr>
        <p:spPr>
          <a:xfrm>
            <a:off x="684000" y="1548000"/>
            <a:ext cx="5104435" cy="4068000"/>
          </a:xfrm>
        </p:spPr>
        <p:txBody>
          <a:bodyPr/>
          <a:lstStyle/>
          <a:p>
            <a:pPr lvl="0"/>
            <a:r>
              <a:rPr lang="fi-FI" noProof="0"/>
              <a:t>Lisää ensimmäisen tason tekstiä tähän</a:t>
            </a:r>
          </a:p>
          <a:p>
            <a:pPr lvl="1"/>
            <a:r>
              <a:rPr lang="fi-FI" noProof="0"/>
              <a:t>Toisen tason teksti</a:t>
            </a:r>
          </a:p>
          <a:p>
            <a:pPr lvl="2"/>
            <a:r>
              <a:rPr lang="fi-FI" noProof="0"/>
              <a:t>Kolmannen tason teksti</a:t>
            </a:r>
          </a:p>
          <a:p>
            <a:pPr lvl="3"/>
            <a:r>
              <a:rPr lang="fi-FI" noProof="0"/>
              <a:t>Neljännen tason teksti</a:t>
            </a:r>
          </a:p>
          <a:p>
            <a:pPr lvl="4"/>
            <a:r>
              <a:rPr lang="fi-FI" noProof="0"/>
              <a:t>Viidennen tason teksti</a:t>
            </a:r>
          </a:p>
        </p:txBody>
      </p:sp>
      <p:sp>
        <p:nvSpPr>
          <p:cNvPr id="4" name="Päivämäärän paikkamerkki 3">
            <a:extLst>
              <a:ext uri="{FF2B5EF4-FFF2-40B4-BE49-F238E27FC236}">
                <a16:creationId xmlns:a16="http://schemas.microsoft.com/office/drawing/2014/main" id="{C34E3B73-DE64-C00F-94F5-5BAE1D1F0630}"/>
              </a:ext>
            </a:extLst>
          </p:cNvPr>
          <p:cNvSpPr>
            <a:spLocks noGrp="1"/>
          </p:cNvSpPr>
          <p:nvPr>
            <p:ph type="dt" sz="half" idx="10"/>
          </p:nvPr>
        </p:nvSpPr>
        <p:spPr/>
        <p:txBody>
          <a:bodyPr/>
          <a:lstStyle/>
          <a:p>
            <a:fld id="{2B0C4623-61DF-4865-B8B5-E78CB267A83F}" type="datetimeFigureOut">
              <a:rPr lang="fi-FI" smtClean="0"/>
              <a:t>3.3.2026</a:t>
            </a:fld>
            <a:endParaRPr lang="fi-FI"/>
          </a:p>
        </p:txBody>
      </p:sp>
      <p:sp>
        <p:nvSpPr>
          <p:cNvPr id="5" name="Alatunnisteen paikkamerkki 4">
            <a:extLst>
              <a:ext uri="{FF2B5EF4-FFF2-40B4-BE49-F238E27FC236}">
                <a16:creationId xmlns:a16="http://schemas.microsoft.com/office/drawing/2014/main" id="{E567BF5B-C7D9-0427-1E92-14F640146C77}"/>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FD366D7B-8240-4585-83A5-459BADE1A263}"/>
              </a:ext>
            </a:extLst>
          </p:cNvPr>
          <p:cNvSpPr>
            <a:spLocks noGrp="1"/>
          </p:cNvSpPr>
          <p:nvPr>
            <p:ph type="sldNum" sz="quarter" idx="12"/>
          </p:nvPr>
        </p:nvSpPr>
        <p:spPr/>
        <p:txBody>
          <a:bodyPr/>
          <a:lstStyle/>
          <a:p>
            <a:fld id="{9F89CF4B-6BB2-4C8F-83F6-6A8F61ACBFF0}" type="slidenum">
              <a:rPr lang="fi-FI" smtClean="0"/>
              <a:t>‹#›</a:t>
            </a:fld>
            <a:endParaRPr lang="fi-FI"/>
          </a:p>
        </p:txBody>
      </p:sp>
      <p:sp>
        <p:nvSpPr>
          <p:cNvPr id="7" name="Sisällön paikkamerkki 2">
            <a:extLst>
              <a:ext uri="{FF2B5EF4-FFF2-40B4-BE49-F238E27FC236}">
                <a16:creationId xmlns:a16="http://schemas.microsoft.com/office/drawing/2014/main" id="{7ACB538E-815B-6ED1-E21D-EDF2E0094AF8}"/>
              </a:ext>
            </a:extLst>
          </p:cNvPr>
          <p:cNvSpPr>
            <a:spLocks noGrp="1"/>
          </p:cNvSpPr>
          <p:nvPr>
            <p:ph idx="13" hasCustomPrompt="1"/>
          </p:nvPr>
        </p:nvSpPr>
        <p:spPr>
          <a:xfrm>
            <a:off x="6404765" y="1548000"/>
            <a:ext cx="5104435" cy="4068000"/>
          </a:xfrm>
        </p:spPr>
        <p:txBody>
          <a:bodyPr/>
          <a:lstStyle/>
          <a:p>
            <a:pPr lvl="0"/>
            <a:r>
              <a:rPr lang="fi-FI" noProof="0"/>
              <a:t>Lisää ensimmäisen tason tekstiä tähän</a:t>
            </a:r>
          </a:p>
          <a:p>
            <a:pPr lvl="1"/>
            <a:r>
              <a:rPr lang="fi-FI" noProof="0"/>
              <a:t>Toisen tason teksti</a:t>
            </a:r>
          </a:p>
          <a:p>
            <a:pPr lvl="2"/>
            <a:r>
              <a:rPr lang="fi-FI" noProof="0"/>
              <a:t>Kolmannen tason teksti</a:t>
            </a:r>
          </a:p>
          <a:p>
            <a:pPr lvl="3"/>
            <a:r>
              <a:rPr lang="fi-FI" noProof="0"/>
              <a:t>Neljännen tason teksti</a:t>
            </a:r>
          </a:p>
          <a:p>
            <a:pPr lvl="4"/>
            <a:r>
              <a:rPr lang="fi-FI" noProof="0"/>
              <a:t>Viidennen tason teksti</a:t>
            </a:r>
          </a:p>
        </p:txBody>
      </p:sp>
      <p:pic>
        <p:nvPicPr>
          <p:cNvPr id="8" name="Kuva 7" descr="Oikeuspalveluvirasto, Rättstjänstverket">
            <a:extLst>
              <a:ext uri="{FF2B5EF4-FFF2-40B4-BE49-F238E27FC236}">
                <a16:creationId xmlns:a16="http://schemas.microsoft.com/office/drawing/2014/main" id="{B00059D6-6186-D693-62E8-D1DE200EC89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54731" y="6036380"/>
            <a:ext cx="2453269" cy="458754"/>
          </a:xfrm>
          <a:prstGeom prst="rect">
            <a:avLst/>
          </a:prstGeom>
        </p:spPr>
      </p:pic>
      <p:cxnSp>
        <p:nvCxnSpPr>
          <p:cNvPr id="9" name="Suora yhdysviiva 8">
            <a:extLst>
              <a:ext uri="{FF2B5EF4-FFF2-40B4-BE49-F238E27FC236}">
                <a16:creationId xmlns:a16="http://schemas.microsoft.com/office/drawing/2014/main" id="{98E02CC0-9FEE-1087-1353-EB9EB4A4C8AA}"/>
              </a:ext>
            </a:extLst>
          </p:cNvPr>
          <p:cNvCxnSpPr>
            <a:cxnSpLocks/>
          </p:cNvCxnSpPr>
          <p:nvPr userDrawn="1"/>
        </p:nvCxnSpPr>
        <p:spPr>
          <a:xfrm>
            <a:off x="684000" y="5773527"/>
            <a:ext cx="10825200" cy="0"/>
          </a:xfrm>
          <a:prstGeom prst="line">
            <a:avLst/>
          </a:prstGeom>
          <a:ln>
            <a:solidFill>
              <a:srgbClr val="BF894A"/>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5787223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C04F43F-CC9F-ADCB-96D8-D7EE417416FD}"/>
              </a:ext>
            </a:extLst>
          </p:cNvPr>
          <p:cNvSpPr>
            <a:spLocks noGrp="1"/>
          </p:cNvSpPr>
          <p:nvPr>
            <p:ph type="title" hasCustomPrompt="1"/>
          </p:nvPr>
        </p:nvSpPr>
        <p:spPr/>
        <p:txBody>
          <a:bodyPr/>
          <a:lstStyle/>
          <a:p>
            <a:r>
              <a:rPr lang="fi-FI" noProof="0"/>
              <a:t>Lisää otsikko tähän</a:t>
            </a:r>
            <a:endParaRPr lang="fi-FI"/>
          </a:p>
        </p:txBody>
      </p:sp>
      <p:sp>
        <p:nvSpPr>
          <p:cNvPr id="3" name="Sisällön paikkamerkki 2">
            <a:extLst>
              <a:ext uri="{FF2B5EF4-FFF2-40B4-BE49-F238E27FC236}">
                <a16:creationId xmlns:a16="http://schemas.microsoft.com/office/drawing/2014/main" id="{9C37D2C9-C535-389C-B20B-A5B5D49D8494}"/>
              </a:ext>
            </a:extLst>
          </p:cNvPr>
          <p:cNvSpPr>
            <a:spLocks noGrp="1"/>
          </p:cNvSpPr>
          <p:nvPr>
            <p:ph idx="1" hasCustomPrompt="1"/>
          </p:nvPr>
        </p:nvSpPr>
        <p:spPr>
          <a:xfrm>
            <a:off x="684000" y="2022490"/>
            <a:ext cx="5104437" cy="3629509"/>
          </a:xfrm>
        </p:spPr>
        <p:txBody>
          <a:bodyPr/>
          <a:lstStyle/>
          <a:p>
            <a:pPr lvl="0"/>
            <a:r>
              <a:rPr lang="fi-FI" noProof="0"/>
              <a:t>Lisää ensimmäisen tason tekstiä tähän</a:t>
            </a:r>
          </a:p>
          <a:p>
            <a:pPr lvl="1"/>
            <a:r>
              <a:rPr lang="fi-FI" noProof="0"/>
              <a:t>Toisen tason teksti</a:t>
            </a:r>
          </a:p>
          <a:p>
            <a:pPr lvl="2"/>
            <a:r>
              <a:rPr lang="fi-FI" noProof="0"/>
              <a:t>Kolmannen tason teksti</a:t>
            </a:r>
          </a:p>
          <a:p>
            <a:pPr lvl="3"/>
            <a:r>
              <a:rPr lang="fi-FI" noProof="0"/>
              <a:t>Neljännen tason teksti</a:t>
            </a:r>
          </a:p>
          <a:p>
            <a:pPr lvl="4"/>
            <a:r>
              <a:rPr lang="fi-FI" noProof="0"/>
              <a:t>Viidennen tason teksti</a:t>
            </a:r>
          </a:p>
        </p:txBody>
      </p:sp>
      <p:sp>
        <p:nvSpPr>
          <p:cNvPr id="4" name="Päivämäärän paikkamerkki 3">
            <a:extLst>
              <a:ext uri="{FF2B5EF4-FFF2-40B4-BE49-F238E27FC236}">
                <a16:creationId xmlns:a16="http://schemas.microsoft.com/office/drawing/2014/main" id="{C34E3B73-DE64-C00F-94F5-5BAE1D1F0630}"/>
              </a:ext>
            </a:extLst>
          </p:cNvPr>
          <p:cNvSpPr>
            <a:spLocks noGrp="1"/>
          </p:cNvSpPr>
          <p:nvPr>
            <p:ph type="dt" sz="half" idx="10"/>
          </p:nvPr>
        </p:nvSpPr>
        <p:spPr/>
        <p:txBody>
          <a:bodyPr/>
          <a:lstStyle/>
          <a:p>
            <a:fld id="{2B0C4623-61DF-4865-B8B5-E78CB267A83F}" type="datetimeFigureOut">
              <a:rPr lang="fi-FI" smtClean="0"/>
              <a:t>3.3.2026</a:t>
            </a:fld>
            <a:endParaRPr lang="fi-FI"/>
          </a:p>
        </p:txBody>
      </p:sp>
      <p:sp>
        <p:nvSpPr>
          <p:cNvPr id="5" name="Alatunnisteen paikkamerkki 4">
            <a:extLst>
              <a:ext uri="{FF2B5EF4-FFF2-40B4-BE49-F238E27FC236}">
                <a16:creationId xmlns:a16="http://schemas.microsoft.com/office/drawing/2014/main" id="{E567BF5B-C7D9-0427-1E92-14F640146C77}"/>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FD366D7B-8240-4585-83A5-459BADE1A263}"/>
              </a:ext>
            </a:extLst>
          </p:cNvPr>
          <p:cNvSpPr>
            <a:spLocks noGrp="1"/>
          </p:cNvSpPr>
          <p:nvPr>
            <p:ph type="sldNum" sz="quarter" idx="12"/>
          </p:nvPr>
        </p:nvSpPr>
        <p:spPr/>
        <p:txBody>
          <a:bodyPr/>
          <a:lstStyle/>
          <a:p>
            <a:fld id="{9F89CF4B-6BB2-4C8F-83F6-6A8F61ACBFF0}" type="slidenum">
              <a:rPr lang="fi-FI" smtClean="0"/>
              <a:t>‹#›</a:t>
            </a:fld>
            <a:endParaRPr lang="fi-FI"/>
          </a:p>
        </p:txBody>
      </p:sp>
      <p:sp>
        <p:nvSpPr>
          <p:cNvPr id="7" name="Sisällön paikkamerkki 2">
            <a:extLst>
              <a:ext uri="{FF2B5EF4-FFF2-40B4-BE49-F238E27FC236}">
                <a16:creationId xmlns:a16="http://schemas.microsoft.com/office/drawing/2014/main" id="{7ACB538E-815B-6ED1-E21D-EDF2E0094AF8}"/>
              </a:ext>
            </a:extLst>
          </p:cNvPr>
          <p:cNvSpPr>
            <a:spLocks noGrp="1"/>
          </p:cNvSpPr>
          <p:nvPr>
            <p:ph idx="13" hasCustomPrompt="1"/>
          </p:nvPr>
        </p:nvSpPr>
        <p:spPr>
          <a:xfrm>
            <a:off x="6404765" y="2022490"/>
            <a:ext cx="5104437" cy="3629509"/>
          </a:xfrm>
        </p:spPr>
        <p:txBody>
          <a:bodyPr/>
          <a:lstStyle/>
          <a:p>
            <a:pPr lvl="0"/>
            <a:r>
              <a:rPr lang="fi-FI" noProof="0"/>
              <a:t>Lisää ensimmäisen tason tekstiä tähän</a:t>
            </a:r>
          </a:p>
          <a:p>
            <a:pPr lvl="1"/>
            <a:r>
              <a:rPr lang="fi-FI" noProof="0"/>
              <a:t>Toisen tason teksti</a:t>
            </a:r>
          </a:p>
          <a:p>
            <a:pPr lvl="2"/>
            <a:r>
              <a:rPr lang="fi-FI" noProof="0"/>
              <a:t>Kolmannen tason teksti</a:t>
            </a:r>
          </a:p>
          <a:p>
            <a:pPr lvl="3"/>
            <a:r>
              <a:rPr lang="fi-FI" noProof="0"/>
              <a:t>Neljännen tason teksti</a:t>
            </a:r>
          </a:p>
          <a:p>
            <a:pPr lvl="4"/>
            <a:r>
              <a:rPr lang="fi-FI" noProof="0"/>
              <a:t>Viidennen tason teksti</a:t>
            </a:r>
          </a:p>
        </p:txBody>
      </p:sp>
      <p:sp>
        <p:nvSpPr>
          <p:cNvPr id="8" name="Tekstin paikkamerkki 2">
            <a:extLst>
              <a:ext uri="{FF2B5EF4-FFF2-40B4-BE49-F238E27FC236}">
                <a16:creationId xmlns:a16="http://schemas.microsoft.com/office/drawing/2014/main" id="{2BAC4117-A185-F20F-D922-F7BF10718CA1}"/>
              </a:ext>
            </a:extLst>
          </p:cNvPr>
          <p:cNvSpPr>
            <a:spLocks noGrp="1"/>
          </p:cNvSpPr>
          <p:nvPr>
            <p:ph type="body" idx="14" hasCustomPrompt="1"/>
          </p:nvPr>
        </p:nvSpPr>
        <p:spPr>
          <a:xfrm>
            <a:off x="684000" y="1548000"/>
            <a:ext cx="5104437" cy="346123"/>
          </a:xfrm>
        </p:spPr>
        <p:txBody>
          <a:bodyPr anchor="t" anchorCtr="0"/>
          <a:lstStyle>
            <a:lvl1pPr marL="0" indent="0">
              <a:spcBef>
                <a:spcPts val="0"/>
              </a:spcBef>
              <a:buNone/>
              <a:defRPr sz="22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Lisää tekstiä tähän</a:t>
            </a:r>
          </a:p>
        </p:txBody>
      </p:sp>
      <p:sp>
        <p:nvSpPr>
          <p:cNvPr id="9" name="Tekstin paikkamerkki 4">
            <a:extLst>
              <a:ext uri="{FF2B5EF4-FFF2-40B4-BE49-F238E27FC236}">
                <a16:creationId xmlns:a16="http://schemas.microsoft.com/office/drawing/2014/main" id="{7742F0CB-3A82-240C-5201-F9B059A7BCAB}"/>
              </a:ext>
            </a:extLst>
          </p:cNvPr>
          <p:cNvSpPr>
            <a:spLocks noGrp="1"/>
          </p:cNvSpPr>
          <p:nvPr>
            <p:ph type="body" sz="quarter" idx="3" hasCustomPrompt="1"/>
          </p:nvPr>
        </p:nvSpPr>
        <p:spPr>
          <a:xfrm>
            <a:off x="6404763" y="1548000"/>
            <a:ext cx="5104437" cy="346123"/>
          </a:xfrm>
        </p:spPr>
        <p:txBody>
          <a:bodyPr anchor="t" anchorCtr="0"/>
          <a:lstStyle>
            <a:lvl1pPr marL="0" indent="0">
              <a:spcBef>
                <a:spcPts val="0"/>
              </a:spcBef>
              <a:buNone/>
              <a:defRPr sz="22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Lisää tekstiä tähän</a:t>
            </a:r>
          </a:p>
        </p:txBody>
      </p:sp>
      <p:pic>
        <p:nvPicPr>
          <p:cNvPr id="10" name="Kuva 9" descr="Oikeuspalveluvirasto, Rättstjänstverket">
            <a:extLst>
              <a:ext uri="{FF2B5EF4-FFF2-40B4-BE49-F238E27FC236}">
                <a16:creationId xmlns:a16="http://schemas.microsoft.com/office/drawing/2014/main" id="{F799E259-946D-7937-1D61-7E94A776B90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54731" y="6036380"/>
            <a:ext cx="2453269" cy="458754"/>
          </a:xfrm>
          <a:prstGeom prst="rect">
            <a:avLst/>
          </a:prstGeom>
        </p:spPr>
      </p:pic>
      <p:cxnSp>
        <p:nvCxnSpPr>
          <p:cNvPr id="11" name="Suora yhdysviiva 10">
            <a:extLst>
              <a:ext uri="{FF2B5EF4-FFF2-40B4-BE49-F238E27FC236}">
                <a16:creationId xmlns:a16="http://schemas.microsoft.com/office/drawing/2014/main" id="{976FC6D5-A68E-F81E-FD0D-9488A0E5A177}"/>
              </a:ext>
            </a:extLst>
          </p:cNvPr>
          <p:cNvCxnSpPr>
            <a:cxnSpLocks/>
          </p:cNvCxnSpPr>
          <p:nvPr userDrawn="1"/>
        </p:nvCxnSpPr>
        <p:spPr>
          <a:xfrm>
            <a:off x="684000" y="5773527"/>
            <a:ext cx="10825200" cy="0"/>
          </a:xfrm>
          <a:prstGeom prst="line">
            <a:avLst/>
          </a:prstGeom>
          <a:ln>
            <a:solidFill>
              <a:srgbClr val="BF894A"/>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7644218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Otsikko, sisältö ja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C04F43F-CC9F-ADCB-96D8-D7EE417416FD}"/>
              </a:ext>
            </a:extLst>
          </p:cNvPr>
          <p:cNvSpPr>
            <a:spLocks noGrp="1"/>
          </p:cNvSpPr>
          <p:nvPr>
            <p:ph type="title" hasCustomPrompt="1"/>
          </p:nvPr>
        </p:nvSpPr>
        <p:spPr/>
        <p:txBody>
          <a:bodyPr/>
          <a:lstStyle/>
          <a:p>
            <a:r>
              <a:rPr lang="fi-FI" noProof="0"/>
              <a:t>Lisää otsikko tähän</a:t>
            </a:r>
            <a:endParaRPr lang="fi-FI"/>
          </a:p>
        </p:txBody>
      </p:sp>
      <p:sp>
        <p:nvSpPr>
          <p:cNvPr id="3" name="Sisällön paikkamerkki 2">
            <a:extLst>
              <a:ext uri="{FF2B5EF4-FFF2-40B4-BE49-F238E27FC236}">
                <a16:creationId xmlns:a16="http://schemas.microsoft.com/office/drawing/2014/main" id="{9C37D2C9-C535-389C-B20B-A5B5D49D8494}"/>
              </a:ext>
            </a:extLst>
          </p:cNvPr>
          <p:cNvSpPr>
            <a:spLocks noGrp="1"/>
          </p:cNvSpPr>
          <p:nvPr>
            <p:ph idx="1" hasCustomPrompt="1"/>
          </p:nvPr>
        </p:nvSpPr>
        <p:spPr>
          <a:xfrm>
            <a:off x="684000" y="1548000"/>
            <a:ext cx="5078776" cy="4068000"/>
          </a:xfrm>
        </p:spPr>
        <p:txBody>
          <a:bodyPr/>
          <a:lstStyle/>
          <a:p>
            <a:pPr lvl="0"/>
            <a:r>
              <a:rPr lang="fi-FI" noProof="0"/>
              <a:t>Lisää ensimmäisen tason tekstiä tähän</a:t>
            </a:r>
          </a:p>
          <a:p>
            <a:pPr lvl="1"/>
            <a:r>
              <a:rPr lang="fi-FI" noProof="0"/>
              <a:t>Toisen tason teksti</a:t>
            </a:r>
          </a:p>
          <a:p>
            <a:pPr lvl="2"/>
            <a:r>
              <a:rPr lang="fi-FI" noProof="0"/>
              <a:t>Kolmannen tason teksti</a:t>
            </a:r>
          </a:p>
          <a:p>
            <a:pPr lvl="3"/>
            <a:r>
              <a:rPr lang="fi-FI" noProof="0"/>
              <a:t>Neljännen tason teksti</a:t>
            </a:r>
          </a:p>
          <a:p>
            <a:pPr lvl="4"/>
            <a:r>
              <a:rPr lang="fi-FI" noProof="0"/>
              <a:t>Viidennen tason teksti</a:t>
            </a:r>
          </a:p>
        </p:txBody>
      </p:sp>
      <p:sp>
        <p:nvSpPr>
          <p:cNvPr id="4" name="Päivämäärän paikkamerkki 3">
            <a:extLst>
              <a:ext uri="{FF2B5EF4-FFF2-40B4-BE49-F238E27FC236}">
                <a16:creationId xmlns:a16="http://schemas.microsoft.com/office/drawing/2014/main" id="{C34E3B73-DE64-C00F-94F5-5BAE1D1F0630}"/>
              </a:ext>
            </a:extLst>
          </p:cNvPr>
          <p:cNvSpPr>
            <a:spLocks noGrp="1"/>
          </p:cNvSpPr>
          <p:nvPr>
            <p:ph type="dt" sz="half" idx="10"/>
          </p:nvPr>
        </p:nvSpPr>
        <p:spPr/>
        <p:txBody>
          <a:bodyPr/>
          <a:lstStyle/>
          <a:p>
            <a:fld id="{2B0C4623-61DF-4865-B8B5-E78CB267A83F}" type="datetimeFigureOut">
              <a:rPr lang="fi-FI" smtClean="0"/>
              <a:t>3.3.2026</a:t>
            </a:fld>
            <a:endParaRPr lang="fi-FI"/>
          </a:p>
        </p:txBody>
      </p:sp>
      <p:sp>
        <p:nvSpPr>
          <p:cNvPr id="5" name="Alatunnisteen paikkamerkki 4">
            <a:extLst>
              <a:ext uri="{FF2B5EF4-FFF2-40B4-BE49-F238E27FC236}">
                <a16:creationId xmlns:a16="http://schemas.microsoft.com/office/drawing/2014/main" id="{E567BF5B-C7D9-0427-1E92-14F640146C77}"/>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FD366D7B-8240-4585-83A5-459BADE1A263}"/>
              </a:ext>
            </a:extLst>
          </p:cNvPr>
          <p:cNvSpPr>
            <a:spLocks noGrp="1"/>
          </p:cNvSpPr>
          <p:nvPr>
            <p:ph type="sldNum" sz="quarter" idx="12"/>
          </p:nvPr>
        </p:nvSpPr>
        <p:spPr/>
        <p:txBody>
          <a:bodyPr/>
          <a:lstStyle/>
          <a:p>
            <a:fld id="{9F89CF4B-6BB2-4C8F-83F6-6A8F61ACBFF0}" type="slidenum">
              <a:rPr lang="fi-FI" smtClean="0"/>
              <a:t>‹#›</a:t>
            </a:fld>
            <a:endParaRPr lang="fi-FI"/>
          </a:p>
        </p:txBody>
      </p:sp>
      <p:sp>
        <p:nvSpPr>
          <p:cNvPr id="7" name="Kuvan paikkamerkki 2">
            <a:extLst>
              <a:ext uri="{FF2B5EF4-FFF2-40B4-BE49-F238E27FC236}">
                <a16:creationId xmlns:a16="http://schemas.microsoft.com/office/drawing/2014/main" id="{998679C2-31D1-C922-ABA2-21EC1290F671}"/>
              </a:ext>
            </a:extLst>
          </p:cNvPr>
          <p:cNvSpPr>
            <a:spLocks noGrp="1"/>
          </p:cNvSpPr>
          <p:nvPr>
            <p:ph type="pic" idx="13"/>
          </p:nvPr>
        </p:nvSpPr>
        <p:spPr>
          <a:xfrm>
            <a:off x="6283685" y="1548000"/>
            <a:ext cx="5225516" cy="4068000"/>
          </a:xfrm>
          <a:solidFill>
            <a:schemeClr val="bg1">
              <a:lumMod val="95000"/>
            </a:schemeClr>
          </a:solidFill>
        </p:spPr>
        <p:txBody>
          <a:bodyPr anchor="ctr" anchorCtr="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noProof="0"/>
              <a:t>Lisää kuva napsauttamalla kuvaketta</a:t>
            </a:r>
          </a:p>
        </p:txBody>
      </p:sp>
      <p:pic>
        <p:nvPicPr>
          <p:cNvPr id="8" name="Kuva 7" descr="Oikeuspalveluvirasto, Rättstjänstverket">
            <a:extLst>
              <a:ext uri="{FF2B5EF4-FFF2-40B4-BE49-F238E27FC236}">
                <a16:creationId xmlns:a16="http://schemas.microsoft.com/office/drawing/2014/main" id="{D5D18730-8883-678E-2C02-959E318600D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54731" y="6036380"/>
            <a:ext cx="2453269" cy="458754"/>
          </a:xfrm>
          <a:prstGeom prst="rect">
            <a:avLst/>
          </a:prstGeom>
        </p:spPr>
      </p:pic>
      <p:cxnSp>
        <p:nvCxnSpPr>
          <p:cNvPr id="9" name="Suora yhdysviiva 8">
            <a:extLst>
              <a:ext uri="{FF2B5EF4-FFF2-40B4-BE49-F238E27FC236}">
                <a16:creationId xmlns:a16="http://schemas.microsoft.com/office/drawing/2014/main" id="{316023D5-5F4E-7F4A-8DB7-17B55D9FE18B}"/>
              </a:ext>
            </a:extLst>
          </p:cNvPr>
          <p:cNvCxnSpPr>
            <a:cxnSpLocks/>
          </p:cNvCxnSpPr>
          <p:nvPr userDrawn="1"/>
        </p:nvCxnSpPr>
        <p:spPr>
          <a:xfrm>
            <a:off x="684000" y="5773527"/>
            <a:ext cx="10825200" cy="0"/>
          </a:xfrm>
          <a:prstGeom prst="line">
            <a:avLst/>
          </a:prstGeom>
          <a:ln>
            <a:solidFill>
              <a:srgbClr val="BF894A"/>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0860670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Otsikko ja nostot ympyröissä">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3536269-F77F-6223-B7EF-0B395848CC85}"/>
              </a:ext>
            </a:extLst>
          </p:cNvPr>
          <p:cNvSpPr>
            <a:spLocks noGrp="1"/>
          </p:cNvSpPr>
          <p:nvPr>
            <p:ph type="title" hasCustomPrompt="1"/>
          </p:nvPr>
        </p:nvSpPr>
        <p:spPr/>
        <p:txBody>
          <a:bodyPr/>
          <a:lstStyle/>
          <a:p>
            <a:r>
              <a:rPr lang="fi-FI" noProof="0"/>
              <a:t>Lisää otsikko tähän</a:t>
            </a:r>
            <a:endParaRPr lang="fi-FI"/>
          </a:p>
        </p:txBody>
      </p:sp>
      <p:sp>
        <p:nvSpPr>
          <p:cNvPr id="11" name="Tekstin paikkamerkki 10">
            <a:extLst>
              <a:ext uri="{FF2B5EF4-FFF2-40B4-BE49-F238E27FC236}">
                <a16:creationId xmlns:a16="http://schemas.microsoft.com/office/drawing/2014/main" id="{BE4DDA55-A14F-CC7C-59D5-12948F5881B3}"/>
              </a:ext>
            </a:extLst>
          </p:cNvPr>
          <p:cNvSpPr>
            <a:spLocks noGrp="1"/>
          </p:cNvSpPr>
          <p:nvPr>
            <p:ph type="body" sz="quarter" idx="13" hasCustomPrompt="1"/>
          </p:nvPr>
        </p:nvSpPr>
        <p:spPr>
          <a:xfrm>
            <a:off x="1668194" y="1891195"/>
            <a:ext cx="3075609" cy="3075610"/>
          </a:xfrm>
          <a:prstGeom prst="ellipse">
            <a:avLst/>
          </a:prstGeom>
          <a:solidFill>
            <a:srgbClr val="ADE4DE"/>
          </a:solidFill>
        </p:spPr>
        <p:txBody>
          <a:bodyPr anchor="ctr" anchorCtr="0"/>
          <a:lstStyle>
            <a:lvl1pPr marL="0" indent="0" algn="ctr">
              <a:lnSpc>
                <a:spcPct val="90000"/>
              </a:lnSpc>
              <a:spcBef>
                <a:spcPts val="0"/>
              </a:spcBef>
              <a:buNone/>
              <a:defRPr sz="2600">
                <a:latin typeface="+mj-lt"/>
              </a:defRPr>
            </a:lvl1pPr>
            <a:lvl2pPr marL="269875" indent="0">
              <a:buNone/>
              <a:defRPr/>
            </a:lvl2pPr>
          </a:lstStyle>
          <a:p>
            <a:pPr lvl="0"/>
            <a:r>
              <a:rPr lang="fi-FI"/>
              <a:t>Lisää teksti tähän</a:t>
            </a:r>
          </a:p>
        </p:txBody>
      </p:sp>
      <p:sp>
        <p:nvSpPr>
          <p:cNvPr id="12" name="Tekstin paikkamerkki 10">
            <a:extLst>
              <a:ext uri="{FF2B5EF4-FFF2-40B4-BE49-F238E27FC236}">
                <a16:creationId xmlns:a16="http://schemas.microsoft.com/office/drawing/2014/main" id="{0875A00E-46AB-352B-FC8A-7401DEBC3E50}"/>
              </a:ext>
            </a:extLst>
          </p:cNvPr>
          <p:cNvSpPr>
            <a:spLocks noGrp="1"/>
          </p:cNvSpPr>
          <p:nvPr>
            <p:ph type="body" sz="quarter" idx="14" hasCustomPrompt="1"/>
          </p:nvPr>
        </p:nvSpPr>
        <p:spPr>
          <a:xfrm>
            <a:off x="4564545" y="1891195"/>
            <a:ext cx="3075609" cy="3075610"/>
          </a:xfrm>
          <a:prstGeom prst="ellipse">
            <a:avLst/>
          </a:prstGeom>
          <a:solidFill>
            <a:srgbClr val="ADE4DE"/>
          </a:solidFill>
        </p:spPr>
        <p:txBody>
          <a:bodyPr anchor="ctr" anchorCtr="0"/>
          <a:lstStyle>
            <a:lvl1pPr marL="0" indent="0" algn="ctr">
              <a:lnSpc>
                <a:spcPct val="90000"/>
              </a:lnSpc>
              <a:spcBef>
                <a:spcPts val="0"/>
              </a:spcBef>
              <a:buNone/>
              <a:defRPr sz="2600">
                <a:latin typeface="+mj-lt"/>
              </a:defRPr>
            </a:lvl1pPr>
            <a:lvl2pPr marL="269875" indent="0">
              <a:buNone/>
              <a:defRPr/>
            </a:lvl2pPr>
          </a:lstStyle>
          <a:p>
            <a:pPr lvl="0"/>
            <a:r>
              <a:rPr lang="fi-FI"/>
              <a:t>Lisää teksti tähän</a:t>
            </a:r>
          </a:p>
        </p:txBody>
      </p:sp>
      <p:sp>
        <p:nvSpPr>
          <p:cNvPr id="13" name="Tekstin paikkamerkki 10">
            <a:extLst>
              <a:ext uri="{FF2B5EF4-FFF2-40B4-BE49-F238E27FC236}">
                <a16:creationId xmlns:a16="http://schemas.microsoft.com/office/drawing/2014/main" id="{C9BD5297-4871-97CA-7C44-D4D1C05E73F0}"/>
              </a:ext>
            </a:extLst>
          </p:cNvPr>
          <p:cNvSpPr>
            <a:spLocks noGrp="1"/>
          </p:cNvSpPr>
          <p:nvPr>
            <p:ph type="body" sz="quarter" idx="15" hasCustomPrompt="1"/>
          </p:nvPr>
        </p:nvSpPr>
        <p:spPr>
          <a:xfrm>
            <a:off x="7388824" y="1891195"/>
            <a:ext cx="3075609" cy="3075610"/>
          </a:xfrm>
          <a:prstGeom prst="ellipse">
            <a:avLst/>
          </a:prstGeom>
          <a:solidFill>
            <a:srgbClr val="ADE4DE"/>
          </a:solidFill>
        </p:spPr>
        <p:txBody>
          <a:bodyPr anchor="ctr" anchorCtr="0"/>
          <a:lstStyle>
            <a:lvl1pPr marL="0" indent="0" algn="ctr">
              <a:lnSpc>
                <a:spcPct val="90000"/>
              </a:lnSpc>
              <a:spcBef>
                <a:spcPts val="0"/>
              </a:spcBef>
              <a:buNone/>
              <a:defRPr sz="2600">
                <a:latin typeface="+mj-lt"/>
              </a:defRPr>
            </a:lvl1pPr>
            <a:lvl2pPr marL="269875" indent="0">
              <a:buNone/>
              <a:defRPr/>
            </a:lvl2pPr>
          </a:lstStyle>
          <a:p>
            <a:pPr lvl="0"/>
            <a:r>
              <a:rPr lang="fi-FI"/>
              <a:t>Lisää teksti tähän</a:t>
            </a:r>
          </a:p>
        </p:txBody>
      </p:sp>
      <p:sp>
        <p:nvSpPr>
          <p:cNvPr id="5" name="Dian numeron paikkamerkki 4">
            <a:extLst>
              <a:ext uri="{FF2B5EF4-FFF2-40B4-BE49-F238E27FC236}">
                <a16:creationId xmlns:a16="http://schemas.microsoft.com/office/drawing/2014/main" id="{6C13920F-BD41-42FD-DCC1-1BB304B27A95}"/>
              </a:ext>
            </a:extLst>
          </p:cNvPr>
          <p:cNvSpPr>
            <a:spLocks noGrp="1"/>
          </p:cNvSpPr>
          <p:nvPr>
            <p:ph type="sldNum" sz="quarter" idx="12"/>
          </p:nvPr>
        </p:nvSpPr>
        <p:spPr/>
        <p:txBody>
          <a:bodyPr/>
          <a:lstStyle/>
          <a:p>
            <a:fld id="{9F89CF4B-6BB2-4C8F-83F6-6A8F61ACBFF0}" type="slidenum">
              <a:rPr lang="fi-FI" smtClean="0"/>
              <a:t>‹#›</a:t>
            </a:fld>
            <a:endParaRPr lang="fi-FI"/>
          </a:p>
        </p:txBody>
      </p:sp>
      <p:sp>
        <p:nvSpPr>
          <p:cNvPr id="3" name="Päivämäärän paikkamerkki 2">
            <a:extLst>
              <a:ext uri="{FF2B5EF4-FFF2-40B4-BE49-F238E27FC236}">
                <a16:creationId xmlns:a16="http://schemas.microsoft.com/office/drawing/2014/main" id="{D578D70D-BDCB-6760-53A0-F579D88A6E22}"/>
              </a:ext>
            </a:extLst>
          </p:cNvPr>
          <p:cNvSpPr>
            <a:spLocks noGrp="1"/>
          </p:cNvSpPr>
          <p:nvPr>
            <p:ph type="dt" sz="half" idx="10"/>
          </p:nvPr>
        </p:nvSpPr>
        <p:spPr/>
        <p:txBody>
          <a:bodyPr/>
          <a:lstStyle/>
          <a:p>
            <a:fld id="{2B0C4623-61DF-4865-B8B5-E78CB267A83F}" type="datetimeFigureOut">
              <a:rPr lang="fi-FI" smtClean="0"/>
              <a:t>3.3.2026</a:t>
            </a:fld>
            <a:endParaRPr lang="fi-FI"/>
          </a:p>
        </p:txBody>
      </p:sp>
      <p:sp>
        <p:nvSpPr>
          <p:cNvPr id="4" name="Alatunnisteen paikkamerkki 3">
            <a:extLst>
              <a:ext uri="{FF2B5EF4-FFF2-40B4-BE49-F238E27FC236}">
                <a16:creationId xmlns:a16="http://schemas.microsoft.com/office/drawing/2014/main" id="{6E10CE78-8059-2B3E-9EBA-941FBDB34E33}"/>
              </a:ext>
            </a:extLst>
          </p:cNvPr>
          <p:cNvSpPr>
            <a:spLocks noGrp="1"/>
          </p:cNvSpPr>
          <p:nvPr>
            <p:ph type="ftr" sz="quarter" idx="11"/>
          </p:nvPr>
        </p:nvSpPr>
        <p:spPr/>
        <p:txBody>
          <a:bodyPr/>
          <a:lstStyle/>
          <a:p>
            <a:endParaRPr lang="fi-FI"/>
          </a:p>
        </p:txBody>
      </p:sp>
    </p:spTree>
    <p:extLst>
      <p:ext uri="{BB962C8B-B14F-4D97-AF65-F5344CB8AC3E}">
        <p14:creationId xmlns:p14="http://schemas.microsoft.com/office/powerpoint/2010/main" val="64702429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Vain otsikko 1">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3536269-F77F-6223-B7EF-0B395848CC85}"/>
              </a:ext>
            </a:extLst>
          </p:cNvPr>
          <p:cNvSpPr>
            <a:spLocks noGrp="1"/>
          </p:cNvSpPr>
          <p:nvPr>
            <p:ph type="title" hasCustomPrompt="1"/>
          </p:nvPr>
        </p:nvSpPr>
        <p:spPr/>
        <p:txBody>
          <a:bodyPr/>
          <a:lstStyle/>
          <a:p>
            <a:r>
              <a:rPr lang="fi-FI" noProof="0"/>
              <a:t>Lisää otsikko tähän</a:t>
            </a:r>
            <a:endParaRPr lang="fi-FI"/>
          </a:p>
        </p:txBody>
      </p:sp>
      <p:sp>
        <p:nvSpPr>
          <p:cNvPr id="3" name="Päivämäärän paikkamerkki 2">
            <a:extLst>
              <a:ext uri="{FF2B5EF4-FFF2-40B4-BE49-F238E27FC236}">
                <a16:creationId xmlns:a16="http://schemas.microsoft.com/office/drawing/2014/main" id="{D578D70D-BDCB-6760-53A0-F579D88A6E22}"/>
              </a:ext>
            </a:extLst>
          </p:cNvPr>
          <p:cNvSpPr>
            <a:spLocks noGrp="1"/>
          </p:cNvSpPr>
          <p:nvPr>
            <p:ph type="dt" sz="half" idx="10"/>
          </p:nvPr>
        </p:nvSpPr>
        <p:spPr/>
        <p:txBody>
          <a:bodyPr/>
          <a:lstStyle/>
          <a:p>
            <a:fld id="{2B0C4623-61DF-4865-B8B5-E78CB267A83F}" type="datetimeFigureOut">
              <a:rPr lang="fi-FI" smtClean="0"/>
              <a:t>3.3.2026</a:t>
            </a:fld>
            <a:endParaRPr lang="fi-FI"/>
          </a:p>
        </p:txBody>
      </p:sp>
      <p:sp>
        <p:nvSpPr>
          <p:cNvPr id="4" name="Alatunnisteen paikkamerkki 3">
            <a:extLst>
              <a:ext uri="{FF2B5EF4-FFF2-40B4-BE49-F238E27FC236}">
                <a16:creationId xmlns:a16="http://schemas.microsoft.com/office/drawing/2014/main" id="{6E10CE78-8059-2B3E-9EBA-941FBDB34E33}"/>
              </a:ext>
            </a:extLst>
          </p:cNvPr>
          <p:cNvSpPr>
            <a:spLocks noGrp="1"/>
          </p:cNvSpPr>
          <p:nvPr>
            <p:ph type="ftr" sz="quarter" idx="11"/>
          </p:nvPr>
        </p:nvSpPr>
        <p:spPr/>
        <p:txBody>
          <a:bodyPr/>
          <a:lstStyle/>
          <a:p>
            <a:endParaRPr lang="fi-FI"/>
          </a:p>
        </p:txBody>
      </p:sp>
      <p:sp>
        <p:nvSpPr>
          <p:cNvPr id="5" name="Dian numeron paikkamerkki 4">
            <a:extLst>
              <a:ext uri="{FF2B5EF4-FFF2-40B4-BE49-F238E27FC236}">
                <a16:creationId xmlns:a16="http://schemas.microsoft.com/office/drawing/2014/main" id="{6C13920F-BD41-42FD-DCC1-1BB304B27A95}"/>
              </a:ext>
            </a:extLst>
          </p:cNvPr>
          <p:cNvSpPr>
            <a:spLocks noGrp="1"/>
          </p:cNvSpPr>
          <p:nvPr>
            <p:ph type="sldNum" sz="quarter" idx="12"/>
          </p:nvPr>
        </p:nvSpPr>
        <p:spPr/>
        <p:txBody>
          <a:bodyPr/>
          <a:lstStyle/>
          <a:p>
            <a:fld id="{9F89CF4B-6BB2-4C8F-83F6-6A8F61ACBFF0}" type="slidenum">
              <a:rPr lang="fi-FI" smtClean="0"/>
              <a:t>‹#›</a:t>
            </a:fld>
            <a:endParaRPr lang="fi-FI"/>
          </a:p>
        </p:txBody>
      </p:sp>
      <p:pic>
        <p:nvPicPr>
          <p:cNvPr id="6" name="Kuva 5" descr="Oikeuspalveluvirasto, Rättstjänstverket">
            <a:extLst>
              <a:ext uri="{FF2B5EF4-FFF2-40B4-BE49-F238E27FC236}">
                <a16:creationId xmlns:a16="http://schemas.microsoft.com/office/drawing/2014/main" id="{D088BB54-91B2-70EE-3B31-60437974588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54731" y="6036380"/>
            <a:ext cx="2453269" cy="458754"/>
          </a:xfrm>
          <a:prstGeom prst="rect">
            <a:avLst/>
          </a:prstGeom>
        </p:spPr>
      </p:pic>
      <p:cxnSp>
        <p:nvCxnSpPr>
          <p:cNvPr id="7" name="Suora yhdysviiva 6">
            <a:extLst>
              <a:ext uri="{FF2B5EF4-FFF2-40B4-BE49-F238E27FC236}">
                <a16:creationId xmlns:a16="http://schemas.microsoft.com/office/drawing/2014/main" id="{270CBD44-02DB-C32F-D5E8-F670CFB6CB62}"/>
              </a:ext>
            </a:extLst>
          </p:cNvPr>
          <p:cNvCxnSpPr>
            <a:cxnSpLocks/>
          </p:cNvCxnSpPr>
          <p:nvPr userDrawn="1"/>
        </p:nvCxnSpPr>
        <p:spPr>
          <a:xfrm>
            <a:off x="684000" y="5773527"/>
            <a:ext cx="10825200" cy="0"/>
          </a:xfrm>
          <a:prstGeom prst="line">
            <a:avLst/>
          </a:prstGeom>
          <a:ln>
            <a:solidFill>
              <a:srgbClr val="BF894A"/>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3408526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Vain otsikko 2">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3536269-F77F-6223-B7EF-0B395848CC85}"/>
              </a:ext>
            </a:extLst>
          </p:cNvPr>
          <p:cNvSpPr>
            <a:spLocks noGrp="1"/>
          </p:cNvSpPr>
          <p:nvPr>
            <p:ph type="title" hasCustomPrompt="1"/>
          </p:nvPr>
        </p:nvSpPr>
        <p:spPr/>
        <p:txBody>
          <a:bodyPr/>
          <a:lstStyle/>
          <a:p>
            <a:r>
              <a:rPr lang="fi-FI" noProof="0"/>
              <a:t>Lisää otsikko tähän</a:t>
            </a:r>
            <a:endParaRPr lang="fi-FI"/>
          </a:p>
        </p:txBody>
      </p:sp>
      <p:sp>
        <p:nvSpPr>
          <p:cNvPr id="3" name="Päivämäärän paikkamerkki 2">
            <a:extLst>
              <a:ext uri="{FF2B5EF4-FFF2-40B4-BE49-F238E27FC236}">
                <a16:creationId xmlns:a16="http://schemas.microsoft.com/office/drawing/2014/main" id="{D578D70D-BDCB-6760-53A0-F579D88A6E22}"/>
              </a:ext>
            </a:extLst>
          </p:cNvPr>
          <p:cNvSpPr>
            <a:spLocks noGrp="1"/>
          </p:cNvSpPr>
          <p:nvPr>
            <p:ph type="dt" sz="half" idx="10"/>
          </p:nvPr>
        </p:nvSpPr>
        <p:spPr/>
        <p:txBody>
          <a:bodyPr/>
          <a:lstStyle/>
          <a:p>
            <a:fld id="{2B0C4623-61DF-4865-B8B5-E78CB267A83F}" type="datetimeFigureOut">
              <a:rPr lang="fi-FI" smtClean="0"/>
              <a:t>3.3.2026</a:t>
            </a:fld>
            <a:endParaRPr lang="fi-FI"/>
          </a:p>
        </p:txBody>
      </p:sp>
      <p:sp>
        <p:nvSpPr>
          <p:cNvPr id="4" name="Alatunnisteen paikkamerkki 3">
            <a:extLst>
              <a:ext uri="{FF2B5EF4-FFF2-40B4-BE49-F238E27FC236}">
                <a16:creationId xmlns:a16="http://schemas.microsoft.com/office/drawing/2014/main" id="{6E10CE78-8059-2B3E-9EBA-941FBDB34E33}"/>
              </a:ext>
            </a:extLst>
          </p:cNvPr>
          <p:cNvSpPr>
            <a:spLocks noGrp="1"/>
          </p:cNvSpPr>
          <p:nvPr>
            <p:ph type="ftr" sz="quarter" idx="11"/>
          </p:nvPr>
        </p:nvSpPr>
        <p:spPr/>
        <p:txBody>
          <a:bodyPr/>
          <a:lstStyle/>
          <a:p>
            <a:endParaRPr lang="fi-FI"/>
          </a:p>
        </p:txBody>
      </p:sp>
      <p:sp>
        <p:nvSpPr>
          <p:cNvPr id="5" name="Dian numeron paikkamerkki 4">
            <a:extLst>
              <a:ext uri="{FF2B5EF4-FFF2-40B4-BE49-F238E27FC236}">
                <a16:creationId xmlns:a16="http://schemas.microsoft.com/office/drawing/2014/main" id="{6C13920F-BD41-42FD-DCC1-1BB304B27A95}"/>
              </a:ext>
            </a:extLst>
          </p:cNvPr>
          <p:cNvSpPr>
            <a:spLocks noGrp="1"/>
          </p:cNvSpPr>
          <p:nvPr>
            <p:ph type="sldNum" sz="quarter" idx="12"/>
          </p:nvPr>
        </p:nvSpPr>
        <p:spPr/>
        <p:txBody>
          <a:bodyPr/>
          <a:lstStyle/>
          <a:p>
            <a:fld id="{9F89CF4B-6BB2-4C8F-83F6-6A8F61ACBFF0}" type="slidenum">
              <a:rPr lang="fi-FI" smtClean="0"/>
              <a:t>‹#›</a:t>
            </a:fld>
            <a:endParaRPr lang="fi-FI"/>
          </a:p>
        </p:txBody>
      </p:sp>
      <p:pic>
        <p:nvPicPr>
          <p:cNvPr id="7" name="Kuva 6" descr="Oikeuspalveluvirasto, Rättstjänstverket">
            <a:extLst>
              <a:ext uri="{FF2B5EF4-FFF2-40B4-BE49-F238E27FC236}">
                <a16:creationId xmlns:a16="http://schemas.microsoft.com/office/drawing/2014/main" id="{24B12788-8EC8-6958-2E0D-34796B13509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54731" y="6036380"/>
            <a:ext cx="2453269" cy="458754"/>
          </a:xfrm>
          <a:prstGeom prst="rect">
            <a:avLst/>
          </a:prstGeom>
        </p:spPr>
      </p:pic>
    </p:spTree>
    <p:extLst>
      <p:ext uri="{BB962C8B-B14F-4D97-AF65-F5344CB8AC3E}">
        <p14:creationId xmlns:p14="http://schemas.microsoft.com/office/powerpoint/2010/main" val="196589224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D404D8B1-CF88-2C9F-3E9B-A46422814046}"/>
              </a:ext>
            </a:extLst>
          </p:cNvPr>
          <p:cNvSpPr>
            <a:spLocks noGrp="1"/>
          </p:cNvSpPr>
          <p:nvPr>
            <p:ph type="dt" sz="half" idx="10"/>
          </p:nvPr>
        </p:nvSpPr>
        <p:spPr/>
        <p:txBody>
          <a:bodyPr/>
          <a:lstStyle/>
          <a:p>
            <a:fld id="{2B0C4623-61DF-4865-B8B5-E78CB267A83F}" type="datetimeFigureOut">
              <a:rPr lang="fi-FI" smtClean="0"/>
              <a:t>3.3.2026</a:t>
            </a:fld>
            <a:endParaRPr lang="fi-FI"/>
          </a:p>
        </p:txBody>
      </p:sp>
      <p:sp>
        <p:nvSpPr>
          <p:cNvPr id="3" name="Alatunnisteen paikkamerkki 2">
            <a:extLst>
              <a:ext uri="{FF2B5EF4-FFF2-40B4-BE49-F238E27FC236}">
                <a16:creationId xmlns:a16="http://schemas.microsoft.com/office/drawing/2014/main" id="{3228D5DC-AD05-8684-02A4-641E98DE49DF}"/>
              </a:ext>
            </a:extLst>
          </p:cNvPr>
          <p:cNvSpPr>
            <a:spLocks noGrp="1"/>
          </p:cNvSpPr>
          <p:nvPr>
            <p:ph type="ftr" sz="quarter" idx="11"/>
          </p:nvPr>
        </p:nvSpPr>
        <p:spPr/>
        <p:txBody>
          <a:bodyPr/>
          <a:lstStyle/>
          <a:p>
            <a:endParaRPr lang="fi-FI"/>
          </a:p>
        </p:txBody>
      </p:sp>
      <p:sp>
        <p:nvSpPr>
          <p:cNvPr id="4" name="Dian numeron paikkamerkki 3">
            <a:extLst>
              <a:ext uri="{FF2B5EF4-FFF2-40B4-BE49-F238E27FC236}">
                <a16:creationId xmlns:a16="http://schemas.microsoft.com/office/drawing/2014/main" id="{F1E10999-63B1-4C85-DA1D-F5B226317315}"/>
              </a:ext>
            </a:extLst>
          </p:cNvPr>
          <p:cNvSpPr>
            <a:spLocks noGrp="1"/>
          </p:cNvSpPr>
          <p:nvPr>
            <p:ph type="sldNum" sz="quarter" idx="12"/>
          </p:nvPr>
        </p:nvSpPr>
        <p:spPr/>
        <p:txBody>
          <a:bodyPr/>
          <a:lstStyle/>
          <a:p>
            <a:fld id="{9F89CF4B-6BB2-4C8F-83F6-6A8F61ACBFF0}" type="slidenum">
              <a:rPr lang="fi-FI" smtClean="0"/>
              <a:t>‹#›</a:t>
            </a:fld>
            <a:endParaRPr lang="fi-FI"/>
          </a:p>
        </p:txBody>
      </p:sp>
    </p:spTree>
    <p:extLst>
      <p:ext uri="{BB962C8B-B14F-4D97-AF65-F5344CB8AC3E}">
        <p14:creationId xmlns:p14="http://schemas.microsoft.com/office/powerpoint/2010/main" val="274272475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Lopetussivu">
    <p:bg>
      <p:bgPr>
        <a:solidFill>
          <a:srgbClr val="0A5A55"/>
        </a:solidFill>
        <a:effectLst/>
      </p:bgPr>
    </p:bg>
    <p:spTree>
      <p:nvGrpSpPr>
        <p:cNvPr id="1" name=""/>
        <p:cNvGrpSpPr/>
        <p:nvPr/>
      </p:nvGrpSpPr>
      <p:grpSpPr>
        <a:xfrm>
          <a:off x="0" y="0"/>
          <a:ext cx="0" cy="0"/>
          <a:chOff x="0" y="0"/>
          <a:chExt cx="0" cy="0"/>
        </a:xfrm>
      </p:grpSpPr>
      <p:sp>
        <p:nvSpPr>
          <p:cNvPr id="16" name="Vapaamuotoinen: Muoto 15">
            <a:extLst>
              <a:ext uri="{FF2B5EF4-FFF2-40B4-BE49-F238E27FC236}">
                <a16:creationId xmlns:a16="http://schemas.microsoft.com/office/drawing/2014/main" id="{9395A81A-68D3-03DF-E525-256421F59EEC}"/>
              </a:ext>
              <a:ext uri="{C183D7F6-B498-43B3-948B-1728B52AA6E4}">
                <adec:decorative xmlns:adec="http://schemas.microsoft.com/office/drawing/2017/decorative" val="1"/>
              </a:ext>
            </a:extLst>
          </p:cNvPr>
          <p:cNvSpPr/>
          <p:nvPr/>
        </p:nvSpPr>
        <p:spPr>
          <a:xfrm>
            <a:off x="11251041" y="2669952"/>
            <a:ext cx="941020" cy="2016849"/>
          </a:xfrm>
          <a:custGeom>
            <a:avLst/>
            <a:gdLst>
              <a:gd name="connsiteX0" fmla="*/ 941020 w 941020"/>
              <a:gd name="connsiteY0" fmla="*/ 0 h 2016849"/>
              <a:gd name="connsiteX1" fmla="*/ 0 w 941020"/>
              <a:gd name="connsiteY1" fmla="*/ 1008425 h 2016849"/>
              <a:gd name="connsiteX2" fmla="*/ 941020 w 941020"/>
              <a:gd name="connsiteY2" fmla="*/ 2016849 h 2016849"/>
              <a:gd name="connsiteX3" fmla="*/ 941020 w 941020"/>
              <a:gd name="connsiteY3" fmla="*/ 1950518 h 2016849"/>
              <a:gd name="connsiteX4" fmla="*/ 246038 w 941020"/>
              <a:gd name="connsiteY4" fmla="*/ 1560684 h 2016849"/>
              <a:gd name="connsiteX5" fmla="*/ 490767 w 941020"/>
              <a:gd name="connsiteY5" fmla="*/ 1596836 h 2016849"/>
              <a:gd name="connsiteX6" fmla="*/ 941020 w 941020"/>
              <a:gd name="connsiteY6" fmla="*/ 1472256 h 2016849"/>
              <a:gd name="connsiteX7" fmla="*/ 941020 w 941020"/>
              <a:gd name="connsiteY7" fmla="*/ 1394462 h 2016849"/>
              <a:gd name="connsiteX8" fmla="*/ 490767 w 941020"/>
              <a:gd name="connsiteY8" fmla="*/ 1530655 h 2016849"/>
              <a:gd name="connsiteX9" fmla="*/ 208667 w 941020"/>
              <a:gd name="connsiteY9" fmla="*/ 1479303 h 2016849"/>
              <a:gd name="connsiteX10" fmla="*/ 637574 w 941020"/>
              <a:gd name="connsiteY10" fmla="*/ 884614 h 2016849"/>
              <a:gd name="connsiteX11" fmla="*/ 941020 w 941020"/>
              <a:gd name="connsiteY11" fmla="*/ 1394343 h 2016849"/>
              <a:gd name="connsiteX12" fmla="*/ 941020 w 941020"/>
              <a:gd name="connsiteY12" fmla="*/ 1305218 h 2016849"/>
              <a:gd name="connsiteX13" fmla="*/ 699221 w 941020"/>
              <a:gd name="connsiteY13" fmla="*/ 855250 h 2016849"/>
              <a:gd name="connsiteX14" fmla="*/ 941020 w 941020"/>
              <a:gd name="connsiteY14" fmla="*/ 795467 h 2016849"/>
              <a:gd name="connsiteX15" fmla="*/ 941020 w 941020"/>
              <a:gd name="connsiteY15" fmla="*/ 729103 h 2016849"/>
              <a:gd name="connsiteX16" fmla="*/ 690680 w 941020"/>
              <a:gd name="connsiteY16" fmla="*/ 787966 h 2016849"/>
              <a:gd name="connsiteX17" fmla="*/ 687092 w 941020"/>
              <a:gd name="connsiteY17" fmla="*/ 715259 h 2016849"/>
              <a:gd name="connsiteX18" fmla="*/ 941020 w 941020"/>
              <a:gd name="connsiteY18" fmla="*/ 125257 h 2016849"/>
              <a:gd name="connsiteX19" fmla="*/ 941020 w 941020"/>
              <a:gd name="connsiteY19" fmla="*/ 0 h 2016849"/>
              <a:gd name="connsiteX20" fmla="*/ 902046 w 941020"/>
              <a:gd name="connsiteY20" fmla="*/ 70517 h 2016849"/>
              <a:gd name="connsiteX21" fmla="*/ 620893 w 941020"/>
              <a:gd name="connsiteY21" fmla="*/ 715259 h 2016849"/>
              <a:gd name="connsiteX22" fmla="*/ 626689 w 941020"/>
              <a:gd name="connsiteY22" fmla="*/ 816466 h 2016849"/>
              <a:gd name="connsiteX23" fmla="*/ 155499 w 941020"/>
              <a:gd name="connsiteY23" fmla="*/ 1406774 h 2016849"/>
              <a:gd name="connsiteX24" fmla="*/ 66172 w 941020"/>
              <a:gd name="connsiteY24" fmla="*/ 1008425 h 2016849"/>
              <a:gd name="connsiteX25" fmla="*/ 902046 w 941020"/>
              <a:gd name="connsiteY25" fmla="*/ 70517 h 2016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941020" h="2016849">
                <a:moveTo>
                  <a:pt x="941020" y="0"/>
                </a:moveTo>
                <a:cubicBezTo>
                  <a:pt x="416095" y="36011"/>
                  <a:pt x="0" y="474522"/>
                  <a:pt x="0" y="1008425"/>
                </a:cubicBezTo>
                <a:cubicBezTo>
                  <a:pt x="0" y="1542330"/>
                  <a:pt x="416095" y="1980839"/>
                  <a:pt x="941020" y="2016849"/>
                </a:cubicBezTo>
                <a:lnTo>
                  <a:pt x="941020" y="1950518"/>
                </a:lnTo>
                <a:cubicBezTo>
                  <a:pt x="655260" y="1929443"/>
                  <a:pt x="404987" y="1780194"/>
                  <a:pt x="246038" y="1560684"/>
                </a:cubicBezTo>
                <a:cubicBezTo>
                  <a:pt x="323876" y="1583494"/>
                  <a:pt x="405652" y="1596836"/>
                  <a:pt x="490767" y="1596836"/>
                </a:cubicBezTo>
                <a:cubicBezTo>
                  <a:pt x="655302" y="1596836"/>
                  <a:pt x="809153" y="1551147"/>
                  <a:pt x="941020" y="1472256"/>
                </a:cubicBezTo>
                <a:lnTo>
                  <a:pt x="941020" y="1394462"/>
                </a:lnTo>
                <a:cubicBezTo>
                  <a:pt x="811883" y="1480345"/>
                  <a:pt x="657142" y="1530655"/>
                  <a:pt x="490767" y="1530655"/>
                </a:cubicBezTo>
                <a:cubicBezTo>
                  <a:pt x="391491" y="1530655"/>
                  <a:pt x="296729" y="1511917"/>
                  <a:pt x="208667" y="1479303"/>
                </a:cubicBezTo>
                <a:cubicBezTo>
                  <a:pt x="249929" y="1220299"/>
                  <a:pt x="412884" y="1001720"/>
                  <a:pt x="637574" y="884614"/>
                </a:cubicBezTo>
                <a:cubicBezTo>
                  <a:pt x="677368" y="1088109"/>
                  <a:pt x="787104" y="1266860"/>
                  <a:pt x="941020" y="1394343"/>
                </a:cubicBezTo>
                <a:lnTo>
                  <a:pt x="941020" y="1305218"/>
                </a:lnTo>
                <a:cubicBezTo>
                  <a:pt x="816978" y="1187217"/>
                  <a:pt x="729845" y="1030844"/>
                  <a:pt x="699221" y="855250"/>
                </a:cubicBezTo>
                <a:cubicBezTo>
                  <a:pt x="774781" y="823624"/>
                  <a:pt x="856043" y="802971"/>
                  <a:pt x="941020" y="795467"/>
                </a:cubicBezTo>
                <a:lnTo>
                  <a:pt x="941020" y="729103"/>
                </a:lnTo>
                <a:cubicBezTo>
                  <a:pt x="853330" y="736423"/>
                  <a:pt x="769358" y="756914"/>
                  <a:pt x="690680" y="787966"/>
                </a:cubicBezTo>
                <a:cubicBezTo>
                  <a:pt x="688532" y="763981"/>
                  <a:pt x="687092" y="739794"/>
                  <a:pt x="687092" y="715259"/>
                </a:cubicBezTo>
                <a:cubicBezTo>
                  <a:pt x="687092" y="483172"/>
                  <a:pt x="784845" y="273820"/>
                  <a:pt x="941020" y="125257"/>
                </a:cubicBezTo>
                <a:lnTo>
                  <a:pt x="941020" y="0"/>
                </a:lnTo>
                <a:close/>
                <a:moveTo>
                  <a:pt x="902046" y="70517"/>
                </a:moveTo>
                <a:cubicBezTo>
                  <a:pt x="729218" y="231572"/>
                  <a:pt x="620893" y="460948"/>
                  <a:pt x="620893" y="715259"/>
                </a:cubicBezTo>
                <a:cubicBezTo>
                  <a:pt x="620893" y="749466"/>
                  <a:pt x="622880" y="783229"/>
                  <a:pt x="626689" y="816466"/>
                </a:cubicBezTo>
                <a:cubicBezTo>
                  <a:pt x="392240" y="931381"/>
                  <a:pt x="216407" y="1146913"/>
                  <a:pt x="155499" y="1406774"/>
                </a:cubicBezTo>
                <a:cubicBezTo>
                  <a:pt x="98786" y="1285526"/>
                  <a:pt x="66172" y="1150868"/>
                  <a:pt x="66172" y="1008425"/>
                </a:cubicBezTo>
                <a:cubicBezTo>
                  <a:pt x="66172" y="524383"/>
                  <a:pt x="432290" y="124727"/>
                  <a:pt x="902046" y="70517"/>
                </a:cubicBezTo>
                <a:close/>
              </a:path>
            </a:pathLst>
          </a:custGeom>
          <a:solidFill>
            <a:srgbClr val="3B7B77"/>
          </a:solidFill>
          <a:ln w="180" cap="flat">
            <a:noFill/>
            <a:prstDash val="solid"/>
            <a:miter/>
          </a:ln>
        </p:spPr>
        <p:txBody>
          <a:bodyPr rtlCol="0" anchor="ctr"/>
          <a:lstStyle/>
          <a:p>
            <a:endParaRPr lang="fi-FI"/>
          </a:p>
        </p:txBody>
      </p:sp>
      <p:sp>
        <p:nvSpPr>
          <p:cNvPr id="17" name="Vapaamuotoinen: Muoto 16">
            <a:extLst>
              <a:ext uri="{FF2B5EF4-FFF2-40B4-BE49-F238E27FC236}">
                <a16:creationId xmlns:a16="http://schemas.microsoft.com/office/drawing/2014/main" id="{9CDDFAD5-601D-BD12-6EA6-94B13DF0D4CB}"/>
              </a:ext>
              <a:ext uri="{C183D7F6-B498-43B3-948B-1728B52AA6E4}">
                <adec:decorative xmlns:adec="http://schemas.microsoft.com/office/drawing/2017/decorative" val="1"/>
              </a:ext>
            </a:extLst>
          </p:cNvPr>
          <p:cNvSpPr/>
          <p:nvPr/>
        </p:nvSpPr>
        <p:spPr>
          <a:xfrm>
            <a:off x="9557751" y="1689649"/>
            <a:ext cx="2021766" cy="2021765"/>
          </a:xfrm>
          <a:custGeom>
            <a:avLst/>
            <a:gdLst>
              <a:gd name="connsiteX0" fmla="*/ 2021766 w 2021766"/>
              <a:gd name="connsiteY0" fmla="*/ 1010882 h 2021765"/>
              <a:gd name="connsiteX1" fmla="*/ 1010879 w 2021766"/>
              <a:gd name="connsiteY1" fmla="*/ 0 h 2021765"/>
              <a:gd name="connsiteX2" fmla="*/ 0 w 2021766"/>
              <a:gd name="connsiteY2" fmla="*/ 1010882 h 2021765"/>
              <a:gd name="connsiteX3" fmla="*/ 1010879 w 2021766"/>
              <a:gd name="connsiteY3" fmla="*/ 2021766 h 2021765"/>
              <a:gd name="connsiteX4" fmla="*/ 2021766 w 2021766"/>
              <a:gd name="connsiteY4" fmla="*/ 1010882 h 2021765"/>
              <a:gd name="connsiteX5" fmla="*/ 1306175 w 2021766"/>
              <a:gd name="connsiteY5" fmla="*/ 717716 h 2021765"/>
              <a:gd name="connsiteX6" fmla="*/ 1303630 w 2021766"/>
              <a:gd name="connsiteY6" fmla="*/ 778828 h 2021765"/>
              <a:gd name="connsiteX7" fmla="*/ 1012962 w 2021766"/>
              <a:gd name="connsiteY7" fmla="*/ 728561 h 2021765"/>
              <a:gd name="connsiteX8" fmla="*/ 690680 w 2021766"/>
              <a:gd name="connsiteY8" fmla="*/ 790423 h 2021765"/>
              <a:gd name="connsiteX9" fmla="*/ 687092 w 2021766"/>
              <a:gd name="connsiteY9" fmla="*/ 717716 h 2021765"/>
              <a:gd name="connsiteX10" fmla="*/ 996636 w 2021766"/>
              <a:gd name="connsiteY10" fmla="*/ 79324 h 2021765"/>
              <a:gd name="connsiteX11" fmla="*/ 1306175 w 2021766"/>
              <a:gd name="connsiteY11" fmla="*/ 717716 h 2021765"/>
              <a:gd name="connsiteX12" fmla="*/ 941099 w 2021766"/>
              <a:gd name="connsiteY12" fmla="*/ 1396867 h 2021765"/>
              <a:gd name="connsiteX13" fmla="*/ 490767 w 2021766"/>
              <a:gd name="connsiteY13" fmla="*/ 1533112 h 2021765"/>
              <a:gd name="connsiteX14" fmla="*/ 208668 w 2021766"/>
              <a:gd name="connsiteY14" fmla="*/ 1481760 h 2021765"/>
              <a:gd name="connsiteX15" fmla="*/ 637574 w 2021766"/>
              <a:gd name="connsiteY15" fmla="*/ 887071 h 2021765"/>
              <a:gd name="connsiteX16" fmla="*/ 941099 w 2021766"/>
              <a:gd name="connsiteY16" fmla="*/ 1396867 h 2021765"/>
              <a:gd name="connsiteX17" fmla="*/ 699221 w 2021766"/>
              <a:gd name="connsiteY17" fmla="*/ 857707 h 2021765"/>
              <a:gd name="connsiteX18" fmla="*/ 1012962 w 2021766"/>
              <a:gd name="connsiteY18" fmla="*/ 794761 h 2021765"/>
              <a:gd name="connsiteX19" fmla="*/ 1295729 w 2021766"/>
              <a:gd name="connsiteY19" fmla="*/ 846355 h 2021765"/>
              <a:gd name="connsiteX20" fmla="*/ 996636 w 2021766"/>
              <a:gd name="connsiteY20" fmla="*/ 1356043 h 2021765"/>
              <a:gd name="connsiteX21" fmla="*/ 699221 w 2021766"/>
              <a:gd name="connsiteY21" fmla="*/ 857707 h 2021765"/>
              <a:gd name="connsiteX22" fmla="*/ 1358589 w 2021766"/>
              <a:gd name="connsiteY22" fmla="*/ 872706 h 2021765"/>
              <a:gd name="connsiteX23" fmla="*/ 1815485 w 2021766"/>
              <a:gd name="connsiteY23" fmla="*/ 1470433 h 2021765"/>
              <a:gd name="connsiteX24" fmla="*/ 1502518 w 2021766"/>
              <a:gd name="connsiteY24" fmla="*/ 1533112 h 2021765"/>
              <a:gd name="connsiteX25" fmla="*/ 1052194 w 2021766"/>
              <a:gd name="connsiteY25" fmla="*/ 1396867 h 2021765"/>
              <a:gd name="connsiteX26" fmla="*/ 1358589 w 2021766"/>
              <a:gd name="connsiteY26" fmla="*/ 872706 h 2021765"/>
              <a:gd name="connsiteX27" fmla="*/ 246038 w 2021766"/>
              <a:gd name="connsiteY27" fmla="*/ 1563142 h 2021765"/>
              <a:gd name="connsiteX28" fmla="*/ 490767 w 2021766"/>
              <a:gd name="connsiteY28" fmla="*/ 1599293 h 2021765"/>
              <a:gd name="connsiteX29" fmla="*/ 996636 w 2021766"/>
              <a:gd name="connsiteY29" fmla="*/ 1438574 h 2021765"/>
              <a:gd name="connsiteX30" fmla="*/ 1502518 w 2021766"/>
              <a:gd name="connsiteY30" fmla="*/ 1599293 h 2021765"/>
              <a:gd name="connsiteX31" fmla="*/ 1784624 w 2021766"/>
              <a:gd name="connsiteY31" fmla="*/ 1551262 h 2021765"/>
              <a:gd name="connsiteX32" fmla="*/ 1010879 w 2021766"/>
              <a:gd name="connsiteY32" fmla="*/ 1955560 h 2021765"/>
              <a:gd name="connsiteX33" fmla="*/ 246038 w 2021766"/>
              <a:gd name="connsiteY33" fmla="*/ 1563142 h 2021765"/>
              <a:gd name="connsiteX34" fmla="*/ 902048 w 2021766"/>
              <a:gd name="connsiteY34" fmla="*/ 72976 h 2021765"/>
              <a:gd name="connsiteX35" fmla="*/ 620893 w 2021766"/>
              <a:gd name="connsiteY35" fmla="*/ 717716 h 2021765"/>
              <a:gd name="connsiteX36" fmla="*/ 626689 w 2021766"/>
              <a:gd name="connsiteY36" fmla="*/ 818923 h 2021765"/>
              <a:gd name="connsiteX37" fmla="*/ 155499 w 2021766"/>
              <a:gd name="connsiteY37" fmla="*/ 1409231 h 2021765"/>
              <a:gd name="connsiteX38" fmla="*/ 66179 w 2021766"/>
              <a:gd name="connsiteY38" fmla="*/ 1010882 h 2021765"/>
              <a:gd name="connsiteX39" fmla="*/ 902048 w 2021766"/>
              <a:gd name="connsiteY39" fmla="*/ 72976 h 2021765"/>
              <a:gd name="connsiteX40" fmla="*/ 1955568 w 2021766"/>
              <a:gd name="connsiteY40" fmla="*/ 1010882 h 2021765"/>
              <a:gd name="connsiteX41" fmla="*/ 1869252 w 2021766"/>
              <a:gd name="connsiteY41" fmla="*/ 1403059 h 2021765"/>
              <a:gd name="connsiteX42" fmla="*/ 1367904 w 2021766"/>
              <a:gd name="connsiteY42" fmla="*/ 803810 h 2021765"/>
              <a:gd name="connsiteX43" fmla="*/ 1372374 w 2021766"/>
              <a:gd name="connsiteY43" fmla="*/ 717716 h 2021765"/>
              <a:gd name="connsiteX44" fmla="*/ 1088300 w 2021766"/>
              <a:gd name="connsiteY44" fmla="*/ 70117 h 2021765"/>
              <a:gd name="connsiteX45" fmla="*/ 1955568 w 2021766"/>
              <a:gd name="connsiteY45" fmla="*/ 1010882 h 2021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021766" h="2021765">
                <a:moveTo>
                  <a:pt x="2021766" y="1010882"/>
                </a:moveTo>
                <a:cubicBezTo>
                  <a:pt x="2021766" y="453492"/>
                  <a:pt x="1568273" y="0"/>
                  <a:pt x="1010879" y="0"/>
                </a:cubicBezTo>
                <a:cubicBezTo>
                  <a:pt x="453487" y="0"/>
                  <a:pt x="0" y="453492"/>
                  <a:pt x="0" y="1010882"/>
                </a:cubicBezTo>
                <a:cubicBezTo>
                  <a:pt x="0" y="1568273"/>
                  <a:pt x="453487" y="2021766"/>
                  <a:pt x="1010879" y="2021766"/>
                </a:cubicBezTo>
                <a:cubicBezTo>
                  <a:pt x="1568273" y="2021766"/>
                  <a:pt x="2021766" y="1568273"/>
                  <a:pt x="2021766" y="1010882"/>
                </a:cubicBezTo>
                <a:close/>
                <a:moveTo>
                  <a:pt x="1306175" y="717716"/>
                </a:moveTo>
                <a:cubicBezTo>
                  <a:pt x="1306175" y="738297"/>
                  <a:pt x="1305134" y="758628"/>
                  <a:pt x="1303630" y="778828"/>
                </a:cubicBezTo>
                <a:cubicBezTo>
                  <a:pt x="1212468" y="746836"/>
                  <a:pt x="1114919" y="728561"/>
                  <a:pt x="1012962" y="728561"/>
                </a:cubicBezTo>
                <a:cubicBezTo>
                  <a:pt x="899144" y="728561"/>
                  <a:pt x="790641" y="750971"/>
                  <a:pt x="690680" y="790423"/>
                </a:cubicBezTo>
                <a:cubicBezTo>
                  <a:pt x="688534" y="766440"/>
                  <a:pt x="687092" y="742251"/>
                  <a:pt x="687092" y="717716"/>
                </a:cubicBezTo>
                <a:cubicBezTo>
                  <a:pt x="687092" y="459176"/>
                  <a:pt x="808384" y="228829"/>
                  <a:pt x="996636" y="79324"/>
                </a:cubicBezTo>
                <a:cubicBezTo>
                  <a:pt x="1184903" y="228829"/>
                  <a:pt x="1306175" y="459176"/>
                  <a:pt x="1306175" y="717716"/>
                </a:cubicBezTo>
                <a:close/>
                <a:moveTo>
                  <a:pt x="941099" y="1396867"/>
                </a:moveTo>
                <a:cubicBezTo>
                  <a:pt x="811952" y="1482782"/>
                  <a:pt x="657176" y="1533112"/>
                  <a:pt x="490767" y="1533112"/>
                </a:cubicBezTo>
                <a:cubicBezTo>
                  <a:pt x="391491" y="1533112"/>
                  <a:pt x="296730" y="1514374"/>
                  <a:pt x="208668" y="1481760"/>
                </a:cubicBezTo>
                <a:cubicBezTo>
                  <a:pt x="249930" y="1222756"/>
                  <a:pt x="412892" y="1004177"/>
                  <a:pt x="637574" y="887071"/>
                </a:cubicBezTo>
                <a:cubicBezTo>
                  <a:pt x="677383" y="1090600"/>
                  <a:pt x="787150" y="1269378"/>
                  <a:pt x="941099" y="1396867"/>
                </a:cubicBezTo>
                <a:close/>
                <a:moveTo>
                  <a:pt x="699221" y="857707"/>
                </a:moveTo>
                <a:cubicBezTo>
                  <a:pt x="795861" y="817258"/>
                  <a:pt x="901824" y="794761"/>
                  <a:pt x="1012962" y="794761"/>
                </a:cubicBezTo>
                <a:cubicBezTo>
                  <a:pt x="1112486" y="794761"/>
                  <a:pt x="1207471" y="813562"/>
                  <a:pt x="1295729" y="846355"/>
                </a:cubicBezTo>
                <a:cubicBezTo>
                  <a:pt x="1262893" y="1051859"/>
                  <a:pt x="1152999" y="1231875"/>
                  <a:pt x="996636" y="1356043"/>
                </a:cubicBezTo>
                <a:cubicBezTo>
                  <a:pt x="843144" y="1234156"/>
                  <a:pt x="734240" y="1058495"/>
                  <a:pt x="699221" y="857707"/>
                </a:cubicBezTo>
                <a:close/>
                <a:moveTo>
                  <a:pt x="1358589" y="872706"/>
                </a:moveTo>
                <a:cubicBezTo>
                  <a:pt x="1595089" y="984022"/>
                  <a:pt x="1769398" y="1205167"/>
                  <a:pt x="1815485" y="1470433"/>
                </a:cubicBezTo>
                <a:cubicBezTo>
                  <a:pt x="1719061" y="1510679"/>
                  <a:pt x="1613389" y="1533112"/>
                  <a:pt x="1502518" y="1533112"/>
                </a:cubicBezTo>
                <a:cubicBezTo>
                  <a:pt x="1336109" y="1533112"/>
                  <a:pt x="1181340" y="1482782"/>
                  <a:pt x="1052194" y="1396867"/>
                </a:cubicBezTo>
                <a:cubicBezTo>
                  <a:pt x="1209750" y="1266368"/>
                  <a:pt x="1321263" y="1082219"/>
                  <a:pt x="1358589" y="872706"/>
                </a:cubicBezTo>
                <a:close/>
                <a:moveTo>
                  <a:pt x="246038" y="1563142"/>
                </a:moveTo>
                <a:cubicBezTo>
                  <a:pt x="323876" y="1585951"/>
                  <a:pt x="405652" y="1599293"/>
                  <a:pt x="490767" y="1599293"/>
                </a:cubicBezTo>
                <a:cubicBezTo>
                  <a:pt x="679014" y="1599293"/>
                  <a:pt x="853278" y="1539488"/>
                  <a:pt x="996636" y="1438574"/>
                </a:cubicBezTo>
                <a:cubicBezTo>
                  <a:pt x="1140007" y="1539488"/>
                  <a:pt x="1314271" y="1599293"/>
                  <a:pt x="1502518" y="1599293"/>
                </a:cubicBezTo>
                <a:cubicBezTo>
                  <a:pt x="1601401" y="1599293"/>
                  <a:pt x="1695877" y="1581550"/>
                  <a:pt x="1784624" y="1551262"/>
                </a:cubicBezTo>
                <a:cubicBezTo>
                  <a:pt x="1613631" y="1795304"/>
                  <a:pt x="1330820" y="1955560"/>
                  <a:pt x="1010879" y="1955560"/>
                </a:cubicBezTo>
                <a:cubicBezTo>
                  <a:pt x="696255" y="1955560"/>
                  <a:pt x="417818" y="1800373"/>
                  <a:pt x="246038" y="1563142"/>
                </a:cubicBezTo>
                <a:close/>
                <a:moveTo>
                  <a:pt x="902048" y="72976"/>
                </a:moveTo>
                <a:cubicBezTo>
                  <a:pt x="729218" y="234031"/>
                  <a:pt x="620893" y="463405"/>
                  <a:pt x="620893" y="717716"/>
                </a:cubicBezTo>
                <a:cubicBezTo>
                  <a:pt x="620893" y="751923"/>
                  <a:pt x="622886" y="785686"/>
                  <a:pt x="626689" y="818923"/>
                </a:cubicBezTo>
                <a:cubicBezTo>
                  <a:pt x="392247" y="933838"/>
                  <a:pt x="216408" y="1149370"/>
                  <a:pt x="155499" y="1409231"/>
                </a:cubicBezTo>
                <a:cubicBezTo>
                  <a:pt x="98794" y="1287985"/>
                  <a:pt x="66179" y="1153327"/>
                  <a:pt x="66179" y="1010882"/>
                </a:cubicBezTo>
                <a:cubicBezTo>
                  <a:pt x="66179" y="526842"/>
                  <a:pt x="432290" y="127184"/>
                  <a:pt x="902048" y="72976"/>
                </a:cubicBezTo>
                <a:close/>
                <a:moveTo>
                  <a:pt x="1955568" y="1010882"/>
                </a:moveTo>
                <a:cubicBezTo>
                  <a:pt x="1955568" y="1150893"/>
                  <a:pt x="1924129" y="1283425"/>
                  <a:pt x="1869252" y="1403059"/>
                </a:cubicBezTo>
                <a:cubicBezTo>
                  <a:pt x="1804228" y="1134365"/>
                  <a:pt x="1616158" y="913531"/>
                  <a:pt x="1367904" y="803810"/>
                </a:cubicBezTo>
                <a:cubicBezTo>
                  <a:pt x="1370673" y="775444"/>
                  <a:pt x="1372374" y="746768"/>
                  <a:pt x="1372374" y="717716"/>
                </a:cubicBezTo>
                <a:cubicBezTo>
                  <a:pt x="1372374" y="461945"/>
                  <a:pt x="1262848" y="231305"/>
                  <a:pt x="1088300" y="70117"/>
                </a:cubicBezTo>
                <a:cubicBezTo>
                  <a:pt x="1573035" y="109722"/>
                  <a:pt x="1955568" y="516110"/>
                  <a:pt x="1955568" y="1010882"/>
                </a:cubicBezTo>
                <a:close/>
              </a:path>
            </a:pathLst>
          </a:custGeom>
          <a:solidFill>
            <a:srgbClr val="3B7B77"/>
          </a:solidFill>
          <a:ln w="180" cap="flat">
            <a:noFill/>
            <a:prstDash val="solid"/>
            <a:miter/>
          </a:ln>
        </p:spPr>
        <p:txBody>
          <a:bodyPr rtlCol="0" anchor="ctr"/>
          <a:lstStyle/>
          <a:p>
            <a:endParaRPr lang="fi-FI"/>
          </a:p>
        </p:txBody>
      </p:sp>
      <p:sp>
        <p:nvSpPr>
          <p:cNvPr id="18" name="Vapaamuotoinen: Muoto 17">
            <a:extLst>
              <a:ext uri="{FF2B5EF4-FFF2-40B4-BE49-F238E27FC236}">
                <a16:creationId xmlns:a16="http://schemas.microsoft.com/office/drawing/2014/main" id="{A8B4C4BD-4CC1-B714-E9D6-FBC9F37909C8}"/>
              </a:ext>
              <a:ext uri="{C183D7F6-B498-43B3-948B-1728B52AA6E4}">
                <adec:decorative xmlns:adec="http://schemas.microsoft.com/office/drawing/2017/decorative" val="1"/>
              </a:ext>
            </a:extLst>
          </p:cNvPr>
          <p:cNvSpPr/>
          <p:nvPr/>
        </p:nvSpPr>
        <p:spPr>
          <a:xfrm>
            <a:off x="11251041" y="714261"/>
            <a:ext cx="941020" cy="2016849"/>
          </a:xfrm>
          <a:custGeom>
            <a:avLst/>
            <a:gdLst>
              <a:gd name="connsiteX0" fmla="*/ 941020 w 941020"/>
              <a:gd name="connsiteY0" fmla="*/ 0 h 2016849"/>
              <a:gd name="connsiteX1" fmla="*/ 0 w 941020"/>
              <a:gd name="connsiteY1" fmla="*/ 1008425 h 2016849"/>
              <a:gd name="connsiteX2" fmla="*/ 941020 w 941020"/>
              <a:gd name="connsiteY2" fmla="*/ 2016850 h 2016849"/>
              <a:gd name="connsiteX3" fmla="*/ 941020 w 941020"/>
              <a:gd name="connsiteY3" fmla="*/ 1950516 h 2016849"/>
              <a:gd name="connsiteX4" fmla="*/ 246038 w 941020"/>
              <a:gd name="connsiteY4" fmla="*/ 1560685 h 2016849"/>
              <a:gd name="connsiteX5" fmla="*/ 490767 w 941020"/>
              <a:gd name="connsiteY5" fmla="*/ 1596834 h 2016849"/>
              <a:gd name="connsiteX6" fmla="*/ 941020 w 941020"/>
              <a:gd name="connsiteY6" fmla="*/ 1472254 h 2016849"/>
              <a:gd name="connsiteX7" fmla="*/ 941020 w 941020"/>
              <a:gd name="connsiteY7" fmla="*/ 1394462 h 2016849"/>
              <a:gd name="connsiteX8" fmla="*/ 490767 w 941020"/>
              <a:gd name="connsiteY8" fmla="*/ 1530655 h 2016849"/>
              <a:gd name="connsiteX9" fmla="*/ 208667 w 941020"/>
              <a:gd name="connsiteY9" fmla="*/ 1479303 h 2016849"/>
              <a:gd name="connsiteX10" fmla="*/ 637574 w 941020"/>
              <a:gd name="connsiteY10" fmla="*/ 884612 h 2016849"/>
              <a:gd name="connsiteX11" fmla="*/ 941020 w 941020"/>
              <a:gd name="connsiteY11" fmla="*/ 1394343 h 2016849"/>
              <a:gd name="connsiteX12" fmla="*/ 941020 w 941020"/>
              <a:gd name="connsiteY12" fmla="*/ 1305218 h 2016849"/>
              <a:gd name="connsiteX13" fmla="*/ 699221 w 941020"/>
              <a:gd name="connsiteY13" fmla="*/ 855250 h 2016849"/>
              <a:gd name="connsiteX14" fmla="*/ 941020 w 941020"/>
              <a:gd name="connsiteY14" fmla="*/ 795467 h 2016849"/>
              <a:gd name="connsiteX15" fmla="*/ 941020 w 941020"/>
              <a:gd name="connsiteY15" fmla="*/ 729103 h 2016849"/>
              <a:gd name="connsiteX16" fmla="*/ 690680 w 941020"/>
              <a:gd name="connsiteY16" fmla="*/ 787966 h 2016849"/>
              <a:gd name="connsiteX17" fmla="*/ 687092 w 941020"/>
              <a:gd name="connsiteY17" fmla="*/ 715259 h 2016849"/>
              <a:gd name="connsiteX18" fmla="*/ 941020 w 941020"/>
              <a:gd name="connsiteY18" fmla="*/ 125257 h 2016849"/>
              <a:gd name="connsiteX19" fmla="*/ 941020 w 941020"/>
              <a:gd name="connsiteY19" fmla="*/ 0 h 2016849"/>
              <a:gd name="connsiteX20" fmla="*/ 902046 w 941020"/>
              <a:gd name="connsiteY20" fmla="*/ 70517 h 2016849"/>
              <a:gd name="connsiteX21" fmla="*/ 620893 w 941020"/>
              <a:gd name="connsiteY21" fmla="*/ 715259 h 2016849"/>
              <a:gd name="connsiteX22" fmla="*/ 626689 w 941020"/>
              <a:gd name="connsiteY22" fmla="*/ 816464 h 2016849"/>
              <a:gd name="connsiteX23" fmla="*/ 155499 w 941020"/>
              <a:gd name="connsiteY23" fmla="*/ 1406774 h 2016849"/>
              <a:gd name="connsiteX24" fmla="*/ 66172 w 941020"/>
              <a:gd name="connsiteY24" fmla="*/ 1008425 h 2016849"/>
              <a:gd name="connsiteX25" fmla="*/ 902046 w 941020"/>
              <a:gd name="connsiteY25" fmla="*/ 70517 h 2016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941020" h="2016849">
                <a:moveTo>
                  <a:pt x="941020" y="0"/>
                </a:moveTo>
                <a:cubicBezTo>
                  <a:pt x="416095" y="36011"/>
                  <a:pt x="0" y="474521"/>
                  <a:pt x="0" y="1008425"/>
                </a:cubicBezTo>
                <a:cubicBezTo>
                  <a:pt x="0" y="1542328"/>
                  <a:pt x="416095" y="1980839"/>
                  <a:pt x="941020" y="2016850"/>
                </a:cubicBezTo>
                <a:lnTo>
                  <a:pt x="941020" y="1950516"/>
                </a:lnTo>
                <a:cubicBezTo>
                  <a:pt x="655260" y="1929443"/>
                  <a:pt x="404987" y="1780195"/>
                  <a:pt x="246038" y="1560685"/>
                </a:cubicBezTo>
                <a:cubicBezTo>
                  <a:pt x="323876" y="1583494"/>
                  <a:pt x="405652" y="1596834"/>
                  <a:pt x="490767" y="1596834"/>
                </a:cubicBezTo>
                <a:cubicBezTo>
                  <a:pt x="655302" y="1596834"/>
                  <a:pt x="809153" y="1551146"/>
                  <a:pt x="941020" y="1472254"/>
                </a:cubicBezTo>
                <a:lnTo>
                  <a:pt x="941020" y="1394462"/>
                </a:lnTo>
                <a:cubicBezTo>
                  <a:pt x="811883" y="1480345"/>
                  <a:pt x="657142" y="1530655"/>
                  <a:pt x="490767" y="1530655"/>
                </a:cubicBezTo>
                <a:cubicBezTo>
                  <a:pt x="391491" y="1530655"/>
                  <a:pt x="296729" y="1511917"/>
                  <a:pt x="208667" y="1479303"/>
                </a:cubicBezTo>
                <a:cubicBezTo>
                  <a:pt x="249929" y="1220299"/>
                  <a:pt x="412884" y="1001720"/>
                  <a:pt x="637574" y="884612"/>
                </a:cubicBezTo>
                <a:cubicBezTo>
                  <a:pt x="677368" y="1088109"/>
                  <a:pt x="787104" y="1266860"/>
                  <a:pt x="941020" y="1394343"/>
                </a:cubicBezTo>
                <a:lnTo>
                  <a:pt x="941020" y="1305218"/>
                </a:lnTo>
                <a:cubicBezTo>
                  <a:pt x="816978" y="1187217"/>
                  <a:pt x="729845" y="1030842"/>
                  <a:pt x="699221" y="855250"/>
                </a:cubicBezTo>
                <a:cubicBezTo>
                  <a:pt x="774781" y="823624"/>
                  <a:pt x="856043" y="802971"/>
                  <a:pt x="941020" y="795467"/>
                </a:cubicBezTo>
                <a:lnTo>
                  <a:pt x="941020" y="729103"/>
                </a:lnTo>
                <a:cubicBezTo>
                  <a:pt x="853330" y="736423"/>
                  <a:pt x="769358" y="756914"/>
                  <a:pt x="690680" y="787966"/>
                </a:cubicBezTo>
                <a:cubicBezTo>
                  <a:pt x="688532" y="763981"/>
                  <a:pt x="687092" y="739795"/>
                  <a:pt x="687092" y="715259"/>
                </a:cubicBezTo>
                <a:cubicBezTo>
                  <a:pt x="687092" y="483172"/>
                  <a:pt x="784845" y="273820"/>
                  <a:pt x="941020" y="125257"/>
                </a:cubicBezTo>
                <a:lnTo>
                  <a:pt x="941020" y="0"/>
                </a:lnTo>
                <a:close/>
                <a:moveTo>
                  <a:pt x="902046" y="70517"/>
                </a:moveTo>
                <a:cubicBezTo>
                  <a:pt x="729218" y="231572"/>
                  <a:pt x="620893" y="460948"/>
                  <a:pt x="620893" y="715259"/>
                </a:cubicBezTo>
                <a:cubicBezTo>
                  <a:pt x="620893" y="749466"/>
                  <a:pt x="622880" y="783229"/>
                  <a:pt x="626689" y="816464"/>
                </a:cubicBezTo>
                <a:cubicBezTo>
                  <a:pt x="392240" y="931379"/>
                  <a:pt x="216407" y="1146911"/>
                  <a:pt x="155499" y="1406774"/>
                </a:cubicBezTo>
                <a:cubicBezTo>
                  <a:pt x="98786" y="1285526"/>
                  <a:pt x="66172" y="1150868"/>
                  <a:pt x="66172" y="1008425"/>
                </a:cubicBezTo>
                <a:cubicBezTo>
                  <a:pt x="66172" y="524383"/>
                  <a:pt x="432290" y="124727"/>
                  <a:pt x="902046" y="70517"/>
                </a:cubicBezTo>
                <a:close/>
              </a:path>
            </a:pathLst>
          </a:custGeom>
          <a:solidFill>
            <a:srgbClr val="3B7B77"/>
          </a:solidFill>
          <a:ln w="180" cap="flat">
            <a:noFill/>
            <a:prstDash val="solid"/>
            <a:miter/>
          </a:ln>
        </p:spPr>
        <p:txBody>
          <a:bodyPr rtlCol="0" anchor="ctr"/>
          <a:lstStyle/>
          <a:p>
            <a:endParaRPr lang="fi-FI"/>
          </a:p>
        </p:txBody>
      </p:sp>
      <p:sp>
        <p:nvSpPr>
          <p:cNvPr id="19" name="Vapaamuotoinen: Muoto 18">
            <a:extLst>
              <a:ext uri="{FF2B5EF4-FFF2-40B4-BE49-F238E27FC236}">
                <a16:creationId xmlns:a16="http://schemas.microsoft.com/office/drawing/2014/main" id="{3B2680CA-AC86-B612-7C34-65F72A164D31}"/>
              </a:ext>
              <a:ext uri="{C183D7F6-B498-43B3-948B-1728B52AA6E4}">
                <adec:decorative xmlns:adec="http://schemas.microsoft.com/office/drawing/2017/decorative" val="1"/>
              </a:ext>
            </a:extLst>
          </p:cNvPr>
          <p:cNvSpPr/>
          <p:nvPr/>
        </p:nvSpPr>
        <p:spPr>
          <a:xfrm>
            <a:off x="9557751" y="2037"/>
            <a:ext cx="2021766" cy="1753685"/>
          </a:xfrm>
          <a:custGeom>
            <a:avLst/>
            <a:gdLst>
              <a:gd name="connsiteX0" fmla="*/ 2021766 w 2021766"/>
              <a:gd name="connsiteY0" fmla="*/ 742804 h 1753685"/>
              <a:gd name="connsiteX1" fmla="*/ 1695753 w 2021766"/>
              <a:gd name="connsiteY1" fmla="*/ 0 h 1753685"/>
              <a:gd name="connsiteX2" fmla="*/ 1593158 w 2021766"/>
              <a:gd name="connsiteY2" fmla="*/ 0 h 1753685"/>
              <a:gd name="connsiteX3" fmla="*/ 1955568 w 2021766"/>
              <a:gd name="connsiteY3" fmla="*/ 742804 h 1753685"/>
              <a:gd name="connsiteX4" fmla="*/ 1869252 w 2021766"/>
              <a:gd name="connsiteY4" fmla="*/ 1134979 h 1753685"/>
              <a:gd name="connsiteX5" fmla="*/ 1367904 w 2021766"/>
              <a:gd name="connsiteY5" fmla="*/ 535730 h 1753685"/>
              <a:gd name="connsiteX6" fmla="*/ 1372374 w 2021766"/>
              <a:gd name="connsiteY6" fmla="*/ 449636 h 1753685"/>
              <a:gd name="connsiteX7" fmla="*/ 1248821 w 2021766"/>
              <a:gd name="connsiteY7" fmla="*/ 0 h 1753685"/>
              <a:gd name="connsiteX8" fmla="*/ 1170253 w 2021766"/>
              <a:gd name="connsiteY8" fmla="*/ 0 h 1753685"/>
              <a:gd name="connsiteX9" fmla="*/ 1306175 w 2021766"/>
              <a:gd name="connsiteY9" fmla="*/ 449636 h 1753685"/>
              <a:gd name="connsiteX10" fmla="*/ 1303630 w 2021766"/>
              <a:gd name="connsiteY10" fmla="*/ 510748 h 1753685"/>
              <a:gd name="connsiteX11" fmla="*/ 1012962 w 2021766"/>
              <a:gd name="connsiteY11" fmla="*/ 460476 h 1753685"/>
              <a:gd name="connsiteX12" fmla="*/ 690680 w 2021766"/>
              <a:gd name="connsiteY12" fmla="*/ 522344 h 1753685"/>
              <a:gd name="connsiteX13" fmla="*/ 687092 w 2021766"/>
              <a:gd name="connsiteY13" fmla="*/ 449636 h 1753685"/>
              <a:gd name="connsiteX14" fmla="*/ 823025 w 2021766"/>
              <a:gd name="connsiteY14" fmla="*/ 0 h 1753685"/>
              <a:gd name="connsiteX15" fmla="*/ 744532 w 2021766"/>
              <a:gd name="connsiteY15" fmla="*/ 0 h 1753685"/>
              <a:gd name="connsiteX16" fmla="*/ 620893 w 2021766"/>
              <a:gd name="connsiteY16" fmla="*/ 449636 h 1753685"/>
              <a:gd name="connsiteX17" fmla="*/ 626689 w 2021766"/>
              <a:gd name="connsiteY17" fmla="*/ 550843 h 1753685"/>
              <a:gd name="connsiteX18" fmla="*/ 155499 w 2021766"/>
              <a:gd name="connsiteY18" fmla="*/ 1141151 h 1753685"/>
              <a:gd name="connsiteX19" fmla="*/ 66179 w 2021766"/>
              <a:gd name="connsiteY19" fmla="*/ 742804 h 1753685"/>
              <a:gd name="connsiteX20" fmla="*/ 428440 w 2021766"/>
              <a:gd name="connsiteY20" fmla="*/ 0 h 1753685"/>
              <a:gd name="connsiteX21" fmla="*/ 326009 w 2021766"/>
              <a:gd name="connsiteY21" fmla="*/ 0 h 1753685"/>
              <a:gd name="connsiteX22" fmla="*/ 0 w 2021766"/>
              <a:gd name="connsiteY22" fmla="*/ 742804 h 1753685"/>
              <a:gd name="connsiteX23" fmla="*/ 1010879 w 2021766"/>
              <a:gd name="connsiteY23" fmla="*/ 1753686 h 1753685"/>
              <a:gd name="connsiteX24" fmla="*/ 2021766 w 2021766"/>
              <a:gd name="connsiteY24" fmla="*/ 742804 h 1753685"/>
              <a:gd name="connsiteX25" fmla="*/ 941099 w 2021766"/>
              <a:gd name="connsiteY25" fmla="*/ 1128789 h 1753685"/>
              <a:gd name="connsiteX26" fmla="*/ 490767 w 2021766"/>
              <a:gd name="connsiteY26" fmla="*/ 1265035 h 1753685"/>
              <a:gd name="connsiteX27" fmla="*/ 208668 w 2021766"/>
              <a:gd name="connsiteY27" fmla="*/ 1213681 h 1753685"/>
              <a:gd name="connsiteX28" fmla="*/ 637574 w 2021766"/>
              <a:gd name="connsiteY28" fmla="*/ 618984 h 1753685"/>
              <a:gd name="connsiteX29" fmla="*/ 941099 w 2021766"/>
              <a:gd name="connsiteY29" fmla="*/ 1128789 h 1753685"/>
              <a:gd name="connsiteX30" fmla="*/ 699221 w 2021766"/>
              <a:gd name="connsiteY30" fmla="*/ 589630 h 1753685"/>
              <a:gd name="connsiteX31" fmla="*/ 1012962 w 2021766"/>
              <a:gd name="connsiteY31" fmla="*/ 526682 h 1753685"/>
              <a:gd name="connsiteX32" fmla="*/ 1295729 w 2021766"/>
              <a:gd name="connsiteY32" fmla="*/ 578275 h 1753685"/>
              <a:gd name="connsiteX33" fmla="*/ 996636 w 2021766"/>
              <a:gd name="connsiteY33" fmla="*/ 1087963 h 1753685"/>
              <a:gd name="connsiteX34" fmla="*/ 699221 w 2021766"/>
              <a:gd name="connsiteY34" fmla="*/ 589630 h 1753685"/>
              <a:gd name="connsiteX35" fmla="*/ 1358589 w 2021766"/>
              <a:gd name="connsiteY35" fmla="*/ 604627 h 1753685"/>
              <a:gd name="connsiteX36" fmla="*/ 1815485 w 2021766"/>
              <a:gd name="connsiteY36" fmla="*/ 1202353 h 1753685"/>
              <a:gd name="connsiteX37" fmla="*/ 1502518 w 2021766"/>
              <a:gd name="connsiteY37" fmla="*/ 1265035 h 1753685"/>
              <a:gd name="connsiteX38" fmla="*/ 1052194 w 2021766"/>
              <a:gd name="connsiteY38" fmla="*/ 1128789 h 1753685"/>
              <a:gd name="connsiteX39" fmla="*/ 1358589 w 2021766"/>
              <a:gd name="connsiteY39" fmla="*/ 604627 h 1753685"/>
              <a:gd name="connsiteX40" fmla="*/ 246038 w 2021766"/>
              <a:gd name="connsiteY40" fmla="*/ 1295062 h 1753685"/>
              <a:gd name="connsiteX41" fmla="*/ 490767 w 2021766"/>
              <a:gd name="connsiteY41" fmla="*/ 1331213 h 1753685"/>
              <a:gd name="connsiteX42" fmla="*/ 996636 w 2021766"/>
              <a:gd name="connsiteY42" fmla="*/ 1170495 h 1753685"/>
              <a:gd name="connsiteX43" fmla="*/ 1502518 w 2021766"/>
              <a:gd name="connsiteY43" fmla="*/ 1331213 h 1753685"/>
              <a:gd name="connsiteX44" fmla="*/ 1784624 w 2021766"/>
              <a:gd name="connsiteY44" fmla="*/ 1283182 h 1753685"/>
              <a:gd name="connsiteX45" fmla="*/ 1010879 w 2021766"/>
              <a:gd name="connsiteY45" fmla="*/ 1687480 h 1753685"/>
              <a:gd name="connsiteX46" fmla="*/ 246038 w 2021766"/>
              <a:gd name="connsiteY46" fmla="*/ 1295062 h 1753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2021766" h="1753685">
                <a:moveTo>
                  <a:pt x="2021766" y="742804"/>
                </a:moveTo>
                <a:cubicBezTo>
                  <a:pt x="2021766" y="449404"/>
                  <a:pt x="1896070" y="184837"/>
                  <a:pt x="1695753" y="0"/>
                </a:cubicBezTo>
                <a:lnTo>
                  <a:pt x="1593158" y="0"/>
                </a:lnTo>
                <a:cubicBezTo>
                  <a:pt x="1813646" y="172872"/>
                  <a:pt x="1955568" y="441441"/>
                  <a:pt x="1955568" y="742804"/>
                </a:cubicBezTo>
                <a:cubicBezTo>
                  <a:pt x="1955568" y="882815"/>
                  <a:pt x="1924129" y="1015346"/>
                  <a:pt x="1869252" y="1134979"/>
                </a:cubicBezTo>
                <a:cubicBezTo>
                  <a:pt x="1804228" y="866286"/>
                  <a:pt x="1616158" y="645451"/>
                  <a:pt x="1367904" y="535730"/>
                </a:cubicBezTo>
                <a:cubicBezTo>
                  <a:pt x="1370673" y="507364"/>
                  <a:pt x="1372374" y="478688"/>
                  <a:pt x="1372374" y="449636"/>
                </a:cubicBezTo>
                <a:cubicBezTo>
                  <a:pt x="1372374" y="285503"/>
                  <a:pt x="1327268" y="131722"/>
                  <a:pt x="1248821" y="0"/>
                </a:cubicBezTo>
                <a:lnTo>
                  <a:pt x="1170253" y="0"/>
                </a:lnTo>
                <a:cubicBezTo>
                  <a:pt x="1256055" y="128907"/>
                  <a:pt x="1306175" y="283444"/>
                  <a:pt x="1306175" y="449636"/>
                </a:cubicBezTo>
                <a:cubicBezTo>
                  <a:pt x="1306175" y="470218"/>
                  <a:pt x="1305134" y="490550"/>
                  <a:pt x="1303630" y="510748"/>
                </a:cubicBezTo>
                <a:cubicBezTo>
                  <a:pt x="1212468" y="478759"/>
                  <a:pt x="1114919" y="460476"/>
                  <a:pt x="1012962" y="460476"/>
                </a:cubicBezTo>
                <a:cubicBezTo>
                  <a:pt x="899144" y="460476"/>
                  <a:pt x="790641" y="482891"/>
                  <a:pt x="690680" y="522344"/>
                </a:cubicBezTo>
                <a:cubicBezTo>
                  <a:pt x="688534" y="498361"/>
                  <a:pt x="687092" y="474172"/>
                  <a:pt x="687092" y="449636"/>
                </a:cubicBezTo>
                <a:cubicBezTo>
                  <a:pt x="687092" y="283444"/>
                  <a:pt x="737219" y="128907"/>
                  <a:pt x="823025" y="0"/>
                </a:cubicBezTo>
                <a:lnTo>
                  <a:pt x="744532" y="0"/>
                </a:lnTo>
                <a:cubicBezTo>
                  <a:pt x="666043" y="131711"/>
                  <a:pt x="620893" y="285475"/>
                  <a:pt x="620893" y="449636"/>
                </a:cubicBezTo>
                <a:cubicBezTo>
                  <a:pt x="620893" y="483844"/>
                  <a:pt x="622886" y="517606"/>
                  <a:pt x="626689" y="550843"/>
                </a:cubicBezTo>
                <a:cubicBezTo>
                  <a:pt x="392247" y="665759"/>
                  <a:pt x="216408" y="881291"/>
                  <a:pt x="155499" y="1141151"/>
                </a:cubicBezTo>
                <a:cubicBezTo>
                  <a:pt x="98794" y="1019905"/>
                  <a:pt x="66179" y="885247"/>
                  <a:pt x="66179" y="742804"/>
                </a:cubicBezTo>
                <a:cubicBezTo>
                  <a:pt x="66179" y="441515"/>
                  <a:pt x="208045" y="172944"/>
                  <a:pt x="428440" y="0"/>
                </a:cubicBezTo>
                <a:lnTo>
                  <a:pt x="326009" y="0"/>
                </a:lnTo>
                <a:cubicBezTo>
                  <a:pt x="125693" y="184837"/>
                  <a:pt x="0" y="449404"/>
                  <a:pt x="0" y="742804"/>
                </a:cubicBezTo>
                <a:cubicBezTo>
                  <a:pt x="0" y="1300194"/>
                  <a:pt x="453487" y="1753686"/>
                  <a:pt x="1010879" y="1753686"/>
                </a:cubicBezTo>
                <a:cubicBezTo>
                  <a:pt x="1568273" y="1753686"/>
                  <a:pt x="2021766" y="1300194"/>
                  <a:pt x="2021766" y="742804"/>
                </a:cubicBezTo>
                <a:close/>
                <a:moveTo>
                  <a:pt x="941099" y="1128789"/>
                </a:moveTo>
                <a:cubicBezTo>
                  <a:pt x="811952" y="1214698"/>
                  <a:pt x="657176" y="1265035"/>
                  <a:pt x="490767" y="1265035"/>
                </a:cubicBezTo>
                <a:cubicBezTo>
                  <a:pt x="391491" y="1265035"/>
                  <a:pt x="296730" y="1246295"/>
                  <a:pt x="208668" y="1213681"/>
                </a:cubicBezTo>
                <a:cubicBezTo>
                  <a:pt x="249930" y="954677"/>
                  <a:pt x="412892" y="736097"/>
                  <a:pt x="637574" y="618984"/>
                </a:cubicBezTo>
                <a:cubicBezTo>
                  <a:pt x="677383" y="822521"/>
                  <a:pt x="787150" y="1001299"/>
                  <a:pt x="941099" y="1128789"/>
                </a:cubicBezTo>
                <a:close/>
                <a:moveTo>
                  <a:pt x="699221" y="589630"/>
                </a:moveTo>
                <a:cubicBezTo>
                  <a:pt x="795861" y="549180"/>
                  <a:pt x="901824" y="526682"/>
                  <a:pt x="1012962" y="526682"/>
                </a:cubicBezTo>
                <a:cubicBezTo>
                  <a:pt x="1112486" y="526682"/>
                  <a:pt x="1207471" y="545483"/>
                  <a:pt x="1295729" y="578275"/>
                </a:cubicBezTo>
                <a:cubicBezTo>
                  <a:pt x="1262893" y="783779"/>
                  <a:pt x="1152999" y="963796"/>
                  <a:pt x="996636" y="1087963"/>
                </a:cubicBezTo>
                <a:cubicBezTo>
                  <a:pt x="843144" y="966076"/>
                  <a:pt x="734240" y="790416"/>
                  <a:pt x="699221" y="589630"/>
                </a:cubicBezTo>
                <a:close/>
                <a:moveTo>
                  <a:pt x="1358589" y="604627"/>
                </a:moveTo>
                <a:cubicBezTo>
                  <a:pt x="1595089" y="715943"/>
                  <a:pt x="1769398" y="937087"/>
                  <a:pt x="1815485" y="1202353"/>
                </a:cubicBezTo>
                <a:cubicBezTo>
                  <a:pt x="1719061" y="1242599"/>
                  <a:pt x="1613389" y="1265035"/>
                  <a:pt x="1502518" y="1265035"/>
                </a:cubicBezTo>
                <a:cubicBezTo>
                  <a:pt x="1336109" y="1265035"/>
                  <a:pt x="1181340" y="1214698"/>
                  <a:pt x="1052194" y="1128789"/>
                </a:cubicBezTo>
                <a:cubicBezTo>
                  <a:pt x="1209750" y="998289"/>
                  <a:pt x="1321263" y="814140"/>
                  <a:pt x="1358589" y="604627"/>
                </a:cubicBezTo>
                <a:close/>
                <a:moveTo>
                  <a:pt x="246038" y="1295062"/>
                </a:moveTo>
                <a:cubicBezTo>
                  <a:pt x="323876" y="1317872"/>
                  <a:pt x="405652" y="1331213"/>
                  <a:pt x="490767" y="1331213"/>
                </a:cubicBezTo>
                <a:cubicBezTo>
                  <a:pt x="679014" y="1331213"/>
                  <a:pt x="853278" y="1271408"/>
                  <a:pt x="996636" y="1170495"/>
                </a:cubicBezTo>
                <a:cubicBezTo>
                  <a:pt x="1140007" y="1271408"/>
                  <a:pt x="1314271" y="1331213"/>
                  <a:pt x="1502518" y="1331213"/>
                </a:cubicBezTo>
                <a:cubicBezTo>
                  <a:pt x="1601401" y="1331213"/>
                  <a:pt x="1695877" y="1313471"/>
                  <a:pt x="1784624" y="1283182"/>
                </a:cubicBezTo>
                <a:cubicBezTo>
                  <a:pt x="1613631" y="1527225"/>
                  <a:pt x="1330820" y="1687480"/>
                  <a:pt x="1010879" y="1687480"/>
                </a:cubicBezTo>
                <a:cubicBezTo>
                  <a:pt x="696255" y="1687480"/>
                  <a:pt x="417818" y="1532293"/>
                  <a:pt x="246038" y="1295062"/>
                </a:cubicBezTo>
                <a:close/>
              </a:path>
            </a:pathLst>
          </a:custGeom>
          <a:solidFill>
            <a:srgbClr val="3B7B77"/>
          </a:solidFill>
          <a:ln w="180" cap="flat">
            <a:noFill/>
            <a:prstDash val="solid"/>
            <a:miter/>
          </a:ln>
        </p:spPr>
        <p:txBody>
          <a:bodyPr rtlCol="0" anchor="ctr"/>
          <a:lstStyle/>
          <a:p>
            <a:endParaRPr lang="fi-FI"/>
          </a:p>
        </p:txBody>
      </p:sp>
      <p:sp>
        <p:nvSpPr>
          <p:cNvPr id="20" name="Vapaamuotoinen: Muoto 19">
            <a:extLst>
              <a:ext uri="{FF2B5EF4-FFF2-40B4-BE49-F238E27FC236}">
                <a16:creationId xmlns:a16="http://schemas.microsoft.com/office/drawing/2014/main" id="{4787B2C5-37F0-EBC0-EBD2-C1617716370C}"/>
              </a:ext>
              <a:ext uri="{C183D7F6-B498-43B3-948B-1728B52AA6E4}">
                <adec:decorative xmlns:adec="http://schemas.microsoft.com/office/drawing/2017/decorative" val="1"/>
              </a:ext>
            </a:extLst>
          </p:cNvPr>
          <p:cNvSpPr/>
          <p:nvPr/>
        </p:nvSpPr>
        <p:spPr>
          <a:xfrm>
            <a:off x="11278691" y="2037"/>
            <a:ext cx="913370" cy="773382"/>
          </a:xfrm>
          <a:custGeom>
            <a:avLst/>
            <a:gdLst>
              <a:gd name="connsiteX0" fmla="*/ 0 w 913370"/>
              <a:gd name="connsiteY0" fmla="*/ 0 h 773382"/>
              <a:gd name="connsiteX1" fmla="*/ 913370 w 913370"/>
              <a:gd name="connsiteY1" fmla="*/ 773383 h 773382"/>
              <a:gd name="connsiteX2" fmla="*/ 913370 w 913370"/>
              <a:gd name="connsiteY2" fmla="*/ 707049 h 773382"/>
              <a:gd name="connsiteX3" fmla="*/ 218388 w 913370"/>
              <a:gd name="connsiteY3" fmla="*/ 317218 h 773382"/>
              <a:gd name="connsiteX4" fmla="*/ 463117 w 913370"/>
              <a:gd name="connsiteY4" fmla="*/ 353367 h 773382"/>
              <a:gd name="connsiteX5" fmla="*/ 913370 w 913370"/>
              <a:gd name="connsiteY5" fmla="*/ 228787 h 773382"/>
              <a:gd name="connsiteX6" fmla="*/ 913370 w 913370"/>
              <a:gd name="connsiteY6" fmla="*/ 150995 h 773382"/>
              <a:gd name="connsiteX7" fmla="*/ 463117 w 913370"/>
              <a:gd name="connsiteY7" fmla="*/ 287188 h 773382"/>
              <a:gd name="connsiteX8" fmla="*/ 181018 w 913370"/>
              <a:gd name="connsiteY8" fmla="*/ 235836 h 773382"/>
              <a:gd name="connsiteX9" fmla="*/ 256876 w 913370"/>
              <a:gd name="connsiteY9" fmla="*/ 0 h 773382"/>
              <a:gd name="connsiteX10" fmla="*/ 183607 w 913370"/>
              <a:gd name="connsiteY10" fmla="*/ 0 h 773382"/>
              <a:gd name="connsiteX11" fmla="*/ 127849 w 913370"/>
              <a:gd name="connsiteY11" fmla="*/ 163312 h 773382"/>
              <a:gd name="connsiteX12" fmla="*/ 68764 w 913370"/>
              <a:gd name="connsiteY12" fmla="*/ 0 h 773382"/>
              <a:gd name="connsiteX13" fmla="*/ 0 w 913370"/>
              <a:gd name="connsiteY13" fmla="*/ 0 h 773382"/>
              <a:gd name="connsiteX14" fmla="*/ 913370 w 913370"/>
              <a:gd name="connsiteY14" fmla="*/ 150876 h 773382"/>
              <a:gd name="connsiteX15" fmla="*/ 913370 w 913370"/>
              <a:gd name="connsiteY15" fmla="*/ 61751 h 773382"/>
              <a:gd name="connsiteX16" fmla="*/ 854833 w 913370"/>
              <a:gd name="connsiteY16" fmla="*/ 0 h 773382"/>
              <a:gd name="connsiteX17" fmla="*/ 769627 w 913370"/>
              <a:gd name="connsiteY17" fmla="*/ 0 h 773382"/>
              <a:gd name="connsiteX18" fmla="*/ 913370 w 913370"/>
              <a:gd name="connsiteY18" fmla="*/ 150876 h 773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13370" h="773382">
                <a:moveTo>
                  <a:pt x="0" y="0"/>
                </a:moveTo>
                <a:cubicBezTo>
                  <a:pt x="101004" y="422492"/>
                  <a:pt x="467984" y="742828"/>
                  <a:pt x="913370" y="773383"/>
                </a:cubicBezTo>
                <a:lnTo>
                  <a:pt x="913370" y="707049"/>
                </a:lnTo>
                <a:cubicBezTo>
                  <a:pt x="627610" y="685976"/>
                  <a:pt x="377337" y="536728"/>
                  <a:pt x="218388" y="317218"/>
                </a:cubicBezTo>
                <a:cubicBezTo>
                  <a:pt x="296226" y="340025"/>
                  <a:pt x="378002" y="353367"/>
                  <a:pt x="463117" y="353367"/>
                </a:cubicBezTo>
                <a:cubicBezTo>
                  <a:pt x="627653" y="353367"/>
                  <a:pt x="781503" y="307679"/>
                  <a:pt x="913370" y="228787"/>
                </a:cubicBezTo>
                <a:lnTo>
                  <a:pt x="913370" y="150995"/>
                </a:lnTo>
                <a:cubicBezTo>
                  <a:pt x="784234" y="236878"/>
                  <a:pt x="629492" y="287188"/>
                  <a:pt x="463117" y="287188"/>
                </a:cubicBezTo>
                <a:cubicBezTo>
                  <a:pt x="363842" y="287188"/>
                  <a:pt x="269080" y="268448"/>
                  <a:pt x="181018" y="235836"/>
                </a:cubicBezTo>
                <a:cubicBezTo>
                  <a:pt x="194320" y="152338"/>
                  <a:pt x="220287" y="73049"/>
                  <a:pt x="256876" y="0"/>
                </a:cubicBezTo>
                <a:lnTo>
                  <a:pt x="183607" y="0"/>
                </a:lnTo>
                <a:cubicBezTo>
                  <a:pt x="159931" y="51932"/>
                  <a:pt x="141150" y="106565"/>
                  <a:pt x="127849" y="163312"/>
                </a:cubicBezTo>
                <a:cubicBezTo>
                  <a:pt x="103477" y="111202"/>
                  <a:pt x="83560" y="56615"/>
                  <a:pt x="68764" y="0"/>
                </a:cubicBezTo>
                <a:lnTo>
                  <a:pt x="0" y="0"/>
                </a:lnTo>
                <a:close/>
                <a:moveTo>
                  <a:pt x="913370" y="150876"/>
                </a:moveTo>
                <a:lnTo>
                  <a:pt x="913370" y="61751"/>
                </a:lnTo>
                <a:cubicBezTo>
                  <a:pt x="892812" y="42194"/>
                  <a:pt x="873275" y="21577"/>
                  <a:pt x="854833" y="0"/>
                </a:cubicBezTo>
                <a:lnTo>
                  <a:pt x="769627" y="0"/>
                </a:lnTo>
                <a:cubicBezTo>
                  <a:pt x="811449" y="55771"/>
                  <a:pt x="859720" y="106441"/>
                  <a:pt x="913370" y="150876"/>
                </a:cubicBezTo>
                <a:close/>
              </a:path>
            </a:pathLst>
          </a:custGeom>
          <a:solidFill>
            <a:srgbClr val="3B7B77"/>
          </a:solidFill>
          <a:ln w="180" cap="flat">
            <a:noFill/>
            <a:prstDash val="solid"/>
            <a:miter/>
          </a:ln>
        </p:spPr>
        <p:txBody>
          <a:bodyPr rtlCol="0" anchor="ctr"/>
          <a:lstStyle/>
          <a:p>
            <a:endParaRPr lang="fi-FI"/>
          </a:p>
        </p:txBody>
      </p:sp>
      <p:sp>
        <p:nvSpPr>
          <p:cNvPr id="21" name="Vapaamuotoinen: Muoto 20">
            <a:extLst>
              <a:ext uri="{FF2B5EF4-FFF2-40B4-BE49-F238E27FC236}">
                <a16:creationId xmlns:a16="http://schemas.microsoft.com/office/drawing/2014/main" id="{76371843-D847-4793-50F5-9AF082ABE67A}"/>
              </a:ext>
              <a:ext uri="{C183D7F6-B498-43B3-948B-1728B52AA6E4}">
                <adec:decorative xmlns:adec="http://schemas.microsoft.com/office/drawing/2017/decorative" val="1"/>
              </a:ext>
            </a:extLst>
          </p:cNvPr>
          <p:cNvSpPr/>
          <p:nvPr/>
        </p:nvSpPr>
        <p:spPr>
          <a:xfrm>
            <a:off x="11251041" y="4625643"/>
            <a:ext cx="941020" cy="2016851"/>
          </a:xfrm>
          <a:custGeom>
            <a:avLst/>
            <a:gdLst>
              <a:gd name="connsiteX0" fmla="*/ 941020 w 941020"/>
              <a:gd name="connsiteY0" fmla="*/ 0 h 2016851"/>
              <a:gd name="connsiteX1" fmla="*/ 0 w 941020"/>
              <a:gd name="connsiteY1" fmla="*/ 1008425 h 2016851"/>
              <a:gd name="connsiteX2" fmla="*/ 941020 w 941020"/>
              <a:gd name="connsiteY2" fmla="*/ 2016852 h 2016851"/>
              <a:gd name="connsiteX3" fmla="*/ 941020 w 941020"/>
              <a:gd name="connsiteY3" fmla="*/ 1950518 h 2016851"/>
              <a:gd name="connsiteX4" fmla="*/ 246038 w 941020"/>
              <a:gd name="connsiteY4" fmla="*/ 1560684 h 2016851"/>
              <a:gd name="connsiteX5" fmla="*/ 490767 w 941020"/>
              <a:gd name="connsiteY5" fmla="*/ 1596836 h 2016851"/>
              <a:gd name="connsiteX6" fmla="*/ 941020 w 941020"/>
              <a:gd name="connsiteY6" fmla="*/ 1472256 h 2016851"/>
              <a:gd name="connsiteX7" fmla="*/ 941020 w 941020"/>
              <a:gd name="connsiteY7" fmla="*/ 1394462 h 2016851"/>
              <a:gd name="connsiteX8" fmla="*/ 490767 w 941020"/>
              <a:gd name="connsiteY8" fmla="*/ 1530655 h 2016851"/>
              <a:gd name="connsiteX9" fmla="*/ 208667 w 941020"/>
              <a:gd name="connsiteY9" fmla="*/ 1479303 h 2016851"/>
              <a:gd name="connsiteX10" fmla="*/ 637574 w 941020"/>
              <a:gd name="connsiteY10" fmla="*/ 884614 h 2016851"/>
              <a:gd name="connsiteX11" fmla="*/ 941020 w 941020"/>
              <a:gd name="connsiteY11" fmla="*/ 1394343 h 2016851"/>
              <a:gd name="connsiteX12" fmla="*/ 941020 w 941020"/>
              <a:gd name="connsiteY12" fmla="*/ 1305219 h 2016851"/>
              <a:gd name="connsiteX13" fmla="*/ 699221 w 941020"/>
              <a:gd name="connsiteY13" fmla="*/ 855250 h 2016851"/>
              <a:gd name="connsiteX14" fmla="*/ 941020 w 941020"/>
              <a:gd name="connsiteY14" fmla="*/ 795469 h 2016851"/>
              <a:gd name="connsiteX15" fmla="*/ 941020 w 941020"/>
              <a:gd name="connsiteY15" fmla="*/ 729103 h 2016851"/>
              <a:gd name="connsiteX16" fmla="*/ 690680 w 941020"/>
              <a:gd name="connsiteY16" fmla="*/ 787966 h 2016851"/>
              <a:gd name="connsiteX17" fmla="*/ 687092 w 941020"/>
              <a:gd name="connsiteY17" fmla="*/ 715259 h 2016851"/>
              <a:gd name="connsiteX18" fmla="*/ 941020 w 941020"/>
              <a:gd name="connsiteY18" fmla="*/ 125257 h 2016851"/>
              <a:gd name="connsiteX19" fmla="*/ 941020 w 941020"/>
              <a:gd name="connsiteY19" fmla="*/ 0 h 2016851"/>
              <a:gd name="connsiteX20" fmla="*/ 902046 w 941020"/>
              <a:gd name="connsiteY20" fmla="*/ 70519 h 2016851"/>
              <a:gd name="connsiteX21" fmla="*/ 620893 w 941020"/>
              <a:gd name="connsiteY21" fmla="*/ 715259 h 2016851"/>
              <a:gd name="connsiteX22" fmla="*/ 626689 w 941020"/>
              <a:gd name="connsiteY22" fmla="*/ 816466 h 2016851"/>
              <a:gd name="connsiteX23" fmla="*/ 155499 w 941020"/>
              <a:gd name="connsiteY23" fmla="*/ 1406774 h 2016851"/>
              <a:gd name="connsiteX24" fmla="*/ 66172 w 941020"/>
              <a:gd name="connsiteY24" fmla="*/ 1008425 h 2016851"/>
              <a:gd name="connsiteX25" fmla="*/ 902046 w 941020"/>
              <a:gd name="connsiteY25" fmla="*/ 70519 h 2016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941020" h="2016851">
                <a:moveTo>
                  <a:pt x="941020" y="0"/>
                </a:moveTo>
                <a:cubicBezTo>
                  <a:pt x="416095" y="36011"/>
                  <a:pt x="0" y="474522"/>
                  <a:pt x="0" y="1008425"/>
                </a:cubicBezTo>
                <a:cubicBezTo>
                  <a:pt x="0" y="1542330"/>
                  <a:pt x="416095" y="1980841"/>
                  <a:pt x="941020" y="2016852"/>
                </a:cubicBezTo>
                <a:lnTo>
                  <a:pt x="941020" y="1950518"/>
                </a:lnTo>
                <a:cubicBezTo>
                  <a:pt x="655260" y="1929445"/>
                  <a:pt x="404987" y="1780197"/>
                  <a:pt x="246038" y="1560684"/>
                </a:cubicBezTo>
                <a:cubicBezTo>
                  <a:pt x="323876" y="1583495"/>
                  <a:pt x="405652" y="1596836"/>
                  <a:pt x="490767" y="1596836"/>
                </a:cubicBezTo>
                <a:cubicBezTo>
                  <a:pt x="655302" y="1596836"/>
                  <a:pt x="809153" y="1551147"/>
                  <a:pt x="941020" y="1472256"/>
                </a:cubicBezTo>
                <a:lnTo>
                  <a:pt x="941020" y="1394462"/>
                </a:lnTo>
                <a:cubicBezTo>
                  <a:pt x="811883" y="1480340"/>
                  <a:pt x="657142" y="1530655"/>
                  <a:pt x="490767" y="1530655"/>
                </a:cubicBezTo>
                <a:cubicBezTo>
                  <a:pt x="391491" y="1530655"/>
                  <a:pt x="296729" y="1511917"/>
                  <a:pt x="208667" y="1479303"/>
                </a:cubicBezTo>
                <a:cubicBezTo>
                  <a:pt x="249929" y="1220300"/>
                  <a:pt x="412884" y="1001720"/>
                  <a:pt x="637574" y="884614"/>
                </a:cubicBezTo>
                <a:cubicBezTo>
                  <a:pt x="677368" y="1088109"/>
                  <a:pt x="787104" y="1266860"/>
                  <a:pt x="941020" y="1394343"/>
                </a:cubicBezTo>
                <a:lnTo>
                  <a:pt x="941020" y="1305219"/>
                </a:lnTo>
                <a:cubicBezTo>
                  <a:pt x="816978" y="1187219"/>
                  <a:pt x="729845" y="1030844"/>
                  <a:pt x="699221" y="855250"/>
                </a:cubicBezTo>
                <a:cubicBezTo>
                  <a:pt x="774781" y="823624"/>
                  <a:pt x="856043" y="802973"/>
                  <a:pt x="941020" y="795469"/>
                </a:cubicBezTo>
                <a:lnTo>
                  <a:pt x="941020" y="729103"/>
                </a:lnTo>
                <a:cubicBezTo>
                  <a:pt x="853330" y="736423"/>
                  <a:pt x="769358" y="756914"/>
                  <a:pt x="690680" y="787966"/>
                </a:cubicBezTo>
                <a:cubicBezTo>
                  <a:pt x="688532" y="763983"/>
                  <a:pt x="687092" y="739795"/>
                  <a:pt x="687092" y="715259"/>
                </a:cubicBezTo>
                <a:cubicBezTo>
                  <a:pt x="687092" y="483174"/>
                  <a:pt x="784845" y="273822"/>
                  <a:pt x="941020" y="125257"/>
                </a:cubicBezTo>
                <a:lnTo>
                  <a:pt x="941020" y="0"/>
                </a:lnTo>
                <a:close/>
                <a:moveTo>
                  <a:pt x="902046" y="70519"/>
                </a:moveTo>
                <a:cubicBezTo>
                  <a:pt x="729218" y="231574"/>
                  <a:pt x="620893" y="460948"/>
                  <a:pt x="620893" y="715259"/>
                </a:cubicBezTo>
                <a:cubicBezTo>
                  <a:pt x="620893" y="749466"/>
                  <a:pt x="622880" y="783229"/>
                  <a:pt x="626689" y="816466"/>
                </a:cubicBezTo>
                <a:cubicBezTo>
                  <a:pt x="392240" y="931381"/>
                  <a:pt x="216407" y="1146913"/>
                  <a:pt x="155499" y="1406774"/>
                </a:cubicBezTo>
                <a:cubicBezTo>
                  <a:pt x="98786" y="1285528"/>
                  <a:pt x="66172" y="1150870"/>
                  <a:pt x="66172" y="1008425"/>
                </a:cubicBezTo>
                <a:cubicBezTo>
                  <a:pt x="66172" y="524385"/>
                  <a:pt x="432290" y="124727"/>
                  <a:pt x="902046" y="70519"/>
                </a:cubicBezTo>
                <a:close/>
              </a:path>
            </a:pathLst>
          </a:custGeom>
          <a:solidFill>
            <a:srgbClr val="3B7B77"/>
          </a:solidFill>
          <a:ln w="180" cap="flat">
            <a:noFill/>
            <a:prstDash val="solid"/>
            <a:miter/>
          </a:ln>
        </p:spPr>
        <p:txBody>
          <a:bodyPr rtlCol="0" anchor="ctr"/>
          <a:lstStyle/>
          <a:p>
            <a:endParaRPr lang="fi-FI"/>
          </a:p>
        </p:txBody>
      </p:sp>
      <p:sp>
        <p:nvSpPr>
          <p:cNvPr id="22" name="Vapaamuotoinen: Muoto 21">
            <a:extLst>
              <a:ext uri="{FF2B5EF4-FFF2-40B4-BE49-F238E27FC236}">
                <a16:creationId xmlns:a16="http://schemas.microsoft.com/office/drawing/2014/main" id="{E2597F52-3607-367E-781A-0F4022FAAA53}"/>
              </a:ext>
              <a:ext uri="{C183D7F6-B498-43B3-948B-1728B52AA6E4}">
                <adec:decorative xmlns:adec="http://schemas.microsoft.com/office/drawing/2017/decorative" val="1"/>
              </a:ext>
            </a:extLst>
          </p:cNvPr>
          <p:cNvSpPr/>
          <p:nvPr/>
        </p:nvSpPr>
        <p:spPr>
          <a:xfrm>
            <a:off x="9557751" y="3645342"/>
            <a:ext cx="2021766" cy="2021763"/>
          </a:xfrm>
          <a:custGeom>
            <a:avLst/>
            <a:gdLst>
              <a:gd name="connsiteX0" fmla="*/ 2021766 w 2021766"/>
              <a:gd name="connsiteY0" fmla="*/ 1010882 h 2021763"/>
              <a:gd name="connsiteX1" fmla="*/ 1010879 w 2021766"/>
              <a:gd name="connsiteY1" fmla="*/ 0 h 2021763"/>
              <a:gd name="connsiteX2" fmla="*/ 0 w 2021766"/>
              <a:gd name="connsiteY2" fmla="*/ 1010882 h 2021763"/>
              <a:gd name="connsiteX3" fmla="*/ 1010879 w 2021766"/>
              <a:gd name="connsiteY3" fmla="*/ 2021764 h 2021763"/>
              <a:gd name="connsiteX4" fmla="*/ 2021766 w 2021766"/>
              <a:gd name="connsiteY4" fmla="*/ 1010882 h 2021763"/>
              <a:gd name="connsiteX5" fmla="*/ 1306175 w 2021766"/>
              <a:gd name="connsiteY5" fmla="*/ 717714 h 2021763"/>
              <a:gd name="connsiteX6" fmla="*/ 1303630 w 2021766"/>
              <a:gd name="connsiteY6" fmla="*/ 778828 h 2021763"/>
              <a:gd name="connsiteX7" fmla="*/ 1012962 w 2021766"/>
              <a:gd name="connsiteY7" fmla="*/ 728561 h 2021763"/>
              <a:gd name="connsiteX8" fmla="*/ 690680 w 2021766"/>
              <a:gd name="connsiteY8" fmla="*/ 790422 h 2021763"/>
              <a:gd name="connsiteX9" fmla="*/ 687092 w 2021766"/>
              <a:gd name="connsiteY9" fmla="*/ 717714 h 2021763"/>
              <a:gd name="connsiteX10" fmla="*/ 996636 w 2021766"/>
              <a:gd name="connsiteY10" fmla="*/ 79324 h 2021763"/>
              <a:gd name="connsiteX11" fmla="*/ 1306175 w 2021766"/>
              <a:gd name="connsiteY11" fmla="*/ 717714 h 2021763"/>
              <a:gd name="connsiteX12" fmla="*/ 941099 w 2021766"/>
              <a:gd name="connsiteY12" fmla="*/ 1396867 h 2021763"/>
              <a:gd name="connsiteX13" fmla="*/ 490767 w 2021766"/>
              <a:gd name="connsiteY13" fmla="*/ 1533112 h 2021763"/>
              <a:gd name="connsiteX14" fmla="*/ 208668 w 2021766"/>
              <a:gd name="connsiteY14" fmla="*/ 1481760 h 2021763"/>
              <a:gd name="connsiteX15" fmla="*/ 637574 w 2021766"/>
              <a:gd name="connsiteY15" fmla="*/ 887063 h 2021763"/>
              <a:gd name="connsiteX16" fmla="*/ 941099 w 2021766"/>
              <a:gd name="connsiteY16" fmla="*/ 1396867 h 2021763"/>
              <a:gd name="connsiteX17" fmla="*/ 699221 w 2021766"/>
              <a:gd name="connsiteY17" fmla="*/ 857707 h 2021763"/>
              <a:gd name="connsiteX18" fmla="*/ 1012962 w 2021766"/>
              <a:gd name="connsiteY18" fmla="*/ 794759 h 2021763"/>
              <a:gd name="connsiteX19" fmla="*/ 1295729 w 2021766"/>
              <a:gd name="connsiteY19" fmla="*/ 846353 h 2021763"/>
              <a:gd name="connsiteX20" fmla="*/ 996636 w 2021766"/>
              <a:gd name="connsiteY20" fmla="*/ 1356043 h 2021763"/>
              <a:gd name="connsiteX21" fmla="*/ 699221 w 2021766"/>
              <a:gd name="connsiteY21" fmla="*/ 857707 h 2021763"/>
              <a:gd name="connsiteX22" fmla="*/ 1358589 w 2021766"/>
              <a:gd name="connsiteY22" fmla="*/ 872705 h 2021763"/>
              <a:gd name="connsiteX23" fmla="*/ 1815485 w 2021766"/>
              <a:gd name="connsiteY23" fmla="*/ 1470431 h 2021763"/>
              <a:gd name="connsiteX24" fmla="*/ 1502518 w 2021766"/>
              <a:gd name="connsiteY24" fmla="*/ 1533112 h 2021763"/>
              <a:gd name="connsiteX25" fmla="*/ 1052194 w 2021766"/>
              <a:gd name="connsiteY25" fmla="*/ 1396867 h 2021763"/>
              <a:gd name="connsiteX26" fmla="*/ 1358589 w 2021766"/>
              <a:gd name="connsiteY26" fmla="*/ 872705 h 2021763"/>
              <a:gd name="connsiteX27" fmla="*/ 246038 w 2021766"/>
              <a:gd name="connsiteY27" fmla="*/ 1563142 h 2021763"/>
              <a:gd name="connsiteX28" fmla="*/ 490767 w 2021766"/>
              <a:gd name="connsiteY28" fmla="*/ 1599291 h 2021763"/>
              <a:gd name="connsiteX29" fmla="*/ 996636 w 2021766"/>
              <a:gd name="connsiteY29" fmla="*/ 1438573 h 2021763"/>
              <a:gd name="connsiteX30" fmla="*/ 1502518 w 2021766"/>
              <a:gd name="connsiteY30" fmla="*/ 1599291 h 2021763"/>
              <a:gd name="connsiteX31" fmla="*/ 1784624 w 2021766"/>
              <a:gd name="connsiteY31" fmla="*/ 1551260 h 2021763"/>
              <a:gd name="connsiteX32" fmla="*/ 1010879 w 2021766"/>
              <a:gd name="connsiteY32" fmla="*/ 1955558 h 2021763"/>
              <a:gd name="connsiteX33" fmla="*/ 246038 w 2021766"/>
              <a:gd name="connsiteY33" fmla="*/ 1563142 h 2021763"/>
              <a:gd name="connsiteX34" fmla="*/ 902048 w 2021766"/>
              <a:gd name="connsiteY34" fmla="*/ 72974 h 2021763"/>
              <a:gd name="connsiteX35" fmla="*/ 620893 w 2021766"/>
              <a:gd name="connsiteY35" fmla="*/ 717714 h 2021763"/>
              <a:gd name="connsiteX36" fmla="*/ 626689 w 2021766"/>
              <a:gd name="connsiteY36" fmla="*/ 818921 h 2021763"/>
              <a:gd name="connsiteX37" fmla="*/ 155499 w 2021766"/>
              <a:gd name="connsiteY37" fmla="*/ 1409229 h 2021763"/>
              <a:gd name="connsiteX38" fmla="*/ 66179 w 2021766"/>
              <a:gd name="connsiteY38" fmla="*/ 1010882 h 2021763"/>
              <a:gd name="connsiteX39" fmla="*/ 902048 w 2021766"/>
              <a:gd name="connsiteY39" fmla="*/ 72974 h 2021763"/>
              <a:gd name="connsiteX40" fmla="*/ 1955568 w 2021766"/>
              <a:gd name="connsiteY40" fmla="*/ 1010882 h 2021763"/>
              <a:gd name="connsiteX41" fmla="*/ 1869252 w 2021766"/>
              <a:gd name="connsiteY41" fmla="*/ 1403057 h 2021763"/>
              <a:gd name="connsiteX42" fmla="*/ 1367904 w 2021766"/>
              <a:gd name="connsiteY42" fmla="*/ 803808 h 2021763"/>
              <a:gd name="connsiteX43" fmla="*/ 1372374 w 2021766"/>
              <a:gd name="connsiteY43" fmla="*/ 717714 h 2021763"/>
              <a:gd name="connsiteX44" fmla="*/ 1088300 w 2021766"/>
              <a:gd name="connsiteY44" fmla="*/ 70115 h 2021763"/>
              <a:gd name="connsiteX45" fmla="*/ 1955568 w 2021766"/>
              <a:gd name="connsiteY45" fmla="*/ 1010882 h 2021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021766" h="2021763">
                <a:moveTo>
                  <a:pt x="2021766" y="1010882"/>
                </a:moveTo>
                <a:cubicBezTo>
                  <a:pt x="2021766" y="453490"/>
                  <a:pt x="1568273" y="0"/>
                  <a:pt x="1010879" y="0"/>
                </a:cubicBezTo>
                <a:cubicBezTo>
                  <a:pt x="453487" y="0"/>
                  <a:pt x="0" y="453490"/>
                  <a:pt x="0" y="1010882"/>
                </a:cubicBezTo>
                <a:cubicBezTo>
                  <a:pt x="0" y="1568272"/>
                  <a:pt x="453487" y="2021764"/>
                  <a:pt x="1010879" y="2021764"/>
                </a:cubicBezTo>
                <a:cubicBezTo>
                  <a:pt x="1568273" y="2021764"/>
                  <a:pt x="2021766" y="1568272"/>
                  <a:pt x="2021766" y="1010882"/>
                </a:cubicBezTo>
                <a:close/>
                <a:moveTo>
                  <a:pt x="1306175" y="717714"/>
                </a:moveTo>
                <a:cubicBezTo>
                  <a:pt x="1306175" y="738295"/>
                  <a:pt x="1305134" y="758628"/>
                  <a:pt x="1303630" y="778828"/>
                </a:cubicBezTo>
                <a:cubicBezTo>
                  <a:pt x="1212468" y="746836"/>
                  <a:pt x="1114919" y="728561"/>
                  <a:pt x="1012962" y="728561"/>
                </a:cubicBezTo>
                <a:cubicBezTo>
                  <a:pt x="899144" y="728561"/>
                  <a:pt x="790641" y="750969"/>
                  <a:pt x="690680" y="790422"/>
                </a:cubicBezTo>
                <a:cubicBezTo>
                  <a:pt x="688534" y="766438"/>
                  <a:pt x="687092" y="742251"/>
                  <a:pt x="687092" y="717714"/>
                </a:cubicBezTo>
                <a:cubicBezTo>
                  <a:pt x="687092" y="459174"/>
                  <a:pt x="808384" y="228829"/>
                  <a:pt x="996636" y="79324"/>
                </a:cubicBezTo>
                <a:cubicBezTo>
                  <a:pt x="1184903" y="228829"/>
                  <a:pt x="1306175" y="459174"/>
                  <a:pt x="1306175" y="717714"/>
                </a:cubicBezTo>
                <a:close/>
                <a:moveTo>
                  <a:pt x="941099" y="1396867"/>
                </a:moveTo>
                <a:cubicBezTo>
                  <a:pt x="811952" y="1482775"/>
                  <a:pt x="657176" y="1533112"/>
                  <a:pt x="490767" y="1533112"/>
                </a:cubicBezTo>
                <a:cubicBezTo>
                  <a:pt x="391491" y="1533112"/>
                  <a:pt x="296730" y="1514372"/>
                  <a:pt x="208668" y="1481760"/>
                </a:cubicBezTo>
                <a:cubicBezTo>
                  <a:pt x="249930" y="1222756"/>
                  <a:pt x="412892" y="1004175"/>
                  <a:pt x="637574" y="887063"/>
                </a:cubicBezTo>
                <a:cubicBezTo>
                  <a:pt x="677383" y="1090598"/>
                  <a:pt x="787150" y="1269376"/>
                  <a:pt x="941099" y="1396867"/>
                </a:cubicBezTo>
                <a:close/>
                <a:moveTo>
                  <a:pt x="699221" y="857707"/>
                </a:moveTo>
                <a:cubicBezTo>
                  <a:pt x="795861" y="817258"/>
                  <a:pt x="901824" y="794759"/>
                  <a:pt x="1012962" y="794759"/>
                </a:cubicBezTo>
                <a:cubicBezTo>
                  <a:pt x="1112486" y="794759"/>
                  <a:pt x="1207471" y="813562"/>
                  <a:pt x="1295729" y="846353"/>
                </a:cubicBezTo>
                <a:cubicBezTo>
                  <a:pt x="1262893" y="1051857"/>
                  <a:pt x="1152999" y="1231873"/>
                  <a:pt x="996636" y="1356043"/>
                </a:cubicBezTo>
                <a:cubicBezTo>
                  <a:pt x="843144" y="1234154"/>
                  <a:pt x="734240" y="1058494"/>
                  <a:pt x="699221" y="857707"/>
                </a:cubicBezTo>
                <a:close/>
                <a:moveTo>
                  <a:pt x="1358589" y="872705"/>
                </a:moveTo>
                <a:cubicBezTo>
                  <a:pt x="1595089" y="984020"/>
                  <a:pt x="1769398" y="1205167"/>
                  <a:pt x="1815485" y="1470431"/>
                </a:cubicBezTo>
                <a:cubicBezTo>
                  <a:pt x="1719061" y="1510677"/>
                  <a:pt x="1613389" y="1533112"/>
                  <a:pt x="1502518" y="1533112"/>
                </a:cubicBezTo>
                <a:cubicBezTo>
                  <a:pt x="1336109" y="1533112"/>
                  <a:pt x="1181340" y="1482775"/>
                  <a:pt x="1052194" y="1396867"/>
                </a:cubicBezTo>
                <a:cubicBezTo>
                  <a:pt x="1209750" y="1266367"/>
                  <a:pt x="1321263" y="1082218"/>
                  <a:pt x="1358589" y="872705"/>
                </a:cubicBezTo>
                <a:close/>
                <a:moveTo>
                  <a:pt x="246038" y="1563142"/>
                </a:moveTo>
                <a:cubicBezTo>
                  <a:pt x="323876" y="1585949"/>
                  <a:pt x="405652" y="1599291"/>
                  <a:pt x="490767" y="1599291"/>
                </a:cubicBezTo>
                <a:cubicBezTo>
                  <a:pt x="679014" y="1599291"/>
                  <a:pt x="853278" y="1539488"/>
                  <a:pt x="996636" y="1438573"/>
                </a:cubicBezTo>
                <a:cubicBezTo>
                  <a:pt x="1140007" y="1539488"/>
                  <a:pt x="1314271" y="1599291"/>
                  <a:pt x="1502518" y="1599291"/>
                </a:cubicBezTo>
                <a:cubicBezTo>
                  <a:pt x="1601401" y="1599291"/>
                  <a:pt x="1695877" y="1581550"/>
                  <a:pt x="1784624" y="1551260"/>
                </a:cubicBezTo>
                <a:cubicBezTo>
                  <a:pt x="1613631" y="1795304"/>
                  <a:pt x="1330820" y="1955558"/>
                  <a:pt x="1010879" y="1955558"/>
                </a:cubicBezTo>
                <a:cubicBezTo>
                  <a:pt x="696255" y="1955558"/>
                  <a:pt x="417818" y="1800371"/>
                  <a:pt x="246038" y="1563142"/>
                </a:cubicBezTo>
                <a:close/>
                <a:moveTo>
                  <a:pt x="902048" y="72974"/>
                </a:moveTo>
                <a:cubicBezTo>
                  <a:pt x="729218" y="234029"/>
                  <a:pt x="620893" y="463403"/>
                  <a:pt x="620893" y="717714"/>
                </a:cubicBezTo>
                <a:cubicBezTo>
                  <a:pt x="620893" y="751921"/>
                  <a:pt x="622886" y="785686"/>
                  <a:pt x="626689" y="818921"/>
                </a:cubicBezTo>
                <a:cubicBezTo>
                  <a:pt x="392247" y="933837"/>
                  <a:pt x="216408" y="1149368"/>
                  <a:pt x="155499" y="1409229"/>
                </a:cubicBezTo>
                <a:cubicBezTo>
                  <a:pt x="98794" y="1287983"/>
                  <a:pt x="66179" y="1153325"/>
                  <a:pt x="66179" y="1010882"/>
                </a:cubicBezTo>
                <a:cubicBezTo>
                  <a:pt x="66179" y="526840"/>
                  <a:pt x="432290" y="127183"/>
                  <a:pt x="902048" y="72974"/>
                </a:cubicBezTo>
                <a:close/>
                <a:moveTo>
                  <a:pt x="1955568" y="1010882"/>
                </a:moveTo>
                <a:cubicBezTo>
                  <a:pt x="1955568" y="1150893"/>
                  <a:pt x="1924129" y="1283423"/>
                  <a:pt x="1869252" y="1403057"/>
                </a:cubicBezTo>
                <a:cubicBezTo>
                  <a:pt x="1804228" y="1134364"/>
                  <a:pt x="1616158" y="913529"/>
                  <a:pt x="1367904" y="803808"/>
                </a:cubicBezTo>
                <a:cubicBezTo>
                  <a:pt x="1370673" y="775442"/>
                  <a:pt x="1372374" y="746766"/>
                  <a:pt x="1372374" y="717714"/>
                </a:cubicBezTo>
                <a:cubicBezTo>
                  <a:pt x="1372374" y="461943"/>
                  <a:pt x="1262848" y="231304"/>
                  <a:pt x="1088300" y="70115"/>
                </a:cubicBezTo>
                <a:cubicBezTo>
                  <a:pt x="1573035" y="109721"/>
                  <a:pt x="1955568" y="516109"/>
                  <a:pt x="1955568" y="1010882"/>
                </a:cubicBezTo>
                <a:close/>
              </a:path>
            </a:pathLst>
          </a:custGeom>
          <a:solidFill>
            <a:srgbClr val="3B7B77"/>
          </a:solidFill>
          <a:ln w="180" cap="flat">
            <a:noFill/>
            <a:prstDash val="solid"/>
            <a:miter/>
          </a:ln>
        </p:spPr>
        <p:txBody>
          <a:bodyPr rtlCol="0" anchor="ctr"/>
          <a:lstStyle/>
          <a:p>
            <a:endParaRPr lang="fi-FI"/>
          </a:p>
        </p:txBody>
      </p:sp>
      <p:sp>
        <p:nvSpPr>
          <p:cNvPr id="23" name="Vapaamuotoinen: Muoto 22">
            <a:extLst>
              <a:ext uri="{FF2B5EF4-FFF2-40B4-BE49-F238E27FC236}">
                <a16:creationId xmlns:a16="http://schemas.microsoft.com/office/drawing/2014/main" id="{F3CAEED4-F488-248E-3BDB-E36B70968F32}"/>
              </a:ext>
              <a:ext uri="{C183D7F6-B498-43B3-948B-1728B52AA6E4}">
                <adec:decorative xmlns:adec="http://schemas.microsoft.com/office/drawing/2017/decorative" val="1"/>
              </a:ext>
            </a:extLst>
          </p:cNvPr>
          <p:cNvSpPr/>
          <p:nvPr/>
        </p:nvSpPr>
        <p:spPr>
          <a:xfrm>
            <a:off x="11567375" y="6581336"/>
            <a:ext cx="624686" cy="274631"/>
          </a:xfrm>
          <a:custGeom>
            <a:avLst/>
            <a:gdLst>
              <a:gd name="connsiteX0" fmla="*/ 624687 w 624686"/>
              <a:gd name="connsiteY0" fmla="*/ 0 h 274631"/>
              <a:gd name="connsiteX1" fmla="*/ 0 w 624686"/>
              <a:gd name="connsiteY1" fmla="*/ 274632 h 274631"/>
              <a:gd name="connsiteX2" fmla="*/ 100796 w 624686"/>
              <a:gd name="connsiteY2" fmla="*/ 274632 h 274631"/>
              <a:gd name="connsiteX3" fmla="*/ 585712 w 624686"/>
              <a:gd name="connsiteY3" fmla="*/ 70516 h 274631"/>
              <a:gd name="connsiteX4" fmla="*/ 422903 w 624686"/>
              <a:gd name="connsiteY4" fmla="*/ 274632 h 274631"/>
              <a:gd name="connsiteX5" fmla="*/ 500779 w 624686"/>
              <a:gd name="connsiteY5" fmla="*/ 274632 h 274631"/>
              <a:gd name="connsiteX6" fmla="*/ 624687 w 624686"/>
              <a:gd name="connsiteY6" fmla="*/ 125257 h 274631"/>
              <a:gd name="connsiteX7" fmla="*/ 624687 w 624686"/>
              <a:gd name="connsiteY7" fmla="*/ 0 h 274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4686" h="274631">
                <a:moveTo>
                  <a:pt x="624687" y="0"/>
                </a:moveTo>
                <a:cubicBezTo>
                  <a:pt x="383564" y="16545"/>
                  <a:pt x="165412" y="117984"/>
                  <a:pt x="0" y="274632"/>
                </a:cubicBezTo>
                <a:lnTo>
                  <a:pt x="100796" y="274632"/>
                </a:lnTo>
                <a:cubicBezTo>
                  <a:pt x="236574" y="164713"/>
                  <a:pt x="403322" y="91564"/>
                  <a:pt x="585712" y="70516"/>
                </a:cubicBezTo>
                <a:cubicBezTo>
                  <a:pt x="521913" y="129969"/>
                  <a:pt x="466917" y="198742"/>
                  <a:pt x="422903" y="274632"/>
                </a:cubicBezTo>
                <a:lnTo>
                  <a:pt x="500779" y="274632"/>
                </a:lnTo>
                <a:cubicBezTo>
                  <a:pt x="536091" y="220035"/>
                  <a:pt x="577754" y="169905"/>
                  <a:pt x="624687" y="125257"/>
                </a:cubicBezTo>
                <a:lnTo>
                  <a:pt x="624687" y="0"/>
                </a:lnTo>
                <a:close/>
              </a:path>
            </a:pathLst>
          </a:custGeom>
          <a:solidFill>
            <a:srgbClr val="3B7B77"/>
          </a:solidFill>
          <a:ln w="180" cap="flat">
            <a:noFill/>
            <a:prstDash val="solid"/>
            <a:miter/>
          </a:ln>
        </p:spPr>
        <p:txBody>
          <a:bodyPr rtlCol="0" anchor="ctr"/>
          <a:lstStyle/>
          <a:p>
            <a:endParaRPr lang="fi-FI"/>
          </a:p>
        </p:txBody>
      </p:sp>
      <p:sp>
        <p:nvSpPr>
          <p:cNvPr id="24" name="Vapaamuotoinen: Muoto 23">
            <a:extLst>
              <a:ext uri="{FF2B5EF4-FFF2-40B4-BE49-F238E27FC236}">
                <a16:creationId xmlns:a16="http://schemas.microsoft.com/office/drawing/2014/main" id="{665B6651-D0DF-9334-738E-D8FD80A71873}"/>
              </a:ext>
              <a:ext uri="{C183D7F6-B498-43B3-948B-1728B52AA6E4}">
                <adec:decorative xmlns:adec="http://schemas.microsoft.com/office/drawing/2017/decorative" val="1"/>
              </a:ext>
            </a:extLst>
          </p:cNvPr>
          <p:cNvSpPr/>
          <p:nvPr/>
        </p:nvSpPr>
        <p:spPr>
          <a:xfrm>
            <a:off x="9557751" y="5601032"/>
            <a:ext cx="2021766" cy="1254935"/>
          </a:xfrm>
          <a:custGeom>
            <a:avLst/>
            <a:gdLst>
              <a:gd name="connsiteX0" fmla="*/ 2021766 w 2021766"/>
              <a:gd name="connsiteY0" fmla="*/ 1010882 h 1254935"/>
              <a:gd name="connsiteX1" fmla="*/ 1010879 w 2021766"/>
              <a:gd name="connsiteY1" fmla="*/ 0 h 1254935"/>
              <a:gd name="connsiteX2" fmla="*/ 0 w 2021766"/>
              <a:gd name="connsiteY2" fmla="*/ 1010882 h 1254935"/>
              <a:gd name="connsiteX3" fmla="*/ 29855 w 2021766"/>
              <a:gd name="connsiteY3" fmla="*/ 1254935 h 1254935"/>
              <a:gd name="connsiteX4" fmla="*/ 98819 w 2021766"/>
              <a:gd name="connsiteY4" fmla="*/ 1254935 h 1254935"/>
              <a:gd name="connsiteX5" fmla="*/ 66179 w 2021766"/>
              <a:gd name="connsiteY5" fmla="*/ 1010882 h 1254935"/>
              <a:gd name="connsiteX6" fmla="*/ 902048 w 2021766"/>
              <a:gd name="connsiteY6" fmla="*/ 72974 h 1254935"/>
              <a:gd name="connsiteX7" fmla="*/ 620893 w 2021766"/>
              <a:gd name="connsiteY7" fmla="*/ 717714 h 1254935"/>
              <a:gd name="connsiteX8" fmla="*/ 626689 w 2021766"/>
              <a:gd name="connsiteY8" fmla="*/ 818921 h 1254935"/>
              <a:gd name="connsiteX9" fmla="*/ 207220 w 2021766"/>
              <a:gd name="connsiteY9" fmla="*/ 1254935 h 1254935"/>
              <a:gd name="connsiteX10" fmla="*/ 280078 w 2021766"/>
              <a:gd name="connsiteY10" fmla="*/ 1254935 h 1254935"/>
              <a:gd name="connsiteX11" fmla="*/ 637574 w 2021766"/>
              <a:gd name="connsiteY11" fmla="*/ 887069 h 1254935"/>
              <a:gd name="connsiteX12" fmla="*/ 804122 w 2021766"/>
              <a:gd name="connsiteY12" fmla="*/ 1254935 h 1254935"/>
              <a:gd name="connsiteX13" fmla="*/ 890287 w 2021766"/>
              <a:gd name="connsiteY13" fmla="*/ 1254935 h 1254935"/>
              <a:gd name="connsiteX14" fmla="*/ 699221 w 2021766"/>
              <a:gd name="connsiteY14" fmla="*/ 857707 h 1254935"/>
              <a:gd name="connsiteX15" fmla="*/ 1012962 w 2021766"/>
              <a:gd name="connsiteY15" fmla="*/ 794759 h 1254935"/>
              <a:gd name="connsiteX16" fmla="*/ 1295729 w 2021766"/>
              <a:gd name="connsiteY16" fmla="*/ 846353 h 1254935"/>
              <a:gd name="connsiteX17" fmla="*/ 1102936 w 2021766"/>
              <a:gd name="connsiteY17" fmla="*/ 1254935 h 1254935"/>
              <a:gd name="connsiteX18" fmla="*/ 1189214 w 2021766"/>
              <a:gd name="connsiteY18" fmla="*/ 1254935 h 1254935"/>
              <a:gd name="connsiteX19" fmla="*/ 1358589 w 2021766"/>
              <a:gd name="connsiteY19" fmla="*/ 872705 h 1254935"/>
              <a:gd name="connsiteX20" fmla="*/ 1745874 w 2021766"/>
              <a:gd name="connsiteY20" fmla="*/ 1254935 h 1254935"/>
              <a:gd name="connsiteX21" fmla="*/ 1819019 w 2021766"/>
              <a:gd name="connsiteY21" fmla="*/ 1254935 h 1254935"/>
              <a:gd name="connsiteX22" fmla="*/ 1367904 w 2021766"/>
              <a:gd name="connsiteY22" fmla="*/ 803808 h 1254935"/>
              <a:gd name="connsiteX23" fmla="*/ 1372374 w 2021766"/>
              <a:gd name="connsiteY23" fmla="*/ 717714 h 1254935"/>
              <a:gd name="connsiteX24" fmla="*/ 1088300 w 2021766"/>
              <a:gd name="connsiteY24" fmla="*/ 70117 h 1254935"/>
              <a:gd name="connsiteX25" fmla="*/ 1955568 w 2021766"/>
              <a:gd name="connsiteY25" fmla="*/ 1010882 h 1254935"/>
              <a:gd name="connsiteX26" fmla="*/ 1922989 w 2021766"/>
              <a:gd name="connsiteY26" fmla="*/ 1254935 h 1254935"/>
              <a:gd name="connsiteX27" fmla="*/ 1991910 w 2021766"/>
              <a:gd name="connsiteY27" fmla="*/ 1254935 h 1254935"/>
              <a:gd name="connsiteX28" fmla="*/ 2021766 w 2021766"/>
              <a:gd name="connsiteY28" fmla="*/ 1010882 h 1254935"/>
              <a:gd name="connsiteX29" fmla="*/ 1306175 w 2021766"/>
              <a:gd name="connsiteY29" fmla="*/ 717714 h 1254935"/>
              <a:gd name="connsiteX30" fmla="*/ 1303630 w 2021766"/>
              <a:gd name="connsiteY30" fmla="*/ 778828 h 1254935"/>
              <a:gd name="connsiteX31" fmla="*/ 1012962 w 2021766"/>
              <a:gd name="connsiteY31" fmla="*/ 728561 h 1254935"/>
              <a:gd name="connsiteX32" fmla="*/ 690680 w 2021766"/>
              <a:gd name="connsiteY32" fmla="*/ 790423 h 1254935"/>
              <a:gd name="connsiteX33" fmla="*/ 687092 w 2021766"/>
              <a:gd name="connsiteY33" fmla="*/ 717714 h 1254935"/>
              <a:gd name="connsiteX34" fmla="*/ 996636 w 2021766"/>
              <a:gd name="connsiteY34" fmla="*/ 79324 h 1254935"/>
              <a:gd name="connsiteX35" fmla="*/ 1306175 w 2021766"/>
              <a:gd name="connsiteY35" fmla="*/ 717714 h 1254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021766" h="1254935">
                <a:moveTo>
                  <a:pt x="2021766" y="1010882"/>
                </a:moveTo>
                <a:cubicBezTo>
                  <a:pt x="2021766" y="453492"/>
                  <a:pt x="1568273" y="0"/>
                  <a:pt x="1010879" y="0"/>
                </a:cubicBezTo>
                <a:cubicBezTo>
                  <a:pt x="453487" y="0"/>
                  <a:pt x="0" y="453492"/>
                  <a:pt x="0" y="1010882"/>
                </a:cubicBezTo>
                <a:cubicBezTo>
                  <a:pt x="0" y="1095009"/>
                  <a:pt x="10395" y="1176745"/>
                  <a:pt x="29855" y="1254935"/>
                </a:cubicBezTo>
                <a:lnTo>
                  <a:pt x="98819" y="1254935"/>
                </a:lnTo>
                <a:cubicBezTo>
                  <a:pt x="77653" y="1177105"/>
                  <a:pt x="66179" y="1095363"/>
                  <a:pt x="66179" y="1010882"/>
                </a:cubicBezTo>
                <a:cubicBezTo>
                  <a:pt x="66179" y="526840"/>
                  <a:pt x="432290" y="127184"/>
                  <a:pt x="902048" y="72974"/>
                </a:cubicBezTo>
                <a:cubicBezTo>
                  <a:pt x="729218" y="234029"/>
                  <a:pt x="620893" y="463403"/>
                  <a:pt x="620893" y="717714"/>
                </a:cubicBezTo>
                <a:cubicBezTo>
                  <a:pt x="620893" y="751923"/>
                  <a:pt x="622886" y="785686"/>
                  <a:pt x="626689" y="818921"/>
                </a:cubicBezTo>
                <a:cubicBezTo>
                  <a:pt x="440491" y="910190"/>
                  <a:pt x="291269" y="1064930"/>
                  <a:pt x="207220" y="1254935"/>
                </a:cubicBezTo>
                <a:lnTo>
                  <a:pt x="280078" y="1254935"/>
                </a:lnTo>
                <a:cubicBezTo>
                  <a:pt x="356607" y="1097307"/>
                  <a:pt x="482357" y="967970"/>
                  <a:pt x="637574" y="887069"/>
                </a:cubicBezTo>
                <a:cubicBezTo>
                  <a:pt x="664254" y="1023473"/>
                  <a:pt x="722360" y="1148755"/>
                  <a:pt x="804122" y="1254935"/>
                </a:cubicBezTo>
                <a:lnTo>
                  <a:pt x="890287" y="1254935"/>
                </a:lnTo>
                <a:cubicBezTo>
                  <a:pt x="793287" y="1144706"/>
                  <a:pt x="725481" y="1008272"/>
                  <a:pt x="699221" y="857707"/>
                </a:cubicBezTo>
                <a:cubicBezTo>
                  <a:pt x="795861" y="817258"/>
                  <a:pt x="901824" y="794759"/>
                  <a:pt x="1012962" y="794759"/>
                </a:cubicBezTo>
                <a:cubicBezTo>
                  <a:pt x="1112486" y="794759"/>
                  <a:pt x="1207471" y="813562"/>
                  <a:pt x="1295729" y="846353"/>
                </a:cubicBezTo>
                <a:cubicBezTo>
                  <a:pt x="1270954" y="1001406"/>
                  <a:pt x="1202305" y="1141942"/>
                  <a:pt x="1102936" y="1254935"/>
                </a:cubicBezTo>
                <a:lnTo>
                  <a:pt x="1189214" y="1254935"/>
                </a:lnTo>
                <a:cubicBezTo>
                  <a:pt x="1273906" y="1145043"/>
                  <a:pt x="1333290" y="1014703"/>
                  <a:pt x="1358589" y="872705"/>
                </a:cubicBezTo>
                <a:cubicBezTo>
                  <a:pt x="1527358" y="952141"/>
                  <a:pt x="1664442" y="1087519"/>
                  <a:pt x="1745874" y="1254935"/>
                </a:cubicBezTo>
                <a:lnTo>
                  <a:pt x="1819019" y="1254935"/>
                </a:lnTo>
                <a:cubicBezTo>
                  <a:pt x="1730257" y="1054149"/>
                  <a:pt x="1568792" y="892596"/>
                  <a:pt x="1367904" y="803808"/>
                </a:cubicBezTo>
                <a:cubicBezTo>
                  <a:pt x="1370673" y="775442"/>
                  <a:pt x="1372374" y="746766"/>
                  <a:pt x="1372374" y="717714"/>
                </a:cubicBezTo>
                <a:cubicBezTo>
                  <a:pt x="1372374" y="461943"/>
                  <a:pt x="1262848" y="231306"/>
                  <a:pt x="1088300" y="70117"/>
                </a:cubicBezTo>
                <a:cubicBezTo>
                  <a:pt x="1573035" y="109721"/>
                  <a:pt x="1955568" y="516109"/>
                  <a:pt x="1955568" y="1010882"/>
                </a:cubicBezTo>
                <a:cubicBezTo>
                  <a:pt x="1955568" y="1095352"/>
                  <a:pt x="1944119" y="1177099"/>
                  <a:pt x="1922989" y="1254935"/>
                </a:cubicBezTo>
                <a:lnTo>
                  <a:pt x="1991910" y="1254935"/>
                </a:lnTo>
                <a:cubicBezTo>
                  <a:pt x="2011369" y="1176745"/>
                  <a:pt x="2021766" y="1095009"/>
                  <a:pt x="2021766" y="1010882"/>
                </a:cubicBezTo>
                <a:close/>
                <a:moveTo>
                  <a:pt x="1306175" y="717714"/>
                </a:moveTo>
                <a:cubicBezTo>
                  <a:pt x="1306175" y="738295"/>
                  <a:pt x="1305134" y="758628"/>
                  <a:pt x="1303630" y="778828"/>
                </a:cubicBezTo>
                <a:cubicBezTo>
                  <a:pt x="1212468" y="746837"/>
                  <a:pt x="1114919" y="728561"/>
                  <a:pt x="1012962" y="728561"/>
                </a:cubicBezTo>
                <a:cubicBezTo>
                  <a:pt x="899144" y="728561"/>
                  <a:pt x="790641" y="750969"/>
                  <a:pt x="690680" y="790423"/>
                </a:cubicBezTo>
                <a:cubicBezTo>
                  <a:pt x="688534" y="766438"/>
                  <a:pt x="687092" y="742251"/>
                  <a:pt x="687092" y="717714"/>
                </a:cubicBezTo>
                <a:cubicBezTo>
                  <a:pt x="687092" y="459175"/>
                  <a:pt x="808384" y="228829"/>
                  <a:pt x="996636" y="79324"/>
                </a:cubicBezTo>
                <a:cubicBezTo>
                  <a:pt x="1184903" y="228829"/>
                  <a:pt x="1306175" y="459175"/>
                  <a:pt x="1306175" y="717714"/>
                </a:cubicBezTo>
                <a:close/>
              </a:path>
            </a:pathLst>
          </a:custGeom>
          <a:solidFill>
            <a:srgbClr val="3B7B77"/>
          </a:solidFill>
          <a:ln w="180" cap="flat">
            <a:noFill/>
            <a:prstDash val="solid"/>
            <a:miter/>
          </a:ln>
        </p:spPr>
        <p:txBody>
          <a:bodyPr rtlCol="0" anchor="ctr"/>
          <a:lstStyle/>
          <a:p>
            <a:endParaRPr lang="fi-FI"/>
          </a:p>
        </p:txBody>
      </p:sp>
      <p:sp>
        <p:nvSpPr>
          <p:cNvPr id="25" name="Vapaamuotoinen: Muoto 24">
            <a:extLst>
              <a:ext uri="{FF2B5EF4-FFF2-40B4-BE49-F238E27FC236}">
                <a16:creationId xmlns:a16="http://schemas.microsoft.com/office/drawing/2014/main" id="{D06CB866-F276-7EF2-FFEA-23C4FDCFB594}"/>
              </a:ext>
              <a:ext uri="{C183D7F6-B498-43B3-948B-1728B52AA6E4}">
                <adec:decorative xmlns:adec="http://schemas.microsoft.com/office/drawing/2017/decorative" val="1"/>
              </a:ext>
            </a:extLst>
          </p:cNvPr>
          <p:cNvSpPr/>
          <p:nvPr/>
        </p:nvSpPr>
        <p:spPr>
          <a:xfrm>
            <a:off x="7864461" y="2667495"/>
            <a:ext cx="2021768" cy="2021763"/>
          </a:xfrm>
          <a:custGeom>
            <a:avLst/>
            <a:gdLst>
              <a:gd name="connsiteX0" fmla="*/ 2021769 w 2021768"/>
              <a:gd name="connsiteY0" fmla="*/ 1010882 h 2021763"/>
              <a:gd name="connsiteX1" fmla="*/ 1010881 w 2021768"/>
              <a:gd name="connsiteY1" fmla="*/ 0 h 2021763"/>
              <a:gd name="connsiteX2" fmla="*/ 0 w 2021768"/>
              <a:gd name="connsiteY2" fmla="*/ 1010882 h 2021763"/>
              <a:gd name="connsiteX3" fmla="*/ 1010881 w 2021768"/>
              <a:gd name="connsiteY3" fmla="*/ 2021764 h 2021763"/>
              <a:gd name="connsiteX4" fmla="*/ 2021769 w 2021768"/>
              <a:gd name="connsiteY4" fmla="*/ 1010882 h 2021763"/>
              <a:gd name="connsiteX5" fmla="*/ 1306176 w 2021768"/>
              <a:gd name="connsiteY5" fmla="*/ 717716 h 2021763"/>
              <a:gd name="connsiteX6" fmla="*/ 1303630 w 2021768"/>
              <a:gd name="connsiteY6" fmla="*/ 778828 h 2021763"/>
              <a:gd name="connsiteX7" fmla="*/ 1012964 w 2021768"/>
              <a:gd name="connsiteY7" fmla="*/ 728561 h 2021763"/>
              <a:gd name="connsiteX8" fmla="*/ 690682 w 2021768"/>
              <a:gd name="connsiteY8" fmla="*/ 790423 h 2021763"/>
              <a:gd name="connsiteX9" fmla="*/ 687092 w 2021768"/>
              <a:gd name="connsiteY9" fmla="*/ 717716 h 2021763"/>
              <a:gd name="connsiteX10" fmla="*/ 996638 w 2021768"/>
              <a:gd name="connsiteY10" fmla="*/ 79324 h 2021763"/>
              <a:gd name="connsiteX11" fmla="*/ 1306176 w 2021768"/>
              <a:gd name="connsiteY11" fmla="*/ 717716 h 2021763"/>
              <a:gd name="connsiteX12" fmla="*/ 941101 w 2021768"/>
              <a:gd name="connsiteY12" fmla="*/ 1396867 h 2021763"/>
              <a:gd name="connsiteX13" fmla="*/ 490769 w 2021768"/>
              <a:gd name="connsiteY13" fmla="*/ 1533112 h 2021763"/>
              <a:gd name="connsiteX14" fmla="*/ 208670 w 2021768"/>
              <a:gd name="connsiteY14" fmla="*/ 1481760 h 2021763"/>
              <a:gd name="connsiteX15" fmla="*/ 637576 w 2021768"/>
              <a:gd name="connsiteY15" fmla="*/ 887071 h 2021763"/>
              <a:gd name="connsiteX16" fmla="*/ 941101 w 2021768"/>
              <a:gd name="connsiteY16" fmla="*/ 1396867 h 2021763"/>
              <a:gd name="connsiteX17" fmla="*/ 699223 w 2021768"/>
              <a:gd name="connsiteY17" fmla="*/ 857707 h 2021763"/>
              <a:gd name="connsiteX18" fmla="*/ 1012964 w 2021768"/>
              <a:gd name="connsiteY18" fmla="*/ 794759 h 2021763"/>
              <a:gd name="connsiteX19" fmla="*/ 1295732 w 2021768"/>
              <a:gd name="connsiteY19" fmla="*/ 846355 h 2021763"/>
              <a:gd name="connsiteX20" fmla="*/ 996638 w 2021768"/>
              <a:gd name="connsiteY20" fmla="*/ 1356043 h 2021763"/>
              <a:gd name="connsiteX21" fmla="*/ 699223 w 2021768"/>
              <a:gd name="connsiteY21" fmla="*/ 857707 h 2021763"/>
              <a:gd name="connsiteX22" fmla="*/ 1358590 w 2021768"/>
              <a:gd name="connsiteY22" fmla="*/ 872706 h 2021763"/>
              <a:gd name="connsiteX23" fmla="*/ 1815488 w 2021768"/>
              <a:gd name="connsiteY23" fmla="*/ 1470433 h 2021763"/>
              <a:gd name="connsiteX24" fmla="*/ 1502520 w 2021768"/>
              <a:gd name="connsiteY24" fmla="*/ 1533112 h 2021763"/>
              <a:gd name="connsiteX25" fmla="*/ 1052195 w 2021768"/>
              <a:gd name="connsiteY25" fmla="*/ 1396867 h 2021763"/>
              <a:gd name="connsiteX26" fmla="*/ 1358590 w 2021768"/>
              <a:gd name="connsiteY26" fmla="*/ 872706 h 2021763"/>
              <a:gd name="connsiteX27" fmla="*/ 246040 w 2021768"/>
              <a:gd name="connsiteY27" fmla="*/ 1563142 h 2021763"/>
              <a:gd name="connsiteX28" fmla="*/ 490769 w 2021768"/>
              <a:gd name="connsiteY28" fmla="*/ 1599293 h 2021763"/>
              <a:gd name="connsiteX29" fmla="*/ 996638 w 2021768"/>
              <a:gd name="connsiteY29" fmla="*/ 1438574 h 2021763"/>
              <a:gd name="connsiteX30" fmla="*/ 1502520 w 2021768"/>
              <a:gd name="connsiteY30" fmla="*/ 1599293 h 2021763"/>
              <a:gd name="connsiteX31" fmla="*/ 1784627 w 2021768"/>
              <a:gd name="connsiteY31" fmla="*/ 1551262 h 2021763"/>
              <a:gd name="connsiteX32" fmla="*/ 1010881 w 2021768"/>
              <a:gd name="connsiteY32" fmla="*/ 1955560 h 2021763"/>
              <a:gd name="connsiteX33" fmla="*/ 246040 w 2021768"/>
              <a:gd name="connsiteY33" fmla="*/ 1563142 h 2021763"/>
              <a:gd name="connsiteX34" fmla="*/ 902048 w 2021768"/>
              <a:gd name="connsiteY34" fmla="*/ 72974 h 2021763"/>
              <a:gd name="connsiteX35" fmla="*/ 620893 w 2021768"/>
              <a:gd name="connsiteY35" fmla="*/ 717716 h 2021763"/>
              <a:gd name="connsiteX36" fmla="*/ 626691 w 2021768"/>
              <a:gd name="connsiteY36" fmla="*/ 818923 h 2021763"/>
              <a:gd name="connsiteX37" fmla="*/ 155501 w 2021768"/>
              <a:gd name="connsiteY37" fmla="*/ 1409231 h 2021763"/>
              <a:gd name="connsiteX38" fmla="*/ 66181 w 2021768"/>
              <a:gd name="connsiteY38" fmla="*/ 1010882 h 2021763"/>
              <a:gd name="connsiteX39" fmla="*/ 902048 w 2021768"/>
              <a:gd name="connsiteY39" fmla="*/ 72974 h 2021763"/>
              <a:gd name="connsiteX40" fmla="*/ 1955570 w 2021768"/>
              <a:gd name="connsiteY40" fmla="*/ 1010882 h 2021763"/>
              <a:gd name="connsiteX41" fmla="*/ 1869254 w 2021768"/>
              <a:gd name="connsiteY41" fmla="*/ 1403059 h 2021763"/>
              <a:gd name="connsiteX42" fmla="*/ 1367906 w 2021768"/>
              <a:gd name="connsiteY42" fmla="*/ 803808 h 2021763"/>
              <a:gd name="connsiteX43" fmla="*/ 1372376 w 2021768"/>
              <a:gd name="connsiteY43" fmla="*/ 717716 h 2021763"/>
              <a:gd name="connsiteX44" fmla="*/ 1088302 w 2021768"/>
              <a:gd name="connsiteY44" fmla="*/ 70117 h 2021763"/>
              <a:gd name="connsiteX45" fmla="*/ 1955570 w 2021768"/>
              <a:gd name="connsiteY45" fmla="*/ 1010882 h 2021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021768" h="2021763">
                <a:moveTo>
                  <a:pt x="2021769" y="1010882"/>
                </a:moveTo>
                <a:cubicBezTo>
                  <a:pt x="2021769" y="453492"/>
                  <a:pt x="1568274" y="0"/>
                  <a:pt x="1010881" y="0"/>
                </a:cubicBezTo>
                <a:cubicBezTo>
                  <a:pt x="453489" y="0"/>
                  <a:pt x="0" y="453492"/>
                  <a:pt x="0" y="1010882"/>
                </a:cubicBezTo>
                <a:cubicBezTo>
                  <a:pt x="0" y="1568274"/>
                  <a:pt x="453489" y="2021764"/>
                  <a:pt x="1010881" y="2021764"/>
                </a:cubicBezTo>
                <a:cubicBezTo>
                  <a:pt x="1568274" y="2021764"/>
                  <a:pt x="2021769" y="1568274"/>
                  <a:pt x="2021769" y="1010882"/>
                </a:cubicBezTo>
                <a:close/>
                <a:moveTo>
                  <a:pt x="1306176" y="717716"/>
                </a:moveTo>
                <a:cubicBezTo>
                  <a:pt x="1306176" y="738295"/>
                  <a:pt x="1305137" y="758628"/>
                  <a:pt x="1303630" y="778828"/>
                </a:cubicBezTo>
                <a:cubicBezTo>
                  <a:pt x="1212470" y="746836"/>
                  <a:pt x="1114921" y="728561"/>
                  <a:pt x="1012964" y="728561"/>
                </a:cubicBezTo>
                <a:cubicBezTo>
                  <a:pt x="899146" y="728561"/>
                  <a:pt x="790643" y="750971"/>
                  <a:pt x="690682" y="790423"/>
                </a:cubicBezTo>
                <a:cubicBezTo>
                  <a:pt x="688534" y="766438"/>
                  <a:pt x="687092" y="742251"/>
                  <a:pt x="687092" y="717716"/>
                </a:cubicBezTo>
                <a:cubicBezTo>
                  <a:pt x="687092" y="459175"/>
                  <a:pt x="808386" y="228829"/>
                  <a:pt x="996638" y="79324"/>
                </a:cubicBezTo>
                <a:cubicBezTo>
                  <a:pt x="1184905" y="228829"/>
                  <a:pt x="1306176" y="459175"/>
                  <a:pt x="1306176" y="717716"/>
                </a:cubicBezTo>
                <a:close/>
                <a:moveTo>
                  <a:pt x="941101" y="1396867"/>
                </a:moveTo>
                <a:cubicBezTo>
                  <a:pt x="811954" y="1482782"/>
                  <a:pt x="657178" y="1533112"/>
                  <a:pt x="490769" y="1533112"/>
                </a:cubicBezTo>
                <a:cubicBezTo>
                  <a:pt x="391494" y="1533112"/>
                  <a:pt x="296731" y="1514374"/>
                  <a:pt x="208670" y="1481760"/>
                </a:cubicBezTo>
                <a:cubicBezTo>
                  <a:pt x="249931" y="1222756"/>
                  <a:pt x="412893" y="1004177"/>
                  <a:pt x="637576" y="887071"/>
                </a:cubicBezTo>
                <a:cubicBezTo>
                  <a:pt x="677385" y="1090600"/>
                  <a:pt x="787152" y="1269378"/>
                  <a:pt x="941101" y="1396867"/>
                </a:cubicBezTo>
                <a:close/>
                <a:moveTo>
                  <a:pt x="699223" y="857707"/>
                </a:moveTo>
                <a:cubicBezTo>
                  <a:pt x="795863" y="817258"/>
                  <a:pt x="901826" y="794759"/>
                  <a:pt x="1012964" y="794759"/>
                </a:cubicBezTo>
                <a:cubicBezTo>
                  <a:pt x="1112489" y="794759"/>
                  <a:pt x="1207471" y="813562"/>
                  <a:pt x="1295732" y="846355"/>
                </a:cubicBezTo>
                <a:cubicBezTo>
                  <a:pt x="1262895" y="1051859"/>
                  <a:pt x="1152996" y="1231875"/>
                  <a:pt x="996638" y="1356043"/>
                </a:cubicBezTo>
                <a:cubicBezTo>
                  <a:pt x="843146" y="1234154"/>
                  <a:pt x="734242" y="1058495"/>
                  <a:pt x="699223" y="857707"/>
                </a:cubicBezTo>
                <a:close/>
                <a:moveTo>
                  <a:pt x="1358590" y="872706"/>
                </a:moveTo>
                <a:cubicBezTo>
                  <a:pt x="1595091" y="984022"/>
                  <a:pt x="1769398" y="1205167"/>
                  <a:pt x="1815488" y="1470433"/>
                </a:cubicBezTo>
                <a:cubicBezTo>
                  <a:pt x="1719063" y="1510679"/>
                  <a:pt x="1613392" y="1533112"/>
                  <a:pt x="1502520" y="1533112"/>
                </a:cubicBezTo>
                <a:cubicBezTo>
                  <a:pt x="1336111" y="1533112"/>
                  <a:pt x="1181342" y="1482782"/>
                  <a:pt x="1052195" y="1396867"/>
                </a:cubicBezTo>
                <a:cubicBezTo>
                  <a:pt x="1209752" y="1266369"/>
                  <a:pt x="1321264" y="1082218"/>
                  <a:pt x="1358590" y="872706"/>
                </a:cubicBezTo>
                <a:close/>
                <a:moveTo>
                  <a:pt x="246040" y="1563142"/>
                </a:moveTo>
                <a:cubicBezTo>
                  <a:pt x="323878" y="1585951"/>
                  <a:pt x="405654" y="1599293"/>
                  <a:pt x="490769" y="1599293"/>
                </a:cubicBezTo>
                <a:cubicBezTo>
                  <a:pt x="679016" y="1599293"/>
                  <a:pt x="853280" y="1539488"/>
                  <a:pt x="996638" y="1438574"/>
                </a:cubicBezTo>
                <a:cubicBezTo>
                  <a:pt x="1140009" y="1539488"/>
                  <a:pt x="1314273" y="1599293"/>
                  <a:pt x="1502520" y="1599293"/>
                </a:cubicBezTo>
                <a:cubicBezTo>
                  <a:pt x="1601403" y="1599293"/>
                  <a:pt x="1695878" y="1581550"/>
                  <a:pt x="1784627" y="1551262"/>
                </a:cubicBezTo>
                <a:cubicBezTo>
                  <a:pt x="1613633" y="1795304"/>
                  <a:pt x="1330820" y="1955560"/>
                  <a:pt x="1010881" y="1955560"/>
                </a:cubicBezTo>
                <a:cubicBezTo>
                  <a:pt x="696256" y="1955560"/>
                  <a:pt x="417820" y="1800371"/>
                  <a:pt x="246040" y="1563142"/>
                </a:cubicBezTo>
                <a:close/>
                <a:moveTo>
                  <a:pt x="902048" y="72974"/>
                </a:moveTo>
                <a:cubicBezTo>
                  <a:pt x="729220" y="234029"/>
                  <a:pt x="620893" y="463405"/>
                  <a:pt x="620893" y="717716"/>
                </a:cubicBezTo>
                <a:cubicBezTo>
                  <a:pt x="620893" y="751923"/>
                  <a:pt x="622888" y="785686"/>
                  <a:pt x="626691" y="818923"/>
                </a:cubicBezTo>
                <a:cubicBezTo>
                  <a:pt x="392249" y="933838"/>
                  <a:pt x="216410" y="1149370"/>
                  <a:pt x="155501" y="1409231"/>
                </a:cubicBezTo>
                <a:cubicBezTo>
                  <a:pt x="98788" y="1287983"/>
                  <a:pt x="66181" y="1153325"/>
                  <a:pt x="66181" y="1010882"/>
                </a:cubicBezTo>
                <a:cubicBezTo>
                  <a:pt x="66181" y="526840"/>
                  <a:pt x="432293" y="127184"/>
                  <a:pt x="902048" y="72974"/>
                </a:cubicBezTo>
                <a:close/>
                <a:moveTo>
                  <a:pt x="1955570" y="1010882"/>
                </a:moveTo>
                <a:cubicBezTo>
                  <a:pt x="1955570" y="1150893"/>
                  <a:pt x="1924131" y="1283424"/>
                  <a:pt x="1869254" y="1403059"/>
                </a:cubicBezTo>
                <a:cubicBezTo>
                  <a:pt x="1804228" y="1134364"/>
                  <a:pt x="1616160" y="913531"/>
                  <a:pt x="1367906" y="803808"/>
                </a:cubicBezTo>
                <a:cubicBezTo>
                  <a:pt x="1370674" y="775444"/>
                  <a:pt x="1372376" y="746766"/>
                  <a:pt x="1372376" y="717716"/>
                </a:cubicBezTo>
                <a:cubicBezTo>
                  <a:pt x="1372376" y="461943"/>
                  <a:pt x="1262850" y="231305"/>
                  <a:pt x="1088302" y="70117"/>
                </a:cubicBezTo>
                <a:cubicBezTo>
                  <a:pt x="1573037" y="109723"/>
                  <a:pt x="1955570" y="516109"/>
                  <a:pt x="1955570" y="1010882"/>
                </a:cubicBezTo>
                <a:close/>
              </a:path>
            </a:pathLst>
          </a:custGeom>
          <a:solidFill>
            <a:srgbClr val="3B7B77"/>
          </a:solidFill>
          <a:ln w="180" cap="flat">
            <a:noFill/>
            <a:prstDash val="solid"/>
            <a:miter/>
          </a:ln>
        </p:spPr>
        <p:txBody>
          <a:bodyPr rtlCol="0" anchor="ctr"/>
          <a:lstStyle/>
          <a:p>
            <a:endParaRPr lang="fi-FI"/>
          </a:p>
        </p:txBody>
      </p:sp>
      <p:sp>
        <p:nvSpPr>
          <p:cNvPr id="26" name="Vapaamuotoinen: Muoto 25">
            <a:extLst>
              <a:ext uri="{FF2B5EF4-FFF2-40B4-BE49-F238E27FC236}">
                <a16:creationId xmlns:a16="http://schemas.microsoft.com/office/drawing/2014/main" id="{B9ED6671-9E0A-372F-DB91-E3F971A0281D}"/>
              </a:ext>
              <a:ext uri="{C183D7F6-B498-43B3-948B-1728B52AA6E4}">
                <adec:decorative xmlns:adec="http://schemas.microsoft.com/office/drawing/2017/decorative" val="1"/>
              </a:ext>
            </a:extLst>
          </p:cNvPr>
          <p:cNvSpPr/>
          <p:nvPr/>
        </p:nvSpPr>
        <p:spPr>
          <a:xfrm>
            <a:off x="6171173" y="1689649"/>
            <a:ext cx="2021768" cy="2021765"/>
          </a:xfrm>
          <a:custGeom>
            <a:avLst/>
            <a:gdLst>
              <a:gd name="connsiteX0" fmla="*/ 2021769 w 2021768"/>
              <a:gd name="connsiteY0" fmla="*/ 1010882 h 2021765"/>
              <a:gd name="connsiteX1" fmla="*/ 1010881 w 2021768"/>
              <a:gd name="connsiteY1" fmla="*/ 0 h 2021765"/>
              <a:gd name="connsiteX2" fmla="*/ 0 w 2021768"/>
              <a:gd name="connsiteY2" fmla="*/ 1010882 h 2021765"/>
              <a:gd name="connsiteX3" fmla="*/ 1010881 w 2021768"/>
              <a:gd name="connsiteY3" fmla="*/ 2021766 h 2021765"/>
              <a:gd name="connsiteX4" fmla="*/ 2021769 w 2021768"/>
              <a:gd name="connsiteY4" fmla="*/ 1010882 h 2021765"/>
              <a:gd name="connsiteX5" fmla="*/ 1306176 w 2021768"/>
              <a:gd name="connsiteY5" fmla="*/ 717716 h 2021765"/>
              <a:gd name="connsiteX6" fmla="*/ 1303630 w 2021768"/>
              <a:gd name="connsiteY6" fmla="*/ 778828 h 2021765"/>
              <a:gd name="connsiteX7" fmla="*/ 1012964 w 2021768"/>
              <a:gd name="connsiteY7" fmla="*/ 728561 h 2021765"/>
              <a:gd name="connsiteX8" fmla="*/ 690680 w 2021768"/>
              <a:gd name="connsiteY8" fmla="*/ 790423 h 2021765"/>
              <a:gd name="connsiteX9" fmla="*/ 687092 w 2021768"/>
              <a:gd name="connsiteY9" fmla="*/ 717716 h 2021765"/>
              <a:gd name="connsiteX10" fmla="*/ 996638 w 2021768"/>
              <a:gd name="connsiteY10" fmla="*/ 79324 h 2021765"/>
              <a:gd name="connsiteX11" fmla="*/ 1306176 w 2021768"/>
              <a:gd name="connsiteY11" fmla="*/ 717716 h 2021765"/>
              <a:gd name="connsiteX12" fmla="*/ 941101 w 2021768"/>
              <a:gd name="connsiteY12" fmla="*/ 1396867 h 2021765"/>
              <a:gd name="connsiteX13" fmla="*/ 490769 w 2021768"/>
              <a:gd name="connsiteY13" fmla="*/ 1533112 h 2021765"/>
              <a:gd name="connsiteX14" fmla="*/ 208668 w 2021768"/>
              <a:gd name="connsiteY14" fmla="*/ 1481760 h 2021765"/>
              <a:gd name="connsiteX15" fmla="*/ 637576 w 2021768"/>
              <a:gd name="connsiteY15" fmla="*/ 887071 h 2021765"/>
              <a:gd name="connsiteX16" fmla="*/ 941101 w 2021768"/>
              <a:gd name="connsiteY16" fmla="*/ 1396867 h 2021765"/>
              <a:gd name="connsiteX17" fmla="*/ 699221 w 2021768"/>
              <a:gd name="connsiteY17" fmla="*/ 857707 h 2021765"/>
              <a:gd name="connsiteX18" fmla="*/ 1012964 w 2021768"/>
              <a:gd name="connsiteY18" fmla="*/ 794761 h 2021765"/>
              <a:gd name="connsiteX19" fmla="*/ 1295732 w 2021768"/>
              <a:gd name="connsiteY19" fmla="*/ 846355 h 2021765"/>
              <a:gd name="connsiteX20" fmla="*/ 996638 w 2021768"/>
              <a:gd name="connsiteY20" fmla="*/ 1356043 h 2021765"/>
              <a:gd name="connsiteX21" fmla="*/ 699221 w 2021768"/>
              <a:gd name="connsiteY21" fmla="*/ 857707 h 2021765"/>
              <a:gd name="connsiteX22" fmla="*/ 1358589 w 2021768"/>
              <a:gd name="connsiteY22" fmla="*/ 872706 h 2021765"/>
              <a:gd name="connsiteX23" fmla="*/ 1815488 w 2021768"/>
              <a:gd name="connsiteY23" fmla="*/ 1470433 h 2021765"/>
              <a:gd name="connsiteX24" fmla="*/ 1502520 w 2021768"/>
              <a:gd name="connsiteY24" fmla="*/ 1533112 h 2021765"/>
              <a:gd name="connsiteX25" fmla="*/ 1052194 w 2021768"/>
              <a:gd name="connsiteY25" fmla="*/ 1396867 h 2021765"/>
              <a:gd name="connsiteX26" fmla="*/ 1358589 w 2021768"/>
              <a:gd name="connsiteY26" fmla="*/ 872706 h 2021765"/>
              <a:gd name="connsiteX27" fmla="*/ 246038 w 2021768"/>
              <a:gd name="connsiteY27" fmla="*/ 1563142 h 2021765"/>
              <a:gd name="connsiteX28" fmla="*/ 490769 w 2021768"/>
              <a:gd name="connsiteY28" fmla="*/ 1599293 h 2021765"/>
              <a:gd name="connsiteX29" fmla="*/ 996638 w 2021768"/>
              <a:gd name="connsiteY29" fmla="*/ 1438574 h 2021765"/>
              <a:gd name="connsiteX30" fmla="*/ 1502520 w 2021768"/>
              <a:gd name="connsiteY30" fmla="*/ 1599293 h 2021765"/>
              <a:gd name="connsiteX31" fmla="*/ 1784627 w 2021768"/>
              <a:gd name="connsiteY31" fmla="*/ 1551262 h 2021765"/>
              <a:gd name="connsiteX32" fmla="*/ 1010881 w 2021768"/>
              <a:gd name="connsiteY32" fmla="*/ 1955560 h 2021765"/>
              <a:gd name="connsiteX33" fmla="*/ 246038 w 2021768"/>
              <a:gd name="connsiteY33" fmla="*/ 1563142 h 2021765"/>
              <a:gd name="connsiteX34" fmla="*/ 902048 w 2021768"/>
              <a:gd name="connsiteY34" fmla="*/ 72976 h 2021765"/>
              <a:gd name="connsiteX35" fmla="*/ 620893 w 2021768"/>
              <a:gd name="connsiteY35" fmla="*/ 717716 h 2021765"/>
              <a:gd name="connsiteX36" fmla="*/ 626691 w 2021768"/>
              <a:gd name="connsiteY36" fmla="*/ 818923 h 2021765"/>
              <a:gd name="connsiteX37" fmla="*/ 155500 w 2021768"/>
              <a:gd name="connsiteY37" fmla="*/ 1409231 h 2021765"/>
              <a:gd name="connsiteX38" fmla="*/ 66174 w 2021768"/>
              <a:gd name="connsiteY38" fmla="*/ 1010882 h 2021765"/>
              <a:gd name="connsiteX39" fmla="*/ 902048 w 2021768"/>
              <a:gd name="connsiteY39" fmla="*/ 72976 h 2021765"/>
              <a:gd name="connsiteX40" fmla="*/ 1955570 w 2021768"/>
              <a:gd name="connsiteY40" fmla="*/ 1010882 h 2021765"/>
              <a:gd name="connsiteX41" fmla="*/ 1869254 w 2021768"/>
              <a:gd name="connsiteY41" fmla="*/ 1403059 h 2021765"/>
              <a:gd name="connsiteX42" fmla="*/ 1367904 w 2021768"/>
              <a:gd name="connsiteY42" fmla="*/ 803810 h 2021765"/>
              <a:gd name="connsiteX43" fmla="*/ 1372375 w 2021768"/>
              <a:gd name="connsiteY43" fmla="*/ 717716 h 2021765"/>
              <a:gd name="connsiteX44" fmla="*/ 1088300 w 2021768"/>
              <a:gd name="connsiteY44" fmla="*/ 70117 h 2021765"/>
              <a:gd name="connsiteX45" fmla="*/ 1955570 w 2021768"/>
              <a:gd name="connsiteY45" fmla="*/ 1010882 h 2021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021768" h="2021765">
                <a:moveTo>
                  <a:pt x="2021769" y="1010882"/>
                </a:moveTo>
                <a:cubicBezTo>
                  <a:pt x="2021769" y="453492"/>
                  <a:pt x="1568274" y="0"/>
                  <a:pt x="1010881" y="0"/>
                </a:cubicBezTo>
                <a:cubicBezTo>
                  <a:pt x="453487" y="0"/>
                  <a:pt x="0" y="453492"/>
                  <a:pt x="0" y="1010882"/>
                </a:cubicBezTo>
                <a:cubicBezTo>
                  <a:pt x="0" y="1568273"/>
                  <a:pt x="453487" y="2021766"/>
                  <a:pt x="1010881" y="2021766"/>
                </a:cubicBezTo>
                <a:cubicBezTo>
                  <a:pt x="1568274" y="2021766"/>
                  <a:pt x="2021769" y="1568273"/>
                  <a:pt x="2021769" y="1010882"/>
                </a:cubicBezTo>
                <a:close/>
                <a:moveTo>
                  <a:pt x="1306176" y="717716"/>
                </a:moveTo>
                <a:cubicBezTo>
                  <a:pt x="1306176" y="738297"/>
                  <a:pt x="1305134" y="758628"/>
                  <a:pt x="1303630" y="778828"/>
                </a:cubicBezTo>
                <a:cubicBezTo>
                  <a:pt x="1212468" y="746836"/>
                  <a:pt x="1114921" y="728561"/>
                  <a:pt x="1012964" y="728561"/>
                </a:cubicBezTo>
                <a:cubicBezTo>
                  <a:pt x="899146" y="728561"/>
                  <a:pt x="790643" y="750971"/>
                  <a:pt x="690680" y="790423"/>
                </a:cubicBezTo>
                <a:cubicBezTo>
                  <a:pt x="688534" y="766440"/>
                  <a:pt x="687092" y="742251"/>
                  <a:pt x="687092" y="717716"/>
                </a:cubicBezTo>
                <a:cubicBezTo>
                  <a:pt x="687092" y="459176"/>
                  <a:pt x="808384" y="228829"/>
                  <a:pt x="996638" y="79324"/>
                </a:cubicBezTo>
                <a:cubicBezTo>
                  <a:pt x="1184903" y="228829"/>
                  <a:pt x="1306176" y="459176"/>
                  <a:pt x="1306176" y="717716"/>
                </a:cubicBezTo>
                <a:close/>
                <a:moveTo>
                  <a:pt x="941101" y="1396867"/>
                </a:moveTo>
                <a:cubicBezTo>
                  <a:pt x="811954" y="1482782"/>
                  <a:pt x="657178" y="1533112"/>
                  <a:pt x="490769" y="1533112"/>
                </a:cubicBezTo>
                <a:cubicBezTo>
                  <a:pt x="391493" y="1533112"/>
                  <a:pt x="296731" y="1514374"/>
                  <a:pt x="208668" y="1481760"/>
                </a:cubicBezTo>
                <a:cubicBezTo>
                  <a:pt x="249931" y="1222756"/>
                  <a:pt x="412892" y="1004177"/>
                  <a:pt x="637576" y="887071"/>
                </a:cubicBezTo>
                <a:cubicBezTo>
                  <a:pt x="677383" y="1090600"/>
                  <a:pt x="787150" y="1269378"/>
                  <a:pt x="941101" y="1396867"/>
                </a:cubicBezTo>
                <a:close/>
                <a:moveTo>
                  <a:pt x="699221" y="857707"/>
                </a:moveTo>
                <a:cubicBezTo>
                  <a:pt x="795863" y="817258"/>
                  <a:pt x="901826" y="794761"/>
                  <a:pt x="1012964" y="794761"/>
                </a:cubicBezTo>
                <a:cubicBezTo>
                  <a:pt x="1112489" y="794761"/>
                  <a:pt x="1207471" y="813562"/>
                  <a:pt x="1295732" y="846355"/>
                </a:cubicBezTo>
                <a:cubicBezTo>
                  <a:pt x="1262895" y="1051859"/>
                  <a:pt x="1152994" y="1231875"/>
                  <a:pt x="996638" y="1356043"/>
                </a:cubicBezTo>
                <a:cubicBezTo>
                  <a:pt x="843144" y="1234156"/>
                  <a:pt x="734242" y="1058495"/>
                  <a:pt x="699221" y="857707"/>
                </a:cubicBezTo>
                <a:close/>
                <a:moveTo>
                  <a:pt x="1358589" y="872706"/>
                </a:moveTo>
                <a:cubicBezTo>
                  <a:pt x="1595091" y="984022"/>
                  <a:pt x="1769398" y="1205167"/>
                  <a:pt x="1815488" y="1470433"/>
                </a:cubicBezTo>
                <a:cubicBezTo>
                  <a:pt x="1719063" y="1510679"/>
                  <a:pt x="1613392" y="1533112"/>
                  <a:pt x="1502520" y="1533112"/>
                </a:cubicBezTo>
                <a:cubicBezTo>
                  <a:pt x="1336111" y="1533112"/>
                  <a:pt x="1181341" y="1482782"/>
                  <a:pt x="1052194" y="1396867"/>
                </a:cubicBezTo>
                <a:cubicBezTo>
                  <a:pt x="1209752" y="1266368"/>
                  <a:pt x="1321264" y="1082219"/>
                  <a:pt x="1358589" y="872706"/>
                </a:cubicBezTo>
                <a:close/>
                <a:moveTo>
                  <a:pt x="246038" y="1563142"/>
                </a:moveTo>
                <a:cubicBezTo>
                  <a:pt x="323878" y="1585951"/>
                  <a:pt x="405654" y="1599293"/>
                  <a:pt x="490769" y="1599293"/>
                </a:cubicBezTo>
                <a:cubicBezTo>
                  <a:pt x="679016" y="1599293"/>
                  <a:pt x="853280" y="1539488"/>
                  <a:pt x="996638" y="1438574"/>
                </a:cubicBezTo>
                <a:cubicBezTo>
                  <a:pt x="1140009" y="1539488"/>
                  <a:pt x="1314273" y="1599293"/>
                  <a:pt x="1502520" y="1599293"/>
                </a:cubicBezTo>
                <a:cubicBezTo>
                  <a:pt x="1601402" y="1599293"/>
                  <a:pt x="1695878" y="1581550"/>
                  <a:pt x="1784627" y="1551262"/>
                </a:cubicBezTo>
                <a:cubicBezTo>
                  <a:pt x="1613633" y="1795304"/>
                  <a:pt x="1330820" y="1955560"/>
                  <a:pt x="1010881" y="1955560"/>
                </a:cubicBezTo>
                <a:cubicBezTo>
                  <a:pt x="696256" y="1955560"/>
                  <a:pt x="417820" y="1800373"/>
                  <a:pt x="246038" y="1563142"/>
                </a:cubicBezTo>
                <a:close/>
                <a:moveTo>
                  <a:pt x="902048" y="72976"/>
                </a:moveTo>
                <a:cubicBezTo>
                  <a:pt x="729219" y="234031"/>
                  <a:pt x="620893" y="463405"/>
                  <a:pt x="620893" y="717716"/>
                </a:cubicBezTo>
                <a:cubicBezTo>
                  <a:pt x="620893" y="751923"/>
                  <a:pt x="622888" y="785686"/>
                  <a:pt x="626691" y="818923"/>
                </a:cubicBezTo>
                <a:cubicBezTo>
                  <a:pt x="392247" y="933838"/>
                  <a:pt x="216410" y="1149370"/>
                  <a:pt x="155500" y="1409231"/>
                </a:cubicBezTo>
                <a:cubicBezTo>
                  <a:pt x="98788" y="1287985"/>
                  <a:pt x="66174" y="1153327"/>
                  <a:pt x="66174" y="1010882"/>
                </a:cubicBezTo>
                <a:cubicBezTo>
                  <a:pt x="66174" y="526842"/>
                  <a:pt x="432292" y="127184"/>
                  <a:pt x="902048" y="72976"/>
                </a:cubicBezTo>
                <a:close/>
                <a:moveTo>
                  <a:pt x="1955570" y="1010882"/>
                </a:moveTo>
                <a:cubicBezTo>
                  <a:pt x="1955570" y="1150893"/>
                  <a:pt x="1924131" y="1283425"/>
                  <a:pt x="1869254" y="1403059"/>
                </a:cubicBezTo>
                <a:cubicBezTo>
                  <a:pt x="1804228" y="1134365"/>
                  <a:pt x="1616160" y="913531"/>
                  <a:pt x="1367904" y="803810"/>
                </a:cubicBezTo>
                <a:cubicBezTo>
                  <a:pt x="1370674" y="775444"/>
                  <a:pt x="1372375" y="746768"/>
                  <a:pt x="1372375" y="717716"/>
                </a:cubicBezTo>
                <a:cubicBezTo>
                  <a:pt x="1372375" y="461945"/>
                  <a:pt x="1262850" y="231305"/>
                  <a:pt x="1088300" y="70117"/>
                </a:cubicBezTo>
                <a:cubicBezTo>
                  <a:pt x="1573037" y="109722"/>
                  <a:pt x="1955570" y="516110"/>
                  <a:pt x="1955570" y="1010882"/>
                </a:cubicBezTo>
                <a:close/>
              </a:path>
            </a:pathLst>
          </a:custGeom>
          <a:solidFill>
            <a:srgbClr val="3B7B77"/>
          </a:solidFill>
          <a:ln w="180" cap="flat">
            <a:noFill/>
            <a:prstDash val="solid"/>
            <a:miter/>
          </a:ln>
        </p:spPr>
        <p:txBody>
          <a:bodyPr rtlCol="0" anchor="ctr"/>
          <a:lstStyle/>
          <a:p>
            <a:endParaRPr lang="fi-FI"/>
          </a:p>
        </p:txBody>
      </p:sp>
      <p:sp>
        <p:nvSpPr>
          <p:cNvPr id="27" name="Vapaamuotoinen: Muoto 26">
            <a:extLst>
              <a:ext uri="{FF2B5EF4-FFF2-40B4-BE49-F238E27FC236}">
                <a16:creationId xmlns:a16="http://schemas.microsoft.com/office/drawing/2014/main" id="{4F819BB9-208E-9671-7977-7A219EA7F4CC}"/>
              </a:ext>
              <a:ext uri="{C183D7F6-B498-43B3-948B-1728B52AA6E4}">
                <adec:decorative xmlns:adec="http://schemas.microsoft.com/office/drawing/2017/decorative" val="1"/>
              </a:ext>
            </a:extLst>
          </p:cNvPr>
          <p:cNvSpPr/>
          <p:nvPr/>
        </p:nvSpPr>
        <p:spPr>
          <a:xfrm>
            <a:off x="7864461" y="711804"/>
            <a:ext cx="2021768" cy="2021763"/>
          </a:xfrm>
          <a:custGeom>
            <a:avLst/>
            <a:gdLst>
              <a:gd name="connsiteX0" fmla="*/ 2021769 w 2021768"/>
              <a:gd name="connsiteY0" fmla="*/ 1010882 h 2021763"/>
              <a:gd name="connsiteX1" fmla="*/ 1010881 w 2021768"/>
              <a:gd name="connsiteY1" fmla="*/ 0 h 2021763"/>
              <a:gd name="connsiteX2" fmla="*/ 0 w 2021768"/>
              <a:gd name="connsiteY2" fmla="*/ 1010882 h 2021763"/>
              <a:gd name="connsiteX3" fmla="*/ 1010881 w 2021768"/>
              <a:gd name="connsiteY3" fmla="*/ 2021764 h 2021763"/>
              <a:gd name="connsiteX4" fmla="*/ 2021769 w 2021768"/>
              <a:gd name="connsiteY4" fmla="*/ 1010882 h 2021763"/>
              <a:gd name="connsiteX5" fmla="*/ 1306176 w 2021768"/>
              <a:gd name="connsiteY5" fmla="*/ 717716 h 2021763"/>
              <a:gd name="connsiteX6" fmla="*/ 1303630 w 2021768"/>
              <a:gd name="connsiteY6" fmla="*/ 778828 h 2021763"/>
              <a:gd name="connsiteX7" fmla="*/ 1012964 w 2021768"/>
              <a:gd name="connsiteY7" fmla="*/ 728561 h 2021763"/>
              <a:gd name="connsiteX8" fmla="*/ 690682 w 2021768"/>
              <a:gd name="connsiteY8" fmla="*/ 790423 h 2021763"/>
              <a:gd name="connsiteX9" fmla="*/ 687092 w 2021768"/>
              <a:gd name="connsiteY9" fmla="*/ 717716 h 2021763"/>
              <a:gd name="connsiteX10" fmla="*/ 996638 w 2021768"/>
              <a:gd name="connsiteY10" fmla="*/ 79324 h 2021763"/>
              <a:gd name="connsiteX11" fmla="*/ 1306176 w 2021768"/>
              <a:gd name="connsiteY11" fmla="*/ 717716 h 2021763"/>
              <a:gd name="connsiteX12" fmla="*/ 941101 w 2021768"/>
              <a:gd name="connsiteY12" fmla="*/ 1396867 h 2021763"/>
              <a:gd name="connsiteX13" fmla="*/ 490769 w 2021768"/>
              <a:gd name="connsiteY13" fmla="*/ 1533112 h 2021763"/>
              <a:gd name="connsiteX14" fmla="*/ 208670 w 2021768"/>
              <a:gd name="connsiteY14" fmla="*/ 1481760 h 2021763"/>
              <a:gd name="connsiteX15" fmla="*/ 637576 w 2021768"/>
              <a:gd name="connsiteY15" fmla="*/ 887069 h 2021763"/>
              <a:gd name="connsiteX16" fmla="*/ 941101 w 2021768"/>
              <a:gd name="connsiteY16" fmla="*/ 1396867 h 2021763"/>
              <a:gd name="connsiteX17" fmla="*/ 699223 w 2021768"/>
              <a:gd name="connsiteY17" fmla="*/ 857707 h 2021763"/>
              <a:gd name="connsiteX18" fmla="*/ 1012964 w 2021768"/>
              <a:gd name="connsiteY18" fmla="*/ 794759 h 2021763"/>
              <a:gd name="connsiteX19" fmla="*/ 1295732 w 2021768"/>
              <a:gd name="connsiteY19" fmla="*/ 846353 h 2021763"/>
              <a:gd name="connsiteX20" fmla="*/ 996638 w 2021768"/>
              <a:gd name="connsiteY20" fmla="*/ 1356043 h 2021763"/>
              <a:gd name="connsiteX21" fmla="*/ 699223 w 2021768"/>
              <a:gd name="connsiteY21" fmla="*/ 857707 h 2021763"/>
              <a:gd name="connsiteX22" fmla="*/ 1358590 w 2021768"/>
              <a:gd name="connsiteY22" fmla="*/ 872707 h 2021763"/>
              <a:gd name="connsiteX23" fmla="*/ 1815488 w 2021768"/>
              <a:gd name="connsiteY23" fmla="*/ 1470431 h 2021763"/>
              <a:gd name="connsiteX24" fmla="*/ 1502520 w 2021768"/>
              <a:gd name="connsiteY24" fmla="*/ 1533112 h 2021763"/>
              <a:gd name="connsiteX25" fmla="*/ 1052195 w 2021768"/>
              <a:gd name="connsiteY25" fmla="*/ 1396867 h 2021763"/>
              <a:gd name="connsiteX26" fmla="*/ 1358590 w 2021768"/>
              <a:gd name="connsiteY26" fmla="*/ 872707 h 2021763"/>
              <a:gd name="connsiteX27" fmla="*/ 246040 w 2021768"/>
              <a:gd name="connsiteY27" fmla="*/ 1563142 h 2021763"/>
              <a:gd name="connsiteX28" fmla="*/ 490769 w 2021768"/>
              <a:gd name="connsiteY28" fmla="*/ 1599291 h 2021763"/>
              <a:gd name="connsiteX29" fmla="*/ 996638 w 2021768"/>
              <a:gd name="connsiteY29" fmla="*/ 1438573 h 2021763"/>
              <a:gd name="connsiteX30" fmla="*/ 1502520 w 2021768"/>
              <a:gd name="connsiteY30" fmla="*/ 1599291 h 2021763"/>
              <a:gd name="connsiteX31" fmla="*/ 1784627 w 2021768"/>
              <a:gd name="connsiteY31" fmla="*/ 1551260 h 2021763"/>
              <a:gd name="connsiteX32" fmla="*/ 1010881 w 2021768"/>
              <a:gd name="connsiteY32" fmla="*/ 1955558 h 2021763"/>
              <a:gd name="connsiteX33" fmla="*/ 246040 w 2021768"/>
              <a:gd name="connsiteY33" fmla="*/ 1563142 h 2021763"/>
              <a:gd name="connsiteX34" fmla="*/ 902048 w 2021768"/>
              <a:gd name="connsiteY34" fmla="*/ 72974 h 2021763"/>
              <a:gd name="connsiteX35" fmla="*/ 620893 w 2021768"/>
              <a:gd name="connsiteY35" fmla="*/ 717716 h 2021763"/>
              <a:gd name="connsiteX36" fmla="*/ 626691 w 2021768"/>
              <a:gd name="connsiteY36" fmla="*/ 818921 h 2021763"/>
              <a:gd name="connsiteX37" fmla="*/ 155501 w 2021768"/>
              <a:gd name="connsiteY37" fmla="*/ 1409231 h 2021763"/>
              <a:gd name="connsiteX38" fmla="*/ 66181 w 2021768"/>
              <a:gd name="connsiteY38" fmla="*/ 1010882 h 2021763"/>
              <a:gd name="connsiteX39" fmla="*/ 902048 w 2021768"/>
              <a:gd name="connsiteY39" fmla="*/ 72974 h 2021763"/>
              <a:gd name="connsiteX40" fmla="*/ 1955570 w 2021768"/>
              <a:gd name="connsiteY40" fmla="*/ 1010882 h 2021763"/>
              <a:gd name="connsiteX41" fmla="*/ 1869254 w 2021768"/>
              <a:gd name="connsiteY41" fmla="*/ 1403059 h 2021763"/>
              <a:gd name="connsiteX42" fmla="*/ 1367906 w 2021768"/>
              <a:gd name="connsiteY42" fmla="*/ 803808 h 2021763"/>
              <a:gd name="connsiteX43" fmla="*/ 1372376 w 2021768"/>
              <a:gd name="connsiteY43" fmla="*/ 717716 h 2021763"/>
              <a:gd name="connsiteX44" fmla="*/ 1088302 w 2021768"/>
              <a:gd name="connsiteY44" fmla="*/ 70117 h 2021763"/>
              <a:gd name="connsiteX45" fmla="*/ 1955570 w 2021768"/>
              <a:gd name="connsiteY45" fmla="*/ 1010882 h 2021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021768" h="2021763">
                <a:moveTo>
                  <a:pt x="2021769" y="1010882"/>
                </a:moveTo>
                <a:cubicBezTo>
                  <a:pt x="2021769" y="453492"/>
                  <a:pt x="1568274" y="0"/>
                  <a:pt x="1010881" y="0"/>
                </a:cubicBezTo>
                <a:cubicBezTo>
                  <a:pt x="453489" y="0"/>
                  <a:pt x="0" y="453492"/>
                  <a:pt x="0" y="1010882"/>
                </a:cubicBezTo>
                <a:cubicBezTo>
                  <a:pt x="0" y="1568272"/>
                  <a:pt x="453489" y="2021764"/>
                  <a:pt x="1010881" y="2021764"/>
                </a:cubicBezTo>
                <a:cubicBezTo>
                  <a:pt x="1568274" y="2021764"/>
                  <a:pt x="2021769" y="1568272"/>
                  <a:pt x="2021769" y="1010882"/>
                </a:cubicBezTo>
                <a:close/>
                <a:moveTo>
                  <a:pt x="1306176" y="717716"/>
                </a:moveTo>
                <a:cubicBezTo>
                  <a:pt x="1306176" y="738295"/>
                  <a:pt x="1305137" y="758628"/>
                  <a:pt x="1303630" y="778828"/>
                </a:cubicBezTo>
                <a:cubicBezTo>
                  <a:pt x="1212470" y="746836"/>
                  <a:pt x="1114921" y="728561"/>
                  <a:pt x="1012964" y="728561"/>
                </a:cubicBezTo>
                <a:cubicBezTo>
                  <a:pt x="899146" y="728561"/>
                  <a:pt x="790643" y="750971"/>
                  <a:pt x="690682" y="790423"/>
                </a:cubicBezTo>
                <a:cubicBezTo>
                  <a:pt x="688534" y="766438"/>
                  <a:pt x="687092" y="742252"/>
                  <a:pt x="687092" y="717716"/>
                </a:cubicBezTo>
                <a:cubicBezTo>
                  <a:pt x="687092" y="459175"/>
                  <a:pt x="808386" y="228829"/>
                  <a:pt x="996638" y="79324"/>
                </a:cubicBezTo>
                <a:cubicBezTo>
                  <a:pt x="1184905" y="228829"/>
                  <a:pt x="1306176" y="459175"/>
                  <a:pt x="1306176" y="717716"/>
                </a:cubicBezTo>
                <a:close/>
                <a:moveTo>
                  <a:pt x="941101" y="1396867"/>
                </a:moveTo>
                <a:cubicBezTo>
                  <a:pt x="811954" y="1482783"/>
                  <a:pt x="657178" y="1533112"/>
                  <a:pt x="490769" y="1533112"/>
                </a:cubicBezTo>
                <a:cubicBezTo>
                  <a:pt x="391494" y="1533112"/>
                  <a:pt x="296731" y="1514374"/>
                  <a:pt x="208670" y="1481760"/>
                </a:cubicBezTo>
                <a:cubicBezTo>
                  <a:pt x="249931" y="1222756"/>
                  <a:pt x="412893" y="1004177"/>
                  <a:pt x="637576" y="887069"/>
                </a:cubicBezTo>
                <a:cubicBezTo>
                  <a:pt x="677385" y="1090600"/>
                  <a:pt x="787152" y="1269378"/>
                  <a:pt x="941101" y="1396867"/>
                </a:cubicBezTo>
                <a:close/>
                <a:moveTo>
                  <a:pt x="699223" y="857707"/>
                </a:moveTo>
                <a:cubicBezTo>
                  <a:pt x="795863" y="817258"/>
                  <a:pt x="901826" y="794759"/>
                  <a:pt x="1012964" y="794759"/>
                </a:cubicBezTo>
                <a:cubicBezTo>
                  <a:pt x="1112489" y="794759"/>
                  <a:pt x="1207471" y="813562"/>
                  <a:pt x="1295732" y="846353"/>
                </a:cubicBezTo>
                <a:cubicBezTo>
                  <a:pt x="1262895" y="1051859"/>
                  <a:pt x="1152996" y="1231875"/>
                  <a:pt x="996638" y="1356043"/>
                </a:cubicBezTo>
                <a:cubicBezTo>
                  <a:pt x="843146" y="1234154"/>
                  <a:pt x="734242" y="1058494"/>
                  <a:pt x="699223" y="857707"/>
                </a:cubicBezTo>
                <a:close/>
                <a:moveTo>
                  <a:pt x="1358590" y="872707"/>
                </a:moveTo>
                <a:cubicBezTo>
                  <a:pt x="1595091" y="984022"/>
                  <a:pt x="1769398" y="1205167"/>
                  <a:pt x="1815488" y="1470431"/>
                </a:cubicBezTo>
                <a:cubicBezTo>
                  <a:pt x="1719063" y="1510677"/>
                  <a:pt x="1613392" y="1533112"/>
                  <a:pt x="1502520" y="1533112"/>
                </a:cubicBezTo>
                <a:cubicBezTo>
                  <a:pt x="1336111" y="1533112"/>
                  <a:pt x="1181342" y="1482783"/>
                  <a:pt x="1052195" y="1396867"/>
                </a:cubicBezTo>
                <a:cubicBezTo>
                  <a:pt x="1209752" y="1266368"/>
                  <a:pt x="1321264" y="1082218"/>
                  <a:pt x="1358590" y="872707"/>
                </a:cubicBezTo>
                <a:close/>
                <a:moveTo>
                  <a:pt x="246040" y="1563142"/>
                </a:moveTo>
                <a:cubicBezTo>
                  <a:pt x="323878" y="1585951"/>
                  <a:pt x="405654" y="1599291"/>
                  <a:pt x="490769" y="1599291"/>
                </a:cubicBezTo>
                <a:cubicBezTo>
                  <a:pt x="679016" y="1599291"/>
                  <a:pt x="853280" y="1539488"/>
                  <a:pt x="996638" y="1438573"/>
                </a:cubicBezTo>
                <a:cubicBezTo>
                  <a:pt x="1140009" y="1539488"/>
                  <a:pt x="1314273" y="1599291"/>
                  <a:pt x="1502520" y="1599291"/>
                </a:cubicBezTo>
                <a:cubicBezTo>
                  <a:pt x="1601403" y="1599291"/>
                  <a:pt x="1695878" y="1581550"/>
                  <a:pt x="1784627" y="1551260"/>
                </a:cubicBezTo>
                <a:cubicBezTo>
                  <a:pt x="1613633" y="1795304"/>
                  <a:pt x="1330820" y="1955558"/>
                  <a:pt x="1010881" y="1955558"/>
                </a:cubicBezTo>
                <a:cubicBezTo>
                  <a:pt x="696256" y="1955558"/>
                  <a:pt x="417820" y="1800371"/>
                  <a:pt x="246040" y="1563142"/>
                </a:cubicBezTo>
                <a:close/>
                <a:moveTo>
                  <a:pt x="902048" y="72974"/>
                </a:moveTo>
                <a:cubicBezTo>
                  <a:pt x="729220" y="234029"/>
                  <a:pt x="620893" y="463405"/>
                  <a:pt x="620893" y="717716"/>
                </a:cubicBezTo>
                <a:cubicBezTo>
                  <a:pt x="620893" y="751923"/>
                  <a:pt x="622888" y="785686"/>
                  <a:pt x="626691" y="818921"/>
                </a:cubicBezTo>
                <a:cubicBezTo>
                  <a:pt x="392249" y="933836"/>
                  <a:pt x="216410" y="1149368"/>
                  <a:pt x="155501" y="1409231"/>
                </a:cubicBezTo>
                <a:cubicBezTo>
                  <a:pt x="98788" y="1287983"/>
                  <a:pt x="66181" y="1153325"/>
                  <a:pt x="66181" y="1010882"/>
                </a:cubicBezTo>
                <a:cubicBezTo>
                  <a:pt x="66181" y="526840"/>
                  <a:pt x="432293" y="127184"/>
                  <a:pt x="902048" y="72974"/>
                </a:cubicBezTo>
                <a:close/>
                <a:moveTo>
                  <a:pt x="1955570" y="1010882"/>
                </a:moveTo>
                <a:cubicBezTo>
                  <a:pt x="1955570" y="1150893"/>
                  <a:pt x="1924131" y="1283423"/>
                  <a:pt x="1869254" y="1403059"/>
                </a:cubicBezTo>
                <a:cubicBezTo>
                  <a:pt x="1804228" y="1134364"/>
                  <a:pt x="1616160" y="913531"/>
                  <a:pt x="1367906" y="803808"/>
                </a:cubicBezTo>
                <a:cubicBezTo>
                  <a:pt x="1370674" y="775444"/>
                  <a:pt x="1372376" y="746766"/>
                  <a:pt x="1372376" y="717716"/>
                </a:cubicBezTo>
                <a:cubicBezTo>
                  <a:pt x="1372376" y="461943"/>
                  <a:pt x="1262850" y="231305"/>
                  <a:pt x="1088302" y="70117"/>
                </a:cubicBezTo>
                <a:cubicBezTo>
                  <a:pt x="1573037" y="109721"/>
                  <a:pt x="1955570" y="516109"/>
                  <a:pt x="1955570" y="1010882"/>
                </a:cubicBezTo>
                <a:close/>
              </a:path>
            </a:pathLst>
          </a:custGeom>
          <a:solidFill>
            <a:srgbClr val="3B7B77"/>
          </a:solidFill>
          <a:ln w="180" cap="flat">
            <a:noFill/>
            <a:prstDash val="solid"/>
            <a:miter/>
          </a:ln>
        </p:spPr>
        <p:txBody>
          <a:bodyPr rtlCol="0" anchor="ctr"/>
          <a:lstStyle/>
          <a:p>
            <a:endParaRPr lang="fi-FI"/>
          </a:p>
        </p:txBody>
      </p:sp>
      <p:sp>
        <p:nvSpPr>
          <p:cNvPr id="28" name="Vapaamuotoinen: Muoto 27">
            <a:extLst>
              <a:ext uri="{FF2B5EF4-FFF2-40B4-BE49-F238E27FC236}">
                <a16:creationId xmlns:a16="http://schemas.microsoft.com/office/drawing/2014/main" id="{079EF538-0A90-ED34-5333-BED6DC48A98D}"/>
              </a:ext>
              <a:ext uri="{C183D7F6-B498-43B3-948B-1728B52AA6E4}">
                <adec:decorative xmlns:adec="http://schemas.microsoft.com/office/drawing/2017/decorative" val="1"/>
              </a:ext>
            </a:extLst>
          </p:cNvPr>
          <p:cNvSpPr/>
          <p:nvPr/>
        </p:nvSpPr>
        <p:spPr>
          <a:xfrm>
            <a:off x="6171173" y="2037"/>
            <a:ext cx="2021768" cy="1753685"/>
          </a:xfrm>
          <a:custGeom>
            <a:avLst/>
            <a:gdLst>
              <a:gd name="connsiteX0" fmla="*/ 2021769 w 2021768"/>
              <a:gd name="connsiteY0" fmla="*/ 742804 h 1753685"/>
              <a:gd name="connsiteX1" fmla="*/ 1695755 w 2021768"/>
              <a:gd name="connsiteY1" fmla="*/ 0 h 1753685"/>
              <a:gd name="connsiteX2" fmla="*/ 1593159 w 2021768"/>
              <a:gd name="connsiteY2" fmla="*/ 0 h 1753685"/>
              <a:gd name="connsiteX3" fmla="*/ 1955570 w 2021768"/>
              <a:gd name="connsiteY3" fmla="*/ 742804 h 1753685"/>
              <a:gd name="connsiteX4" fmla="*/ 1869254 w 2021768"/>
              <a:gd name="connsiteY4" fmla="*/ 1134979 h 1753685"/>
              <a:gd name="connsiteX5" fmla="*/ 1367904 w 2021768"/>
              <a:gd name="connsiteY5" fmla="*/ 535730 h 1753685"/>
              <a:gd name="connsiteX6" fmla="*/ 1372375 w 2021768"/>
              <a:gd name="connsiteY6" fmla="*/ 449636 h 1753685"/>
              <a:gd name="connsiteX7" fmla="*/ 1248823 w 2021768"/>
              <a:gd name="connsiteY7" fmla="*/ 0 h 1753685"/>
              <a:gd name="connsiteX8" fmla="*/ 1170255 w 2021768"/>
              <a:gd name="connsiteY8" fmla="*/ 0 h 1753685"/>
              <a:gd name="connsiteX9" fmla="*/ 1306176 w 2021768"/>
              <a:gd name="connsiteY9" fmla="*/ 449636 h 1753685"/>
              <a:gd name="connsiteX10" fmla="*/ 1303630 w 2021768"/>
              <a:gd name="connsiteY10" fmla="*/ 510748 h 1753685"/>
              <a:gd name="connsiteX11" fmla="*/ 1012964 w 2021768"/>
              <a:gd name="connsiteY11" fmla="*/ 460476 h 1753685"/>
              <a:gd name="connsiteX12" fmla="*/ 690680 w 2021768"/>
              <a:gd name="connsiteY12" fmla="*/ 522344 h 1753685"/>
              <a:gd name="connsiteX13" fmla="*/ 687092 w 2021768"/>
              <a:gd name="connsiteY13" fmla="*/ 449636 h 1753685"/>
              <a:gd name="connsiteX14" fmla="*/ 823025 w 2021768"/>
              <a:gd name="connsiteY14" fmla="*/ 0 h 1753685"/>
              <a:gd name="connsiteX15" fmla="*/ 744532 w 2021768"/>
              <a:gd name="connsiteY15" fmla="*/ 0 h 1753685"/>
              <a:gd name="connsiteX16" fmla="*/ 620893 w 2021768"/>
              <a:gd name="connsiteY16" fmla="*/ 449636 h 1753685"/>
              <a:gd name="connsiteX17" fmla="*/ 626691 w 2021768"/>
              <a:gd name="connsiteY17" fmla="*/ 550843 h 1753685"/>
              <a:gd name="connsiteX18" fmla="*/ 155500 w 2021768"/>
              <a:gd name="connsiteY18" fmla="*/ 1141151 h 1753685"/>
              <a:gd name="connsiteX19" fmla="*/ 66174 w 2021768"/>
              <a:gd name="connsiteY19" fmla="*/ 742804 h 1753685"/>
              <a:gd name="connsiteX20" fmla="*/ 428440 w 2021768"/>
              <a:gd name="connsiteY20" fmla="*/ 0 h 1753685"/>
              <a:gd name="connsiteX21" fmla="*/ 326010 w 2021768"/>
              <a:gd name="connsiteY21" fmla="*/ 0 h 1753685"/>
              <a:gd name="connsiteX22" fmla="*/ 0 w 2021768"/>
              <a:gd name="connsiteY22" fmla="*/ 742804 h 1753685"/>
              <a:gd name="connsiteX23" fmla="*/ 1010881 w 2021768"/>
              <a:gd name="connsiteY23" fmla="*/ 1753686 h 1753685"/>
              <a:gd name="connsiteX24" fmla="*/ 2021769 w 2021768"/>
              <a:gd name="connsiteY24" fmla="*/ 742804 h 1753685"/>
              <a:gd name="connsiteX25" fmla="*/ 941101 w 2021768"/>
              <a:gd name="connsiteY25" fmla="*/ 1128789 h 1753685"/>
              <a:gd name="connsiteX26" fmla="*/ 490769 w 2021768"/>
              <a:gd name="connsiteY26" fmla="*/ 1265035 h 1753685"/>
              <a:gd name="connsiteX27" fmla="*/ 208668 w 2021768"/>
              <a:gd name="connsiteY27" fmla="*/ 1213681 h 1753685"/>
              <a:gd name="connsiteX28" fmla="*/ 637576 w 2021768"/>
              <a:gd name="connsiteY28" fmla="*/ 618984 h 1753685"/>
              <a:gd name="connsiteX29" fmla="*/ 941101 w 2021768"/>
              <a:gd name="connsiteY29" fmla="*/ 1128789 h 1753685"/>
              <a:gd name="connsiteX30" fmla="*/ 699221 w 2021768"/>
              <a:gd name="connsiteY30" fmla="*/ 589630 h 1753685"/>
              <a:gd name="connsiteX31" fmla="*/ 1012964 w 2021768"/>
              <a:gd name="connsiteY31" fmla="*/ 526682 h 1753685"/>
              <a:gd name="connsiteX32" fmla="*/ 1295732 w 2021768"/>
              <a:gd name="connsiteY32" fmla="*/ 578275 h 1753685"/>
              <a:gd name="connsiteX33" fmla="*/ 996638 w 2021768"/>
              <a:gd name="connsiteY33" fmla="*/ 1087963 h 1753685"/>
              <a:gd name="connsiteX34" fmla="*/ 699221 w 2021768"/>
              <a:gd name="connsiteY34" fmla="*/ 589630 h 1753685"/>
              <a:gd name="connsiteX35" fmla="*/ 1358589 w 2021768"/>
              <a:gd name="connsiteY35" fmla="*/ 604627 h 1753685"/>
              <a:gd name="connsiteX36" fmla="*/ 1815488 w 2021768"/>
              <a:gd name="connsiteY36" fmla="*/ 1202353 h 1753685"/>
              <a:gd name="connsiteX37" fmla="*/ 1502520 w 2021768"/>
              <a:gd name="connsiteY37" fmla="*/ 1265035 h 1753685"/>
              <a:gd name="connsiteX38" fmla="*/ 1052194 w 2021768"/>
              <a:gd name="connsiteY38" fmla="*/ 1128789 h 1753685"/>
              <a:gd name="connsiteX39" fmla="*/ 1358589 w 2021768"/>
              <a:gd name="connsiteY39" fmla="*/ 604627 h 1753685"/>
              <a:gd name="connsiteX40" fmla="*/ 246038 w 2021768"/>
              <a:gd name="connsiteY40" fmla="*/ 1295062 h 1753685"/>
              <a:gd name="connsiteX41" fmla="*/ 490769 w 2021768"/>
              <a:gd name="connsiteY41" fmla="*/ 1331213 h 1753685"/>
              <a:gd name="connsiteX42" fmla="*/ 996638 w 2021768"/>
              <a:gd name="connsiteY42" fmla="*/ 1170495 h 1753685"/>
              <a:gd name="connsiteX43" fmla="*/ 1502520 w 2021768"/>
              <a:gd name="connsiteY43" fmla="*/ 1331213 h 1753685"/>
              <a:gd name="connsiteX44" fmla="*/ 1784627 w 2021768"/>
              <a:gd name="connsiteY44" fmla="*/ 1283182 h 1753685"/>
              <a:gd name="connsiteX45" fmla="*/ 1010881 w 2021768"/>
              <a:gd name="connsiteY45" fmla="*/ 1687480 h 1753685"/>
              <a:gd name="connsiteX46" fmla="*/ 246038 w 2021768"/>
              <a:gd name="connsiteY46" fmla="*/ 1295062 h 1753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2021768" h="1753685">
                <a:moveTo>
                  <a:pt x="2021769" y="742804"/>
                </a:moveTo>
                <a:cubicBezTo>
                  <a:pt x="2021769" y="449404"/>
                  <a:pt x="1896072" y="184837"/>
                  <a:pt x="1695755" y="0"/>
                </a:cubicBezTo>
                <a:lnTo>
                  <a:pt x="1593159" y="0"/>
                </a:lnTo>
                <a:cubicBezTo>
                  <a:pt x="1813648" y="172872"/>
                  <a:pt x="1955570" y="441441"/>
                  <a:pt x="1955570" y="742804"/>
                </a:cubicBezTo>
                <a:cubicBezTo>
                  <a:pt x="1955570" y="882815"/>
                  <a:pt x="1924131" y="1015346"/>
                  <a:pt x="1869254" y="1134979"/>
                </a:cubicBezTo>
                <a:cubicBezTo>
                  <a:pt x="1804228" y="866286"/>
                  <a:pt x="1616160" y="645451"/>
                  <a:pt x="1367904" y="535730"/>
                </a:cubicBezTo>
                <a:cubicBezTo>
                  <a:pt x="1370674" y="507364"/>
                  <a:pt x="1372375" y="478688"/>
                  <a:pt x="1372375" y="449636"/>
                </a:cubicBezTo>
                <a:cubicBezTo>
                  <a:pt x="1372375" y="285503"/>
                  <a:pt x="1327269" y="131722"/>
                  <a:pt x="1248823" y="0"/>
                </a:cubicBezTo>
                <a:lnTo>
                  <a:pt x="1170255" y="0"/>
                </a:lnTo>
                <a:cubicBezTo>
                  <a:pt x="1256059" y="128907"/>
                  <a:pt x="1306176" y="283444"/>
                  <a:pt x="1306176" y="449636"/>
                </a:cubicBezTo>
                <a:cubicBezTo>
                  <a:pt x="1306176" y="470218"/>
                  <a:pt x="1305134" y="490550"/>
                  <a:pt x="1303630" y="510748"/>
                </a:cubicBezTo>
                <a:cubicBezTo>
                  <a:pt x="1212468" y="478759"/>
                  <a:pt x="1114921" y="460476"/>
                  <a:pt x="1012964" y="460476"/>
                </a:cubicBezTo>
                <a:cubicBezTo>
                  <a:pt x="899146" y="460476"/>
                  <a:pt x="790643" y="482891"/>
                  <a:pt x="690680" y="522344"/>
                </a:cubicBezTo>
                <a:cubicBezTo>
                  <a:pt x="688534" y="498361"/>
                  <a:pt x="687092" y="474172"/>
                  <a:pt x="687092" y="449636"/>
                </a:cubicBezTo>
                <a:cubicBezTo>
                  <a:pt x="687092" y="283444"/>
                  <a:pt x="737219" y="128907"/>
                  <a:pt x="823025" y="0"/>
                </a:cubicBezTo>
                <a:lnTo>
                  <a:pt x="744532" y="0"/>
                </a:lnTo>
                <a:cubicBezTo>
                  <a:pt x="666045" y="131711"/>
                  <a:pt x="620893" y="285475"/>
                  <a:pt x="620893" y="449636"/>
                </a:cubicBezTo>
                <a:cubicBezTo>
                  <a:pt x="620893" y="483844"/>
                  <a:pt x="622888" y="517606"/>
                  <a:pt x="626691" y="550843"/>
                </a:cubicBezTo>
                <a:cubicBezTo>
                  <a:pt x="392247" y="665759"/>
                  <a:pt x="216410" y="881291"/>
                  <a:pt x="155500" y="1141151"/>
                </a:cubicBezTo>
                <a:cubicBezTo>
                  <a:pt x="98788" y="1019905"/>
                  <a:pt x="66174" y="885247"/>
                  <a:pt x="66174" y="742804"/>
                </a:cubicBezTo>
                <a:cubicBezTo>
                  <a:pt x="66174" y="441515"/>
                  <a:pt x="208044" y="172944"/>
                  <a:pt x="428440" y="0"/>
                </a:cubicBezTo>
                <a:lnTo>
                  <a:pt x="326010" y="0"/>
                </a:lnTo>
                <a:cubicBezTo>
                  <a:pt x="125695" y="184837"/>
                  <a:pt x="0" y="449404"/>
                  <a:pt x="0" y="742804"/>
                </a:cubicBezTo>
                <a:cubicBezTo>
                  <a:pt x="0" y="1300194"/>
                  <a:pt x="453487" y="1753686"/>
                  <a:pt x="1010881" y="1753686"/>
                </a:cubicBezTo>
                <a:cubicBezTo>
                  <a:pt x="1568274" y="1753686"/>
                  <a:pt x="2021769" y="1300194"/>
                  <a:pt x="2021769" y="742804"/>
                </a:cubicBezTo>
                <a:close/>
                <a:moveTo>
                  <a:pt x="941101" y="1128789"/>
                </a:moveTo>
                <a:cubicBezTo>
                  <a:pt x="811954" y="1214698"/>
                  <a:pt x="657178" y="1265035"/>
                  <a:pt x="490769" y="1265035"/>
                </a:cubicBezTo>
                <a:cubicBezTo>
                  <a:pt x="391493" y="1265035"/>
                  <a:pt x="296731" y="1246295"/>
                  <a:pt x="208668" y="1213681"/>
                </a:cubicBezTo>
                <a:cubicBezTo>
                  <a:pt x="249931" y="954677"/>
                  <a:pt x="412892" y="736097"/>
                  <a:pt x="637576" y="618984"/>
                </a:cubicBezTo>
                <a:cubicBezTo>
                  <a:pt x="677383" y="822521"/>
                  <a:pt x="787150" y="1001299"/>
                  <a:pt x="941101" y="1128789"/>
                </a:cubicBezTo>
                <a:close/>
                <a:moveTo>
                  <a:pt x="699221" y="589630"/>
                </a:moveTo>
                <a:cubicBezTo>
                  <a:pt x="795863" y="549180"/>
                  <a:pt x="901826" y="526682"/>
                  <a:pt x="1012964" y="526682"/>
                </a:cubicBezTo>
                <a:cubicBezTo>
                  <a:pt x="1112489" y="526682"/>
                  <a:pt x="1207471" y="545483"/>
                  <a:pt x="1295732" y="578275"/>
                </a:cubicBezTo>
                <a:cubicBezTo>
                  <a:pt x="1262895" y="783779"/>
                  <a:pt x="1152994" y="963796"/>
                  <a:pt x="996638" y="1087963"/>
                </a:cubicBezTo>
                <a:cubicBezTo>
                  <a:pt x="843144" y="966076"/>
                  <a:pt x="734242" y="790416"/>
                  <a:pt x="699221" y="589630"/>
                </a:cubicBezTo>
                <a:close/>
                <a:moveTo>
                  <a:pt x="1358589" y="604627"/>
                </a:moveTo>
                <a:cubicBezTo>
                  <a:pt x="1595091" y="715943"/>
                  <a:pt x="1769398" y="937087"/>
                  <a:pt x="1815488" y="1202353"/>
                </a:cubicBezTo>
                <a:cubicBezTo>
                  <a:pt x="1719063" y="1242599"/>
                  <a:pt x="1613392" y="1265035"/>
                  <a:pt x="1502520" y="1265035"/>
                </a:cubicBezTo>
                <a:cubicBezTo>
                  <a:pt x="1336111" y="1265035"/>
                  <a:pt x="1181341" y="1214698"/>
                  <a:pt x="1052194" y="1128789"/>
                </a:cubicBezTo>
                <a:cubicBezTo>
                  <a:pt x="1209752" y="998289"/>
                  <a:pt x="1321264" y="814140"/>
                  <a:pt x="1358589" y="604627"/>
                </a:cubicBezTo>
                <a:close/>
                <a:moveTo>
                  <a:pt x="246038" y="1295062"/>
                </a:moveTo>
                <a:cubicBezTo>
                  <a:pt x="323878" y="1317872"/>
                  <a:pt x="405654" y="1331213"/>
                  <a:pt x="490769" y="1331213"/>
                </a:cubicBezTo>
                <a:cubicBezTo>
                  <a:pt x="679016" y="1331213"/>
                  <a:pt x="853280" y="1271408"/>
                  <a:pt x="996638" y="1170495"/>
                </a:cubicBezTo>
                <a:cubicBezTo>
                  <a:pt x="1140009" y="1271408"/>
                  <a:pt x="1314273" y="1331213"/>
                  <a:pt x="1502520" y="1331213"/>
                </a:cubicBezTo>
                <a:cubicBezTo>
                  <a:pt x="1601402" y="1331213"/>
                  <a:pt x="1695878" y="1313471"/>
                  <a:pt x="1784627" y="1283182"/>
                </a:cubicBezTo>
                <a:cubicBezTo>
                  <a:pt x="1613633" y="1527225"/>
                  <a:pt x="1330820" y="1687480"/>
                  <a:pt x="1010881" y="1687480"/>
                </a:cubicBezTo>
                <a:cubicBezTo>
                  <a:pt x="696256" y="1687480"/>
                  <a:pt x="417820" y="1532293"/>
                  <a:pt x="246038" y="1295062"/>
                </a:cubicBezTo>
                <a:close/>
              </a:path>
            </a:pathLst>
          </a:custGeom>
          <a:solidFill>
            <a:srgbClr val="3B7B77"/>
          </a:solidFill>
          <a:ln w="180" cap="flat">
            <a:noFill/>
            <a:prstDash val="solid"/>
            <a:miter/>
          </a:ln>
        </p:spPr>
        <p:txBody>
          <a:bodyPr rtlCol="0" anchor="ctr"/>
          <a:lstStyle/>
          <a:p>
            <a:endParaRPr lang="fi-FI"/>
          </a:p>
        </p:txBody>
      </p:sp>
      <p:sp>
        <p:nvSpPr>
          <p:cNvPr id="29" name="Vapaamuotoinen: Muoto 28">
            <a:extLst>
              <a:ext uri="{FF2B5EF4-FFF2-40B4-BE49-F238E27FC236}">
                <a16:creationId xmlns:a16="http://schemas.microsoft.com/office/drawing/2014/main" id="{21392F13-2777-3191-1591-E58E7EABB988}"/>
              </a:ext>
              <a:ext uri="{C183D7F6-B498-43B3-948B-1728B52AA6E4}">
                <adec:decorative xmlns:adec="http://schemas.microsoft.com/office/drawing/2017/decorative" val="1"/>
              </a:ext>
            </a:extLst>
          </p:cNvPr>
          <p:cNvSpPr/>
          <p:nvPr/>
        </p:nvSpPr>
        <p:spPr>
          <a:xfrm>
            <a:off x="7892113" y="2037"/>
            <a:ext cx="1966464" cy="775839"/>
          </a:xfrm>
          <a:custGeom>
            <a:avLst/>
            <a:gdLst>
              <a:gd name="connsiteX0" fmla="*/ 0 w 1966464"/>
              <a:gd name="connsiteY0" fmla="*/ 0 h 775839"/>
              <a:gd name="connsiteX1" fmla="*/ 983230 w 1966464"/>
              <a:gd name="connsiteY1" fmla="*/ 775840 h 775839"/>
              <a:gd name="connsiteX2" fmla="*/ 1966465 w 1966464"/>
              <a:gd name="connsiteY2" fmla="*/ 0 h 775839"/>
              <a:gd name="connsiteX3" fmla="*/ 1897740 w 1966464"/>
              <a:gd name="connsiteY3" fmla="*/ 0 h 775839"/>
              <a:gd name="connsiteX4" fmla="*/ 1841602 w 1966464"/>
              <a:gd name="connsiteY4" fmla="*/ 157133 h 775839"/>
              <a:gd name="connsiteX5" fmla="*/ 1787341 w 1966464"/>
              <a:gd name="connsiteY5" fmla="*/ 0 h 775839"/>
              <a:gd name="connsiteX6" fmla="*/ 1713779 w 1966464"/>
              <a:gd name="connsiteY6" fmla="*/ 0 h 775839"/>
              <a:gd name="connsiteX7" fmla="*/ 1787836 w 1966464"/>
              <a:gd name="connsiteY7" fmla="*/ 224507 h 775839"/>
              <a:gd name="connsiteX8" fmla="*/ 1474868 w 1966464"/>
              <a:gd name="connsiteY8" fmla="*/ 287188 h 775839"/>
              <a:gd name="connsiteX9" fmla="*/ 1024543 w 1966464"/>
              <a:gd name="connsiteY9" fmla="*/ 150943 h 775839"/>
              <a:gd name="connsiteX10" fmla="*/ 1168420 w 1966464"/>
              <a:gd name="connsiteY10" fmla="*/ 0 h 775839"/>
              <a:gd name="connsiteX11" fmla="*/ 1083109 w 1966464"/>
              <a:gd name="connsiteY11" fmla="*/ 0 h 775839"/>
              <a:gd name="connsiteX12" fmla="*/ 968986 w 1966464"/>
              <a:gd name="connsiteY12" fmla="*/ 110119 h 775839"/>
              <a:gd name="connsiteX13" fmla="*/ 854835 w 1966464"/>
              <a:gd name="connsiteY13" fmla="*/ 0 h 775839"/>
              <a:gd name="connsiteX14" fmla="*/ 769630 w 1966464"/>
              <a:gd name="connsiteY14" fmla="*/ 0 h 775839"/>
              <a:gd name="connsiteX15" fmla="*/ 913449 w 1966464"/>
              <a:gd name="connsiteY15" fmla="*/ 150943 h 775839"/>
              <a:gd name="connsiteX16" fmla="*/ 463117 w 1966464"/>
              <a:gd name="connsiteY16" fmla="*/ 287188 h 775839"/>
              <a:gd name="connsiteX17" fmla="*/ 181018 w 1966464"/>
              <a:gd name="connsiteY17" fmla="*/ 235836 h 775839"/>
              <a:gd name="connsiteX18" fmla="*/ 256877 w 1966464"/>
              <a:gd name="connsiteY18" fmla="*/ 0 h 775839"/>
              <a:gd name="connsiteX19" fmla="*/ 183608 w 1966464"/>
              <a:gd name="connsiteY19" fmla="*/ 0 h 775839"/>
              <a:gd name="connsiteX20" fmla="*/ 127849 w 1966464"/>
              <a:gd name="connsiteY20" fmla="*/ 163312 h 775839"/>
              <a:gd name="connsiteX21" fmla="*/ 68767 w 1966464"/>
              <a:gd name="connsiteY21" fmla="*/ 0 h 775839"/>
              <a:gd name="connsiteX22" fmla="*/ 0 w 1966464"/>
              <a:gd name="connsiteY22" fmla="*/ 0 h 775839"/>
              <a:gd name="connsiteX23" fmla="*/ 218388 w 1966464"/>
              <a:gd name="connsiteY23" fmla="*/ 317218 h 775839"/>
              <a:gd name="connsiteX24" fmla="*/ 463117 w 1966464"/>
              <a:gd name="connsiteY24" fmla="*/ 353367 h 775839"/>
              <a:gd name="connsiteX25" fmla="*/ 968986 w 1966464"/>
              <a:gd name="connsiteY25" fmla="*/ 192649 h 775839"/>
              <a:gd name="connsiteX26" fmla="*/ 1474868 w 1966464"/>
              <a:gd name="connsiteY26" fmla="*/ 353367 h 775839"/>
              <a:gd name="connsiteX27" fmla="*/ 1756975 w 1966464"/>
              <a:gd name="connsiteY27" fmla="*/ 305336 h 775839"/>
              <a:gd name="connsiteX28" fmla="*/ 983230 w 1966464"/>
              <a:gd name="connsiteY28" fmla="*/ 709634 h 775839"/>
              <a:gd name="connsiteX29" fmla="*/ 218388 w 1966464"/>
              <a:gd name="connsiteY29" fmla="*/ 317218 h 775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966464" h="775839">
                <a:moveTo>
                  <a:pt x="0" y="0"/>
                </a:moveTo>
                <a:cubicBezTo>
                  <a:pt x="106238" y="444411"/>
                  <a:pt x="506738" y="775840"/>
                  <a:pt x="983230" y="775840"/>
                </a:cubicBezTo>
                <a:cubicBezTo>
                  <a:pt x="1459721" y="775840"/>
                  <a:pt x="1860225" y="444411"/>
                  <a:pt x="1966465" y="0"/>
                </a:cubicBezTo>
                <a:lnTo>
                  <a:pt x="1897740" y="0"/>
                </a:lnTo>
                <a:cubicBezTo>
                  <a:pt x="1883555" y="54383"/>
                  <a:pt x="1864645" y="106897"/>
                  <a:pt x="1841602" y="157133"/>
                </a:cubicBezTo>
                <a:cubicBezTo>
                  <a:pt x="1828406" y="102607"/>
                  <a:pt x="1810145" y="50056"/>
                  <a:pt x="1787341" y="0"/>
                </a:cubicBezTo>
                <a:lnTo>
                  <a:pt x="1713779" y="0"/>
                </a:lnTo>
                <a:cubicBezTo>
                  <a:pt x="1748763" y="69714"/>
                  <a:pt x="1774044" y="145132"/>
                  <a:pt x="1787836" y="224507"/>
                </a:cubicBezTo>
                <a:cubicBezTo>
                  <a:pt x="1691411" y="264753"/>
                  <a:pt x="1585740" y="287188"/>
                  <a:pt x="1474868" y="287188"/>
                </a:cubicBezTo>
                <a:cubicBezTo>
                  <a:pt x="1308459" y="287188"/>
                  <a:pt x="1153690" y="236858"/>
                  <a:pt x="1024543" y="150943"/>
                </a:cubicBezTo>
                <a:cubicBezTo>
                  <a:pt x="1078220" y="106484"/>
                  <a:pt x="1126545" y="55793"/>
                  <a:pt x="1168420" y="0"/>
                </a:cubicBezTo>
                <a:lnTo>
                  <a:pt x="1083109" y="0"/>
                </a:lnTo>
                <a:cubicBezTo>
                  <a:pt x="1048723" y="40262"/>
                  <a:pt x="1010491" y="77159"/>
                  <a:pt x="968986" y="110119"/>
                </a:cubicBezTo>
                <a:cubicBezTo>
                  <a:pt x="927480" y="77157"/>
                  <a:pt x="889242" y="40259"/>
                  <a:pt x="854835" y="0"/>
                </a:cubicBezTo>
                <a:lnTo>
                  <a:pt x="769630" y="0"/>
                </a:lnTo>
                <a:cubicBezTo>
                  <a:pt x="811471" y="55798"/>
                  <a:pt x="859771" y="106492"/>
                  <a:pt x="913449" y="150943"/>
                </a:cubicBezTo>
                <a:cubicBezTo>
                  <a:pt x="784302" y="236858"/>
                  <a:pt x="629526" y="287188"/>
                  <a:pt x="463117" y="287188"/>
                </a:cubicBezTo>
                <a:cubicBezTo>
                  <a:pt x="363842" y="287188"/>
                  <a:pt x="269080" y="268448"/>
                  <a:pt x="181018" y="235836"/>
                </a:cubicBezTo>
                <a:cubicBezTo>
                  <a:pt x="194320" y="152338"/>
                  <a:pt x="220289" y="73049"/>
                  <a:pt x="256877" y="0"/>
                </a:cubicBezTo>
                <a:lnTo>
                  <a:pt x="183608" y="0"/>
                </a:lnTo>
                <a:cubicBezTo>
                  <a:pt x="159933" y="51932"/>
                  <a:pt x="141150" y="106565"/>
                  <a:pt x="127849" y="163312"/>
                </a:cubicBezTo>
                <a:cubicBezTo>
                  <a:pt x="103477" y="111202"/>
                  <a:pt x="83562" y="56615"/>
                  <a:pt x="68767" y="0"/>
                </a:cubicBezTo>
                <a:lnTo>
                  <a:pt x="0" y="0"/>
                </a:lnTo>
                <a:close/>
                <a:moveTo>
                  <a:pt x="218388" y="317218"/>
                </a:moveTo>
                <a:cubicBezTo>
                  <a:pt x="296226" y="340025"/>
                  <a:pt x="378002" y="353367"/>
                  <a:pt x="463117" y="353367"/>
                </a:cubicBezTo>
                <a:cubicBezTo>
                  <a:pt x="651364" y="353367"/>
                  <a:pt x="825628" y="293564"/>
                  <a:pt x="968986" y="192649"/>
                </a:cubicBezTo>
                <a:cubicBezTo>
                  <a:pt x="1112357" y="293564"/>
                  <a:pt x="1286621" y="353367"/>
                  <a:pt x="1474868" y="353367"/>
                </a:cubicBezTo>
                <a:cubicBezTo>
                  <a:pt x="1573751" y="353367"/>
                  <a:pt x="1668226" y="335626"/>
                  <a:pt x="1756975" y="305336"/>
                </a:cubicBezTo>
                <a:cubicBezTo>
                  <a:pt x="1585981" y="549380"/>
                  <a:pt x="1303169" y="709634"/>
                  <a:pt x="983230" y="709634"/>
                </a:cubicBezTo>
                <a:cubicBezTo>
                  <a:pt x="668604" y="709634"/>
                  <a:pt x="390168" y="554447"/>
                  <a:pt x="218388" y="317218"/>
                </a:cubicBezTo>
                <a:close/>
              </a:path>
            </a:pathLst>
          </a:custGeom>
          <a:solidFill>
            <a:srgbClr val="3B7B77"/>
          </a:solidFill>
          <a:ln w="180" cap="flat">
            <a:noFill/>
            <a:prstDash val="solid"/>
            <a:miter/>
          </a:ln>
        </p:spPr>
        <p:txBody>
          <a:bodyPr rtlCol="0" anchor="ctr"/>
          <a:lstStyle/>
          <a:p>
            <a:endParaRPr lang="fi-FI"/>
          </a:p>
        </p:txBody>
      </p:sp>
      <p:sp>
        <p:nvSpPr>
          <p:cNvPr id="30" name="Vapaamuotoinen: Muoto 29">
            <a:extLst>
              <a:ext uri="{FF2B5EF4-FFF2-40B4-BE49-F238E27FC236}">
                <a16:creationId xmlns:a16="http://schemas.microsoft.com/office/drawing/2014/main" id="{55DC925F-E2EC-10BD-A147-7CFCDE4A7FE4}"/>
              </a:ext>
              <a:ext uri="{C183D7F6-B498-43B3-948B-1728B52AA6E4}">
                <adec:decorative xmlns:adec="http://schemas.microsoft.com/office/drawing/2017/decorative" val="1"/>
              </a:ext>
            </a:extLst>
          </p:cNvPr>
          <p:cNvSpPr/>
          <p:nvPr/>
        </p:nvSpPr>
        <p:spPr>
          <a:xfrm>
            <a:off x="8180795" y="6578879"/>
            <a:ext cx="1389097" cy="277088"/>
          </a:xfrm>
          <a:custGeom>
            <a:avLst/>
            <a:gdLst>
              <a:gd name="connsiteX0" fmla="*/ 1389097 w 1389097"/>
              <a:gd name="connsiteY0" fmla="*/ 277089 h 277088"/>
              <a:gd name="connsiteX1" fmla="*/ 694548 w 1389097"/>
              <a:gd name="connsiteY1" fmla="*/ 0 h 277088"/>
              <a:gd name="connsiteX2" fmla="*/ 0 w 1389097"/>
              <a:gd name="connsiteY2" fmla="*/ 277089 h 277088"/>
              <a:gd name="connsiteX3" fmla="*/ 100798 w 1389097"/>
              <a:gd name="connsiteY3" fmla="*/ 277089 h 277088"/>
              <a:gd name="connsiteX4" fmla="*/ 585714 w 1389097"/>
              <a:gd name="connsiteY4" fmla="*/ 72974 h 277088"/>
              <a:gd name="connsiteX5" fmla="*/ 422905 w 1389097"/>
              <a:gd name="connsiteY5" fmla="*/ 277089 h 277088"/>
              <a:gd name="connsiteX6" fmla="*/ 500780 w 1389097"/>
              <a:gd name="connsiteY6" fmla="*/ 277089 h 277088"/>
              <a:gd name="connsiteX7" fmla="*/ 680304 w 1389097"/>
              <a:gd name="connsiteY7" fmla="*/ 79324 h 277088"/>
              <a:gd name="connsiteX8" fmla="*/ 859832 w 1389097"/>
              <a:gd name="connsiteY8" fmla="*/ 277089 h 277088"/>
              <a:gd name="connsiteX9" fmla="*/ 937779 w 1389097"/>
              <a:gd name="connsiteY9" fmla="*/ 277089 h 277088"/>
              <a:gd name="connsiteX10" fmla="*/ 771968 w 1389097"/>
              <a:gd name="connsiteY10" fmla="*/ 70116 h 277088"/>
              <a:gd name="connsiteX11" fmla="*/ 1288065 w 1389097"/>
              <a:gd name="connsiteY11" fmla="*/ 277089 h 277088"/>
              <a:gd name="connsiteX12" fmla="*/ 1389097 w 1389097"/>
              <a:gd name="connsiteY12" fmla="*/ 277089 h 277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9097" h="277088">
                <a:moveTo>
                  <a:pt x="1389097" y="277089"/>
                </a:moveTo>
                <a:cubicBezTo>
                  <a:pt x="1207844" y="105441"/>
                  <a:pt x="963284" y="0"/>
                  <a:pt x="694548" y="0"/>
                </a:cubicBezTo>
                <a:cubicBezTo>
                  <a:pt x="425812" y="0"/>
                  <a:pt x="181254" y="105441"/>
                  <a:pt x="0" y="277089"/>
                </a:cubicBezTo>
                <a:lnTo>
                  <a:pt x="100798" y="277089"/>
                </a:lnTo>
                <a:cubicBezTo>
                  <a:pt x="236577" y="167170"/>
                  <a:pt x="403324" y="94022"/>
                  <a:pt x="585714" y="72974"/>
                </a:cubicBezTo>
                <a:cubicBezTo>
                  <a:pt x="521914" y="132427"/>
                  <a:pt x="466920" y="201199"/>
                  <a:pt x="422905" y="277089"/>
                </a:cubicBezTo>
                <a:lnTo>
                  <a:pt x="500780" y="277089"/>
                </a:lnTo>
                <a:cubicBezTo>
                  <a:pt x="549489" y="201786"/>
                  <a:pt x="610257" y="134955"/>
                  <a:pt x="680304" y="79324"/>
                </a:cubicBezTo>
                <a:cubicBezTo>
                  <a:pt x="750357" y="134955"/>
                  <a:pt x="811127" y="201786"/>
                  <a:pt x="859832" y="277089"/>
                </a:cubicBezTo>
                <a:lnTo>
                  <a:pt x="937779" y="277089"/>
                </a:lnTo>
                <a:cubicBezTo>
                  <a:pt x="893084" y="199976"/>
                  <a:pt x="837049" y="130216"/>
                  <a:pt x="771968" y="70116"/>
                </a:cubicBezTo>
                <a:cubicBezTo>
                  <a:pt x="966515" y="86012"/>
                  <a:pt x="1144566" y="161028"/>
                  <a:pt x="1288065" y="277089"/>
                </a:cubicBezTo>
                <a:lnTo>
                  <a:pt x="1389097" y="277089"/>
                </a:lnTo>
                <a:close/>
              </a:path>
            </a:pathLst>
          </a:custGeom>
          <a:solidFill>
            <a:srgbClr val="3B7B77"/>
          </a:solidFill>
          <a:ln w="180" cap="flat">
            <a:noFill/>
            <a:prstDash val="solid"/>
            <a:miter/>
          </a:ln>
        </p:spPr>
        <p:txBody>
          <a:bodyPr rtlCol="0" anchor="ctr"/>
          <a:lstStyle/>
          <a:p>
            <a:endParaRPr lang="fi-FI"/>
          </a:p>
        </p:txBody>
      </p:sp>
      <p:sp>
        <p:nvSpPr>
          <p:cNvPr id="31" name="Vapaamuotoinen: Muoto 30">
            <a:extLst>
              <a:ext uri="{FF2B5EF4-FFF2-40B4-BE49-F238E27FC236}">
                <a16:creationId xmlns:a16="http://schemas.microsoft.com/office/drawing/2014/main" id="{36C6D7E9-7C51-9B1B-E440-95A770F66DB6}"/>
              </a:ext>
              <a:ext uri="{C183D7F6-B498-43B3-948B-1728B52AA6E4}">
                <adec:decorative xmlns:adec="http://schemas.microsoft.com/office/drawing/2017/decorative" val="1"/>
              </a:ext>
            </a:extLst>
          </p:cNvPr>
          <p:cNvSpPr/>
          <p:nvPr/>
        </p:nvSpPr>
        <p:spPr>
          <a:xfrm>
            <a:off x="6171173" y="5601032"/>
            <a:ext cx="2021768" cy="1254935"/>
          </a:xfrm>
          <a:custGeom>
            <a:avLst/>
            <a:gdLst>
              <a:gd name="connsiteX0" fmla="*/ 2021769 w 2021768"/>
              <a:gd name="connsiteY0" fmla="*/ 1010882 h 1254935"/>
              <a:gd name="connsiteX1" fmla="*/ 1010881 w 2021768"/>
              <a:gd name="connsiteY1" fmla="*/ 0 h 1254935"/>
              <a:gd name="connsiteX2" fmla="*/ 0 w 2021768"/>
              <a:gd name="connsiteY2" fmla="*/ 1010882 h 1254935"/>
              <a:gd name="connsiteX3" fmla="*/ 29855 w 2021768"/>
              <a:gd name="connsiteY3" fmla="*/ 1254935 h 1254935"/>
              <a:gd name="connsiteX4" fmla="*/ 98813 w 2021768"/>
              <a:gd name="connsiteY4" fmla="*/ 1254935 h 1254935"/>
              <a:gd name="connsiteX5" fmla="*/ 66174 w 2021768"/>
              <a:gd name="connsiteY5" fmla="*/ 1010882 h 1254935"/>
              <a:gd name="connsiteX6" fmla="*/ 902048 w 2021768"/>
              <a:gd name="connsiteY6" fmla="*/ 72974 h 1254935"/>
              <a:gd name="connsiteX7" fmla="*/ 620893 w 2021768"/>
              <a:gd name="connsiteY7" fmla="*/ 717714 h 1254935"/>
              <a:gd name="connsiteX8" fmla="*/ 626691 w 2021768"/>
              <a:gd name="connsiteY8" fmla="*/ 818921 h 1254935"/>
              <a:gd name="connsiteX9" fmla="*/ 207221 w 2021768"/>
              <a:gd name="connsiteY9" fmla="*/ 1254935 h 1254935"/>
              <a:gd name="connsiteX10" fmla="*/ 280078 w 2021768"/>
              <a:gd name="connsiteY10" fmla="*/ 1254935 h 1254935"/>
              <a:gd name="connsiteX11" fmla="*/ 637576 w 2021768"/>
              <a:gd name="connsiteY11" fmla="*/ 887069 h 1254935"/>
              <a:gd name="connsiteX12" fmla="*/ 804122 w 2021768"/>
              <a:gd name="connsiteY12" fmla="*/ 1254935 h 1254935"/>
              <a:gd name="connsiteX13" fmla="*/ 890288 w 2021768"/>
              <a:gd name="connsiteY13" fmla="*/ 1254935 h 1254935"/>
              <a:gd name="connsiteX14" fmla="*/ 699221 w 2021768"/>
              <a:gd name="connsiteY14" fmla="*/ 857707 h 1254935"/>
              <a:gd name="connsiteX15" fmla="*/ 1012964 w 2021768"/>
              <a:gd name="connsiteY15" fmla="*/ 794759 h 1254935"/>
              <a:gd name="connsiteX16" fmla="*/ 1295732 w 2021768"/>
              <a:gd name="connsiteY16" fmla="*/ 846353 h 1254935"/>
              <a:gd name="connsiteX17" fmla="*/ 1102934 w 2021768"/>
              <a:gd name="connsiteY17" fmla="*/ 1254935 h 1254935"/>
              <a:gd name="connsiteX18" fmla="*/ 1189214 w 2021768"/>
              <a:gd name="connsiteY18" fmla="*/ 1254935 h 1254935"/>
              <a:gd name="connsiteX19" fmla="*/ 1358589 w 2021768"/>
              <a:gd name="connsiteY19" fmla="*/ 872705 h 1254935"/>
              <a:gd name="connsiteX20" fmla="*/ 1745874 w 2021768"/>
              <a:gd name="connsiteY20" fmla="*/ 1254935 h 1254935"/>
              <a:gd name="connsiteX21" fmla="*/ 1819019 w 2021768"/>
              <a:gd name="connsiteY21" fmla="*/ 1254935 h 1254935"/>
              <a:gd name="connsiteX22" fmla="*/ 1367904 w 2021768"/>
              <a:gd name="connsiteY22" fmla="*/ 803808 h 1254935"/>
              <a:gd name="connsiteX23" fmla="*/ 1372375 w 2021768"/>
              <a:gd name="connsiteY23" fmla="*/ 717714 h 1254935"/>
              <a:gd name="connsiteX24" fmla="*/ 1088300 w 2021768"/>
              <a:gd name="connsiteY24" fmla="*/ 70117 h 1254935"/>
              <a:gd name="connsiteX25" fmla="*/ 1955570 w 2021768"/>
              <a:gd name="connsiteY25" fmla="*/ 1010882 h 1254935"/>
              <a:gd name="connsiteX26" fmla="*/ 1922991 w 2021768"/>
              <a:gd name="connsiteY26" fmla="*/ 1254935 h 1254935"/>
              <a:gd name="connsiteX27" fmla="*/ 1991912 w 2021768"/>
              <a:gd name="connsiteY27" fmla="*/ 1254935 h 1254935"/>
              <a:gd name="connsiteX28" fmla="*/ 2021769 w 2021768"/>
              <a:gd name="connsiteY28" fmla="*/ 1010882 h 1254935"/>
              <a:gd name="connsiteX29" fmla="*/ 1306176 w 2021768"/>
              <a:gd name="connsiteY29" fmla="*/ 717714 h 1254935"/>
              <a:gd name="connsiteX30" fmla="*/ 1303630 w 2021768"/>
              <a:gd name="connsiteY30" fmla="*/ 778828 h 1254935"/>
              <a:gd name="connsiteX31" fmla="*/ 1012964 w 2021768"/>
              <a:gd name="connsiteY31" fmla="*/ 728561 h 1254935"/>
              <a:gd name="connsiteX32" fmla="*/ 690680 w 2021768"/>
              <a:gd name="connsiteY32" fmla="*/ 790423 h 1254935"/>
              <a:gd name="connsiteX33" fmla="*/ 687092 w 2021768"/>
              <a:gd name="connsiteY33" fmla="*/ 717714 h 1254935"/>
              <a:gd name="connsiteX34" fmla="*/ 996638 w 2021768"/>
              <a:gd name="connsiteY34" fmla="*/ 79324 h 1254935"/>
              <a:gd name="connsiteX35" fmla="*/ 1306176 w 2021768"/>
              <a:gd name="connsiteY35" fmla="*/ 717714 h 1254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021768" h="1254935">
                <a:moveTo>
                  <a:pt x="2021769" y="1010882"/>
                </a:moveTo>
                <a:cubicBezTo>
                  <a:pt x="2021769" y="453492"/>
                  <a:pt x="1568274" y="0"/>
                  <a:pt x="1010881" y="0"/>
                </a:cubicBezTo>
                <a:cubicBezTo>
                  <a:pt x="453487" y="0"/>
                  <a:pt x="0" y="453492"/>
                  <a:pt x="0" y="1010882"/>
                </a:cubicBezTo>
                <a:cubicBezTo>
                  <a:pt x="0" y="1095009"/>
                  <a:pt x="10395" y="1176745"/>
                  <a:pt x="29855" y="1254935"/>
                </a:cubicBezTo>
                <a:lnTo>
                  <a:pt x="98813" y="1254935"/>
                </a:lnTo>
                <a:cubicBezTo>
                  <a:pt x="77645" y="1177105"/>
                  <a:pt x="66174" y="1095363"/>
                  <a:pt x="66174" y="1010882"/>
                </a:cubicBezTo>
                <a:cubicBezTo>
                  <a:pt x="66174" y="526840"/>
                  <a:pt x="432292" y="127184"/>
                  <a:pt x="902048" y="72974"/>
                </a:cubicBezTo>
                <a:cubicBezTo>
                  <a:pt x="729219" y="234029"/>
                  <a:pt x="620893" y="463403"/>
                  <a:pt x="620893" y="717714"/>
                </a:cubicBezTo>
                <a:cubicBezTo>
                  <a:pt x="620893" y="751923"/>
                  <a:pt x="622888" y="785686"/>
                  <a:pt x="626691" y="818921"/>
                </a:cubicBezTo>
                <a:cubicBezTo>
                  <a:pt x="440491" y="910190"/>
                  <a:pt x="291269" y="1064930"/>
                  <a:pt x="207221" y="1254935"/>
                </a:cubicBezTo>
                <a:lnTo>
                  <a:pt x="280078" y="1254935"/>
                </a:lnTo>
                <a:cubicBezTo>
                  <a:pt x="356609" y="1097307"/>
                  <a:pt x="482357" y="967970"/>
                  <a:pt x="637576" y="887069"/>
                </a:cubicBezTo>
                <a:cubicBezTo>
                  <a:pt x="664254" y="1023473"/>
                  <a:pt x="722358" y="1148755"/>
                  <a:pt x="804122" y="1254935"/>
                </a:cubicBezTo>
                <a:lnTo>
                  <a:pt x="890288" y="1254935"/>
                </a:lnTo>
                <a:cubicBezTo>
                  <a:pt x="793288" y="1144706"/>
                  <a:pt x="725483" y="1008272"/>
                  <a:pt x="699221" y="857707"/>
                </a:cubicBezTo>
                <a:cubicBezTo>
                  <a:pt x="795863" y="817258"/>
                  <a:pt x="901826" y="794759"/>
                  <a:pt x="1012964" y="794759"/>
                </a:cubicBezTo>
                <a:cubicBezTo>
                  <a:pt x="1112489" y="794759"/>
                  <a:pt x="1207471" y="813562"/>
                  <a:pt x="1295732" y="846353"/>
                </a:cubicBezTo>
                <a:cubicBezTo>
                  <a:pt x="1270956" y="1001406"/>
                  <a:pt x="1202302" y="1141942"/>
                  <a:pt x="1102934" y="1254935"/>
                </a:cubicBezTo>
                <a:lnTo>
                  <a:pt x="1189214" y="1254935"/>
                </a:lnTo>
                <a:cubicBezTo>
                  <a:pt x="1273908" y="1145043"/>
                  <a:pt x="1333292" y="1014703"/>
                  <a:pt x="1358589" y="872705"/>
                </a:cubicBezTo>
                <a:cubicBezTo>
                  <a:pt x="1527360" y="952141"/>
                  <a:pt x="1664439" y="1087519"/>
                  <a:pt x="1745874" y="1254935"/>
                </a:cubicBezTo>
                <a:lnTo>
                  <a:pt x="1819019" y="1254935"/>
                </a:lnTo>
                <a:cubicBezTo>
                  <a:pt x="1730259" y="1054149"/>
                  <a:pt x="1568794" y="892596"/>
                  <a:pt x="1367904" y="803808"/>
                </a:cubicBezTo>
                <a:cubicBezTo>
                  <a:pt x="1370674" y="775442"/>
                  <a:pt x="1372375" y="746766"/>
                  <a:pt x="1372375" y="717714"/>
                </a:cubicBezTo>
                <a:cubicBezTo>
                  <a:pt x="1372375" y="461943"/>
                  <a:pt x="1262850" y="231306"/>
                  <a:pt x="1088300" y="70117"/>
                </a:cubicBezTo>
                <a:cubicBezTo>
                  <a:pt x="1573037" y="109721"/>
                  <a:pt x="1955570" y="516109"/>
                  <a:pt x="1955570" y="1010882"/>
                </a:cubicBezTo>
                <a:cubicBezTo>
                  <a:pt x="1955570" y="1095352"/>
                  <a:pt x="1944121" y="1177099"/>
                  <a:pt x="1922991" y="1254935"/>
                </a:cubicBezTo>
                <a:lnTo>
                  <a:pt x="1991912" y="1254935"/>
                </a:lnTo>
                <a:cubicBezTo>
                  <a:pt x="2011371" y="1176745"/>
                  <a:pt x="2021769" y="1095009"/>
                  <a:pt x="2021769" y="1010882"/>
                </a:cubicBezTo>
                <a:close/>
                <a:moveTo>
                  <a:pt x="1306176" y="717714"/>
                </a:moveTo>
                <a:cubicBezTo>
                  <a:pt x="1306176" y="738295"/>
                  <a:pt x="1305134" y="758628"/>
                  <a:pt x="1303630" y="778828"/>
                </a:cubicBezTo>
                <a:cubicBezTo>
                  <a:pt x="1212468" y="746837"/>
                  <a:pt x="1114921" y="728561"/>
                  <a:pt x="1012964" y="728561"/>
                </a:cubicBezTo>
                <a:cubicBezTo>
                  <a:pt x="899146" y="728561"/>
                  <a:pt x="790643" y="750969"/>
                  <a:pt x="690680" y="790423"/>
                </a:cubicBezTo>
                <a:cubicBezTo>
                  <a:pt x="688534" y="766438"/>
                  <a:pt x="687092" y="742251"/>
                  <a:pt x="687092" y="717714"/>
                </a:cubicBezTo>
                <a:cubicBezTo>
                  <a:pt x="687092" y="459175"/>
                  <a:pt x="808384" y="228829"/>
                  <a:pt x="996638" y="79324"/>
                </a:cubicBezTo>
                <a:cubicBezTo>
                  <a:pt x="1184903" y="228829"/>
                  <a:pt x="1306176" y="459175"/>
                  <a:pt x="1306176" y="717714"/>
                </a:cubicBezTo>
                <a:close/>
              </a:path>
            </a:pathLst>
          </a:custGeom>
          <a:solidFill>
            <a:srgbClr val="3B7B77"/>
          </a:solidFill>
          <a:ln w="180" cap="flat">
            <a:noFill/>
            <a:prstDash val="solid"/>
            <a:miter/>
          </a:ln>
        </p:spPr>
        <p:txBody>
          <a:bodyPr rtlCol="0" anchor="ctr"/>
          <a:lstStyle/>
          <a:p>
            <a:endParaRPr lang="fi-FI"/>
          </a:p>
        </p:txBody>
      </p:sp>
      <p:sp>
        <p:nvSpPr>
          <p:cNvPr id="32" name="Vapaamuotoinen: Muoto 31">
            <a:extLst>
              <a:ext uri="{FF2B5EF4-FFF2-40B4-BE49-F238E27FC236}">
                <a16:creationId xmlns:a16="http://schemas.microsoft.com/office/drawing/2014/main" id="{365219ED-856B-7D0F-0F12-7CD488A25F69}"/>
              </a:ext>
              <a:ext uri="{C183D7F6-B498-43B3-948B-1728B52AA6E4}">
                <adec:decorative xmlns:adec="http://schemas.microsoft.com/office/drawing/2017/decorative" val="1"/>
              </a:ext>
            </a:extLst>
          </p:cNvPr>
          <p:cNvSpPr/>
          <p:nvPr/>
        </p:nvSpPr>
        <p:spPr>
          <a:xfrm>
            <a:off x="7864461" y="4623186"/>
            <a:ext cx="2021768" cy="2021765"/>
          </a:xfrm>
          <a:custGeom>
            <a:avLst/>
            <a:gdLst>
              <a:gd name="connsiteX0" fmla="*/ 2021769 w 2021768"/>
              <a:gd name="connsiteY0" fmla="*/ 1010882 h 2021765"/>
              <a:gd name="connsiteX1" fmla="*/ 1010881 w 2021768"/>
              <a:gd name="connsiteY1" fmla="*/ 0 h 2021765"/>
              <a:gd name="connsiteX2" fmla="*/ 0 w 2021768"/>
              <a:gd name="connsiteY2" fmla="*/ 1010882 h 2021765"/>
              <a:gd name="connsiteX3" fmla="*/ 1010881 w 2021768"/>
              <a:gd name="connsiteY3" fmla="*/ 2021765 h 2021765"/>
              <a:gd name="connsiteX4" fmla="*/ 2021769 w 2021768"/>
              <a:gd name="connsiteY4" fmla="*/ 1010882 h 2021765"/>
              <a:gd name="connsiteX5" fmla="*/ 1306176 w 2021768"/>
              <a:gd name="connsiteY5" fmla="*/ 717716 h 2021765"/>
              <a:gd name="connsiteX6" fmla="*/ 1303630 w 2021768"/>
              <a:gd name="connsiteY6" fmla="*/ 778828 h 2021765"/>
              <a:gd name="connsiteX7" fmla="*/ 1012964 w 2021768"/>
              <a:gd name="connsiteY7" fmla="*/ 728561 h 2021765"/>
              <a:gd name="connsiteX8" fmla="*/ 690682 w 2021768"/>
              <a:gd name="connsiteY8" fmla="*/ 790423 h 2021765"/>
              <a:gd name="connsiteX9" fmla="*/ 687092 w 2021768"/>
              <a:gd name="connsiteY9" fmla="*/ 717716 h 2021765"/>
              <a:gd name="connsiteX10" fmla="*/ 996638 w 2021768"/>
              <a:gd name="connsiteY10" fmla="*/ 79324 h 2021765"/>
              <a:gd name="connsiteX11" fmla="*/ 1306176 w 2021768"/>
              <a:gd name="connsiteY11" fmla="*/ 717716 h 2021765"/>
              <a:gd name="connsiteX12" fmla="*/ 941101 w 2021768"/>
              <a:gd name="connsiteY12" fmla="*/ 1396867 h 2021765"/>
              <a:gd name="connsiteX13" fmla="*/ 490769 w 2021768"/>
              <a:gd name="connsiteY13" fmla="*/ 1533112 h 2021765"/>
              <a:gd name="connsiteX14" fmla="*/ 208670 w 2021768"/>
              <a:gd name="connsiteY14" fmla="*/ 1481760 h 2021765"/>
              <a:gd name="connsiteX15" fmla="*/ 637576 w 2021768"/>
              <a:gd name="connsiteY15" fmla="*/ 887071 h 2021765"/>
              <a:gd name="connsiteX16" fmla="*/ 941101 w 2021768"/>
              <a:gd name="connsiteY16" fmla="*/ 1396867 h 2021765"/>
              <a:gd name="connsiteX17" fmla="*/ 699223 w 2021768"/>
              <a:gd name="connsiteY17" fmla="*/ 857707 h 2021765"/>
              <a:gd name="connsiteX18" fmla="*/ 1012964 w 2021768"/>
              <a:gd name="connsiteY18" fmla="*/ 794762 h 2021765"/>
              <a:gd name="connsiteX19" fmla="*/ 1295732 w 2021768"/>
              <a:gd name="connsiteY19" fmla="*/ 846355 h 2021765"/>
              <a:gd name="connsiteX20" fmla="*/ 996638 w 2021768"/>
              <a:gd name="connsiteY20" fmla="*/ 1356043 h 2021765"/>
              <a:gd name="connsiteX21" fmla="*/ 699223 w 2021768"/>
              <a:gd name="connsiteY21" fmla="*/ 857707 h 2021765"/>
              <a:gd name="connsiteX22" fmla="*/ 1358590 w 2021768"/>
              <a:gd name="connsiteY22" fmla="*/ 872707 h 2021765"/>
              <a:gd name="connsiteX23" fmla="*/ 1815488 w 2021768"/>
              <a:gd name="connsiteY23" fmla="*/ 1470433 h 2021765"/>
              <a:gd name="connsiteX24" fmla="*/ 1502520 w 2021768"/>
              <a:gd name="connsiteY24" fmla="*/ 1533112 h 2021765"/>
              <a:gd name="connsiteX25" fmla="*/ 1052195 w 2021768"/>
              <a:gd name="connsiteY25" fmla="*/ 1396867 h 2021765"/>
              <a:gd name="connsiteX26" fmla="*/ 1358590 w 2021768"/>
              <a:gd name="connsiteY26" fmla="*/ 872707 h 2021765"/>
              <a:gd name="connsiteX27" fmla="*/ 246040 w 2021768"/>
              <a:gd name="connsiteY27" fmla="*/ 1563142 h 2021765"/>
              <a:gd name="connsiteX28" fmla="*/ 490769 w 2021768"/>
              <a:gd name="connsiteY28" fmla="*/ 1599293 h 2021765"/>
              <a:gd name="connsiteX29" fmla="*/ 996638 w 2021768"/>
              <a:gd name="connsiteY29" fmla="*/ 1438574 h 2021765"/>
              <a:gd name="connsiteX30" fmla="*/ 1502520 w 2021768"/>
              <a:gd name="connsiteY30" fmla="*/ 1599293 h 2021765"/>
              <a:gd name="connsiteX31" fmla="*/ 1784627 w 2021768"/>
              <a:gd name="connsiteY31" fmla="*/ 1551262 h 2021765"/>
              <a:gd name="connsiteX32" fmla="*/ 1010881 w 2021768"/>
              <a:gd name="connsiteY32" fmla="*/ 1955560 h 2021765"/>
              <a:gd name="connsiteX33" fmla="*/ 246040 w 2021768"/>
              <a:gd name="connsiteY33" fmla="*/ 1563142 h 2021765"/>
              <a:gd name="connsiteX34" fmla="*/ 902048 w 2021768"/>
              <a:gd name="connsiteY34" fmla="*/ 72976 h 2021765"/>
              <a:gd name="connsiteX35" fmla="*/ 620893 w 2021768"/>
              <a:gd name="connsiteY35" fmla="*/ 717716 h 2021765"/>
              <a:gd name="connsiteX36" fmla="*/ 626691 w 2021768"/>
              <a:gd name="connsiteY36" fmla="*/ 818923 h 2021765"/>
              <a:gd name="connsiteX37" fmla="*/ 155501 w 2021768"/>
              <a:gd name="connsiteY37" fmla="*/ 1409231 h 2021765"/>
              <a:gd name="connsiteX38" fmla="*/ 66181 w 2021768"/>
              <a:gd name="connsiteY38" fmla="*/ 1010882 h 2021765"/>
              <a:gd name="connsiteX39" fmla="*/ 902048 w 2021768"/>
              <a:gd name="connsiteY39" fmla="*/ 72976 h 2021765"/>
              <a:gd name="connsiteX40" fmla="*/ 1955570 w 2021768"/>
              <a:gd name="connsiteY40" fmla="*/ 1010882 h 2021765"/>
              <a:gd name="connsiteX41" fmla="*/ 1869254 w 2021768"/>
              <a:gd name="connsiteY41" fmla="*/ 1403059 h 2021765"/>
              <a:gd name="connsiteX42" fmla="*/ 1367906 w 2021768"/>
              <a:gd name="connsiteY42" fmla="*/ 803810 h 2021765"/>
              <a:gd name="connsiteX43" fmla="*/ 1372376 w 2021768"/>
              <a:gd name="connsiteY43" fmla="*/ 717716 h 2021765"/>
              <a:gd name="connsiteX44" fmla="*/ 1088302 w 2021768"/>
              <a:gd name="connsiteY44" fmla="*/ 70117 h 2021765"/>
              <a:gd name="connsiteX45" fmla="*/ 1955570 w 2021768"/>
              <a:gd name="connsiteY45" fmla="*/ 1010882 h 2021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021768" h="2021765">
                <a:moveTo>
                  <a:pt x="2021769" y="1010882"/>
                </a:moveTo>
                <a:cubicBezTo>
                  <a:pt x="2021769" y="453492"/>
                  <a:pt x="1568274" y="0"/>
                  <a:pt x="1010881" y="0"/>
                </a:cubicBezTo>
                <a:cubicBezTo>
                  <a:pt x="453489" y="0"/>
                  <a:pt x="0" y="453492"/>
                  <a:pt x="0" y="1010882"/>
                </a:cubicBezTo>
                <a:cubicBezTo>
                  <a:pt x="0" y="1568274"/>
                  <a:pt x="453489" y="2021765"/>
                  <a:pt x="1010881" y="2021765"/>
                </a:cubicBezTo>
                <a:cubicBezTo>
                  <a:pt x="1568274" y="2021765"/>
                  <a:pt x="2021769" y="1568274"/>
                  <a:pt x="2021769" y="1010882"/>
                </a:cubicBezTo>
                <a:close/>
                <a:moveTo>
                  <a:pt x="1306176" y="717716"/>
                </a:moveTo>
                <a:cubicBezTo>
                  <a:pt x="1306176" y="738297"/>
                  <a:pt x="1305137" y="758630"/>
                  <a:pt x="1303630" y="778828"/>
                </a:cubicBezTo>
                <a:cubicBezTo>
                  <a:pt x="1212470" y="746837"/>
                  <a:pt x="1114921" y="728561"/>
                  <a:pt x="1012964" y="728561"/>
                </a:cubicBezTo>
                <a:cubicBezTo>
                  <a:pt x="899146" y="728561"/>
                  <a:pt x="790643" y="750971"/>
                  <a:pt x="690682" y="790423"/>
                </a:cubicBezTo>
                <a:cubicBezTo>
                  <a:pt x="688534" y="766440"/>
                  <a:pt x="687092" y="742252"/>
                  <a:pt x="687092" y="717716"/>
                </a:cubicBezTo>
                <a:cubicBezTo>
                  <a:pt x="687092" y="459177"/>
                  <a:pt x="808386" y="228829"/>
                  <a:pt x="996638" y="79324"/>
                </a:cubicBezTo>
                <a:cubicBezTo>
                  <a:pt x="1184905" y="228829"/>
                  <a:pt x="1306176" y="459177"/>
                  <a:pt x="1306176" y="717716"/>
                </a:cubicBezTo>
                <a:close/>
                <a:moveTo>
                  <a:pt x="941101" y="1396867"/>
                </a:moveTo>
                <a:cubicBezTo>
                  <a:pt x="811954" y="1482777"/>
                  <a:pt x="657178" y="1533112"/>
                  <a:pt x="490769" y="1533112"/>
                </a:cubicBezTo>
                <a:cubicBezTo>
                  <a:pt x="391494" y="1533112"/>
                  <a:pt x="296731" y="1514374"/>
                  <a:pt x="208670" y="1481760"/>
                </a:cubicBezTo>
                <a:cubicBezTo>
                  <a:pt x="249931" y="1222757"/>
                  <a:pt x="412893" y="1004177"/>
                  <a:pt x="637576" y="887071"/>
                </a:cubicBezTo>
                <a:cubicBezTo>
                  <a:pt x="677385" y="1090600"/>
                  <a:pt x="787152" y="1269378"/>
                  <a:pt x="941101" y="1396867"/>
                </a:cubicBezTo>
                <a:close/>
                <a:moveTo>
                  <a:pt x="699223" y="857707"/>
                </a:moveTo>
                <a:cubicBezTo>
                  <a:pt x="795863" y="817258"/>
                  <a:pt x="901826" y="794762"/>
                  <a:pt x="1012964" y="794762"/>
                </a:cubicBezTo>
                <a:cubicBezTo>
                  <a:pt x="1112489" y="794762"/>
                  <a:pt x="1207471" y="813562"/>
                  <a:pt x="1295732" y="846355"/>
                </a:cubicBezTo>
                <a:cubicBezTo>
                  <a:pt x="1262895" y="1051859"/>
                  <a:pt x="1152996" y="1231875"/>
                  <a:pt x="996638" y="1356043"/>
                </a:cubicBezTo>
                <a:cubicBezTo>
                  <a:pt x="843146" y="1234156"/>
                  <a:pt x="734242" y="1058496"/>
                  <a:pt x="699223" y="857707"/>
                </a:cubicBezTo>
                <a:close/>
                <a:moveTo>
                  <a:pt x="1358590" y="872707"/>
                </a:moveTo>
                <a:cubicBezTo>
                  <a:pt x="1595091" y="984022"/>
                  <a:pt x="1769398" y="1205167"/>
                  <a:pt x="1815488" y="1470433"/>
                </a:cubicBezTo>
                <a:cubicBezTo>
                  <a:pt x="1719063" y="1510679"/>
                  <a:pt x="1613392" y="1533112"/>
                  <a:pt x="1502520" y="1533112"/>
                </a:cubicBezTo>
                <a:cubicBezTo>
                  <a:pt x="1336111" y="1533112"/>
                  <a:pt x="1181342" y="1482777"/>
                  <a:pt x="1052195" y="1396867"/>
                </a:cubicBezTo>
                <a:cubicBezTo>
                  <a:pt x="1209752" y="1266369"/>
                  <a:pt x="1321264" y="1082219"/>
                  <a:pt x="1358590" y="872707"/>
                </a:cubicBezTo>
                <a:close/>
                <a:moveTo>
                  <a:pt x="246040" y="1563142"/>
                </a:moveTo>
                <a:cubicBezTo>
                  <a:pt x="323878" y="1585952"/>
                  <a:pt x="405654" y="1599293"/>
                  <a:pt x="490769" y="1599293"/>
                </a:cubicBezTo>
                <a:cubicBezTo>
                  <a:pt x="679016" y="1599293"/>
                  <a:pt x="853280" y="1539488"/>
                  <a:pt x="996638" y="1438574"/>
                </a:cubicBezTo>
                <a:cubicBezTo>
                  <a:pt x="1140009" y="1539488"/>
                  <a:pt x="1314273" y="1599293"/>
                  <a:pt x="1502520" y="1599293"/>
                </a:cubicBezTo>
                <a:cubicBezTo>
                  <a:pt x="1601403" y="1599293"/>
                  <a:pt x="1695878" y="1581551"/>
                  <a:pt x="1784627" y="1551262"/>
                </a:cubicBezTo>
                <a:cubicBezTo>
                  <a:pt x="1613633" y="1795304"/>
                  <a:pt x="1330820" y="1955560"/>
                  <a:pt x="1010881" y="1955560"/>
                </a:cubicBezTo>
                <a:cubicBezTo>
                  <a:pt x="696256" y="1955560"/>
                  <a:pt x="417820" y="1800373"/>
                  <a:pt x="246040" y="1563142"/>
                </a:cubicBezTo>
                <a:close/>
                <a:moveTo>
                  <a:pt x="902048" y="72976"/>
                </a:moveTo>
                <a:cubicBezTo>
                  <a:pt x="729220" y="234031"/>
                  <a:pt x="620893" y="463405"/>
                  <a:pt x="620893" y="717716"/>
                </a:cubicBezTo>
                <a:cubicBezTo>
                  <a:pt x="620893" y="751923"/>
                  <a:pt x="622888" y="785686"/>
                  <a:pt x="626691" y="818923"/>
                </a:cubicBezTo>
                <a:cubicBezTo>
                  <a:pt x="392249" y="933838"/>
                  <a:pt x="216410" y="1149370"/>
                  <a:pt x="155501" y="1409231"/>
                </a:cubicBezTo>
                <a:cubicBezTo>
                  <a:pt x="98788" y="1287985"/>
                  <a:pt x="66181" y="1153327"/>
                  <a:pt x="66181" y="1010882"/>
                </a:cubicBezTo>
                <a:cubicBezTo>
                  <a:pt x="66181" y="526842"/>
                  <a:pt x="432293" y="127184"/>
                  <a:pt x="902048" y="72976"/>
                </a:cubicBezTo>
                <a:close/>
                <a:moveTo>
                  <a:pt x="1955570" y="1010882"/>
                </a:moveTo>
                <a:cubicBezTo>
                  <a:pt x="1955570" y="1150893"/>
                  <a:pt x="1924131" y="1283426"/>
                  <a:pt x="1869254" y="1403059"/>
                </a:cubicBezTo>
                <a:cubicBezTo>
                  <a:pt x="1804228" y="1134366"/>
                  <a:pt x="1616160" y="913531"/>
                  <a:pt x="1367906" y="803810"/>
                </a:cubicBezTo>
                <a:cubicBezTo>
                  <a:pt x="1370674" y="775444"/>
                  <a:pt x="1372376" y="746768"/>
                  <a:pt x="1372376" y="717716"/>
                </a:cubicBezTo>
                <a:cubicBezTo>
                  <a:pt x="1372376" y="461945"/>
                  <a:pt x="1262850" y="231306"/>
                  <a:pt x="1088302" y="70117"/>
                </a:cubicBezTo>
                <a:cubicBezTo>
                  <a:pt x="1573037" y="109723"/>
                  <a:pt x="1955570" y="516111"/>
                  <a:pt x="1955570" y="1010882"/>
                </a:cubicBezTo>
                <a:close/>
              </a:path>
            </a:pathLst>
          </a:custGeom>
          <a:solidFill>
            <a:srgbClr val="3B7B77"/>
          </a:solidFill>
          <a:ln w="180" cap="flat">
            <a:noFill/>
            <a:prstDash val="solid"/>
            <a:miter/>
          </a:ln>
        </p:spPr>
        <p:txBody>
          <a:bodyPr rtlCol="0" anchor="ctr"/>
          <a:lstStyle/>
          <a:p>
            <a:endParaRPr lang="fi-FI"/>
          </a:p>
        </p:txBody>
      </p:sp>
      <p:sp>
        <p:nvSpPr>
          <p:cNvPr id="33" name="Vapaamuotoinen: Muoto 32">
            <a:extLst>
              <a:ext uri="{FF2B5EF4-FFF2-40B4-BE49-F238E27FC236}">
                <a16:creationId xmlns:a16="http://schemas.microsoft.com/office/drawing/2014/main" id="{98E9498D-2C48-062E-A275-B614DFC1A9B4}"/>
              </a:ext>
              <a:ext uri="{C183D7F6-B498-43B3-948B-1728B52AA6E4}">
                <adec:decorative xmlns:adec="http://schemas.microsoft.com/office/drawing/2017/decorative" val="1"/>
              </a:ext>
            </a:extLst>
          </p:cNvPr>
          <p:cNvSpPr/>
          <p:nvPr/>
        </p:nvSpPr>
        <p:spPr>
          <a:xfrm>
            <a:off x="4477885" y="2667495"/>
            <a:ext cx="2021766" cy="2021763"/>
          </a:xfrm>
          <a:custGeom>
            <a:avLst/>
            <a:gdLst>
              <a:gd name="connsiteX0" fmla="*/ 2021766 w 2021766"/>
              <a:gd name="connsiteY0" fmla="*/ 1010882 h 2021763"/>
              <a:gd name="connsiteX1" fmla="*/ 1010880 w 2021766"/>
              <a:gd name="connsiteY1" fmla="*/ 0 h 2021763"/>
              <a:gd name="connsiteX2" fmla="*/ 0 w 2021766"/>
              <a:gd name="connsiteY2" fmla="*/ 1010882 h 2021763"/>
              <a:gd name="connsiteX3" fmla="*/ 1010880 w 2021766"/>
              <a:gd name="connsiteY3" fmla="*/ 2021764 h 2021763"/>
              <a:gd name="connsiteX4" fmla="*/ 2021766 w 2021766"/>
              <a:gd name="connsiteY4" fmla="*/ 1010882 h 2021763"/>
              <a:gd name="connsiteX5" fmla="*/ 1306175 w 2021766"/>
              <a:gd name="connsiteY5" fmla="*/ 717716 h 2021763"/>
              <a:gd name="connsiteX6" fmla="*/ 1303629 w 2021766"/>
              <a:gd name="connsiteY6" fmla="*/ 778828 h 2021763"/>
              <a:gd name="connsiteX7" fmla="*/ 1012962 w 2021766"/>
              <a:gd name="connsiteY7" fmla="*/ 728561 h 2021763"/>
              <a:gd name="connsiteX8" fmla="*/ 690680 w 2021766"/>
              <a:gd name="connsiteY8" fmla="*/ 790423 h 2021763"/>
              <a:gd name="connsiteX9" fmla="*/ 687092 w 2021766"/>
              <a:gd name="connsiteY9" fmla="*/ 717716 h 2021763"/>
              <a:gd name="connsiteX10" fmla="*/ 996636 w 2021766"/>
              <a:gd name="connsiteY10" fmla="*/ 79324 h 2021763"/>
              <a:gd name="connsiteX11" fmla="*/ 1306175 w 2021766"/>
              <a:gd name="connsiteY11" fmla="*/ 717716 h 2021763"/>
              <a:gd name="connsiteX12" fmla="*/ 941099 w 2021766"/>
              <a:gd name="connsiteY12" fmla="*/ 1396867 h 2021763"/>
              <a:gd name="connsiteX13" fmla="*/ 490767 w 2021766"/>
              <a:gd name="connsiteY13" fmla="*/ 1533112 h 2021763"/>
              <a:gd name="connsiteX14" fmla="*/ 208668 w 2021766"/>
              <a:gd name="connsiteY14" fmla="*/ 1481760 h 2021763"/>
              <a:gd name="connsiteX15" fmla="*/ 637574 w 2021766"/>
              <a:gd name="connsiteY15" fmla="*/ 887071 h 2021763"/>
              <a:gd name="connsiteX16" fmla="*/ 941099 w 2021766"/>
              <a:gd name="connsiteY16" fmla="*/ 1396867 h 2021763"/>
              <a:gd name="connsiteX17" fmla="*/ 699221 w 2021766"/>
              <a:gd name="connsiteY17" fmla="*/ 857707 h 2021763"/>
              <a:gd name="connsiteX18" fmla="*/ 1012962 w 2021766"/>
              <a:gd name="connsiteY18" fmla="*/ 794759 h 2021763"/>
              <a:gd name="connsiteX19" fmla="*/ 1295729 w 2021766"/>
              <a:gd name="connsiteY19" fmla="*/ 846355 h 2021763"/>
              <a:gd name="connsiteX20" fmla="*/ 996636 w 2021766"/>
              <a:gd name="connsiteY20" fmla="*/ 1356043 h 2021763"/>
              <a:gd name="connsiteX21" fmla="*/ 699221 w 2021766"/>
              <a:gd name="connsiteY21" fmla="*/ 857707 h 2021763"/>
              <a:gd name="connsiteX22" fmla="*/ 1358589 w 2021766"/>
              <a:gd name="connsiteY22" fmla="*/ 872706 h 2021763"/>
              <a:gd name="connsiteX23" fmla="*/ 1815485 w 2021766"/>
              <a:gd name="connsiteY23" fmla="*/ 1470433 h 2021763"/>
              <a:gd name="connsiteX24" fmla="*/ 1502518 w 2021766"/>
              <a:gd name="connsiteY24" fmla="*/ 1533112 h 2021763"/>
              <a:gd name="connsiteX25" fmla="*/ 1052193 w 2021766"/>
              <a:gd name="connsiteY25" fmla="*/ 1396867 h 2021763"/>
              <a:gd name="connsiteX26" fmla="*/ 1358589 w 2021766"/>
              <a:gd name="connsiteY26" fmla="*/ 872706 h 2021763"/>
              <a:gd name="connsiteX27" fmla="*/ 246038 w 2021766"/>
              <a:gd name="connsiteY27" fmla="*/ 1563142 h 2021763"/>
              <a:gd name="connsiteX28" fmla="*/ 490767 w 2021766"/>
              <a:gd name="connsiteY28" fmla="*/ 1599293 h 2021763"/>
              <a:gd name="connsiteX29" fmla="*/ 996636 w 2021766"/>
              <a:gd name="connsiteY29" fmla="*/ 1438574 h 2021763"/>
              <a:gd name="connsiteX30" fmla="*/ 1502518 w 2021766"/>
              <a:gd name="connsiteY30" fmla="*/ 1599293 h 2021763"/>
              <a:gd name="connsiteX31" fmla="*/ 1784624 w 2021766"/>
              <a:gd name="connsiteY31" fmla="*/ 1551262 h 2021763"/>
              <a:gd name="connsiteX32" fmla="*/ 1010880 w 2021766"/>
              <a:gd name="connsiteY32" fmla="*/ 1955560 h 2021763"/>
              <a:gd name="connsiteX33" fmla="*/ 246038 w 2021766"/>
              <a:gd name="connsiteY33" fmla="*/ 1563142 h 2021763"/>
              <a:gd name="connsiteX34" fmla="*/ 902046 w 2021766"/>
              <a:gd name="connsiteY34" fmla="*/ 72974 h 2021763"/>
              <a:gd name="connsiteX35" fmla="*/ 620893 w 2021766"/>
              <a:gd name="connsiteY35" fmla="*/ 717716 h 2021763"/>
              <a:gd name="connsiteX36" fmla="*/ 626689 w 2021766"/>
              <a:gd name="connsiteY36" fmla="*/ 818923 h 2021763"/>
              <a:gd name="connsiteX37" fmla="*/ 155499 w 2021766"/>
              <a:gd name="connsiteY37" fmla="*/ 1409231 h 2021763"/>
              <a:gd name="connsiteX38" fmla="*/ 66179 w 2021766"/>
              <a:gd name="connsiteY38" fmla="*/ 1010882 h 2021763"/>
              <a:gd name="connsiteX39" fmla="*/ 902046 w 2021766"/>
              <a:gd name="connsiteY39" fmla="*/ 72974 h 2021763"/>
              <a:gd name="connsiteX40" fmla="*/ 1955568 w 2021766"/>
              <a:gd name="connsiteY40" fmla="*/ 1010882 h 2021763"/>
              <a:gd name="connsiteX41" fmla="*/ 1869252 w 2021766"/>
              <a:gd name="connsiteY41" fmla="*/ 1403059 h 2021763"/>
              <a:gd name="connsiteX42" fmla="*/ 1367904 w 2021766"/>
              <a:gd name="connsiteY42" fmla="*/ 803808 h 2021763"/>
              <a:gd name="connsiteX43" fmla="*/ 1372374 w 2021766"/>
              <a:gd name="connsiteY43" fmla="*/ 717716 h 2021763"/>
              <a:gd name="connsiteX44" fmla="*/ 1088300 w 2021766"/>
              <a:gd name="connsiteY44" fmla="*/ 70117 h 2021763"/>
              <a:gd name="connsiteX45" fmla="*/ 1955568 w 2021766"/>
              <a:gd name="connsiteY45" fmla="*/ 1010882 h 2021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021766" h="2021763">
                <a:moveTo>
                  <a:pt x="2021766" y="1010882"/>
                </a:moveTo>
                <a:cubicBezTo>
                  <a:pt x="2021766" y="453492"/>
                  <a:pt x="1568280" y="0"/>
                  <a:pt x="1010880" y="0"/>
                </a:cubicBezTo>
                <a:cubicBezTo>
                  <a:pt x="453487" y="0"/>
                  <a:pt x="0" y="453492"/>
                  <a:pt x="0" y="1010882"/>
                </a:cubicBezTo>
                <a:cubicBezTo>
                  <a:pt x="0" y="1568274"/>
                  <a:pt x="453487" y="2021764"/>
                  <a:pt x="1010880" y="2021764"/>
                </a:cubicBezTo>
                <a:cubicBezTo>
                  <a:pt x="1568280" y="2021764"/>
                  <a:pt x="2021766" y="1568274"/>
                  <a:pt x="2021766" y="1010882"/>
                </a:cubicBezTo>
                <a:close/>
                <a:moveTo>
                  <a:pt x="1306175" y="717716"/>
                </a:moveTo>
                <a:cubicBezTo>
                  <a:pt x="1306175" y="738295"/>
                  <a:pt x="1305134" y="758628"/>
                  <a:pt x="1303629" y="778828"/>
                </a:cubicBezTo>
                <a:cubicBezTo>
                  <a:pt x="1212468" y="746836"/>
                  <a:pt x="1114919" y="728561"/>
                  <a:pt x="1012962" y="728561"/>
                </a:cubicBezTo>
                <a:cubicBezTo>
                  <a:pt x="899144" y="728561"/>
                  <a:pt x="790641" y="750971"/>
                  <a:pt x="690680" y="790423"/>
                </a:cubicBezTo>
                <a:cubicBezTo>
                  <a:pt x="688532" y="766438"/>
                  <a:pt x="687092" y="742251"/>
                  <a:pt x="687092" y="717716"/>
                </a:cubicBezTo>
                <a:cubicBezTo>
                  <a:pt x="687092" y="459175"/>
                  <a:pt x="808390" y="228829"/>
                  <a:pt x="996636" y="79324"/>
                </a:cubicBezTo>
                <a:cubicBezTo>
                  <a:pt x="1184903" y="228829"/>
                  <a:pt x="1306175" y="459175"/>
                  <a:pt x="1306175" y="717716"/>
                </a:cubicBezTo>
                <a:close/>
                <a:moveTo>
                  <a:pt x="941099" y="1396867"/>
                </a:moveTo>
                <a:cubicBezTo>
                  <a:pt x="811952" y="1482782"/>
                  <a:pt x="657176" y="1533112"/>
                  <a:pt x="490767" y="1533112"/>
                </a:cubicBezTo>
                <a:cubicBezTo>
                  <a:pt x="391491" y="1533112"/>
                  <a:pt x="296730" y="1514374"/>
                  <a:pt x="208668" y="1481760"/>
                </a:cubicBezTo>
                <a:cubicBezTo>
                  <a:pt x="249929" y="1222756"/>
                  <a:pt x="412891" y="1004177"/>
                  <a:pt x="637574" y="887071"/>
                </a:cubicBezTo>
                <a:cubicBezTo>
                  <a:pt x="677383" y="1090600"/>
                  <a:pt x="787150" y="1269378"/>
                  <a:pt x="941099" y="1396867"/>
                </a:cubicBezTo>
                <a:close/>
                <a:moveTo>
                  <a:pt x="699221" y="857707"/>
                </a:moveTo>
                <a:cubicBezTo>
                  <a:pt x="795861" y="817258"/>
                  <a:pt x="901825" y="794759"/>
                  <a:pt x="1012962" y="794759"/>
                </a:cubicBezTo>
                <a:cubicBezTo>
                  <a:pt x="1112487" y="794759"/>
                  <a:pt x="1207471" y="813562"/>
                  <a:pt x="1295729" y="846355"/>
                </a:cubicBezTo>
                <a:cubicBezTo>
                  <a:pt x="1262894" y="1051859"/>
                  <a:pt x="1152999" y="1231875"/>
                  <a:pt x="996636" y="1356043"/>
                </a:cubicBezTo>
                <a:cubicBezTo>
                  <a:pt x="843144" y="1234154"/>
                  <a:pt x="734240" y="1058495"/>
                  <a:pt x="699221" y="857707"/>
                </a:cubicBezTo>
                <a:close/>
                <a:moveTo>
                  <a:pt x="1358589" y="872706"/>
                </a:moveTo>
                <a:cubicBezTo>
                  <a:pt x="1595096" y="984022"/>
                  <a:pt x="1769398" y="1205167"/>
                  <a:pt x="1815485" y="1470433"/>
                </a:cubicBezTo>
                <a:cubicBezTo>
                  <a:pt x="1719061" y="1510679"/>
                  <a:pt x="1613389" y="1533112"/>
                  <a:pt x="1502518" y="1533112"/>
                </a:cubicBezTo>
                <a:cubicBezTo>
                  <a:pt x="1336109" y="1533112"/>
                  <a:pt x="1181341" y="1482782"/>
                  <a:pt x="1052193" y="1396867"/>
                </a:cubicBezTo>
                <a:cubicBezTo>
                  <a:pt x="1209750" y="1266369"/>
                  <a:pt x="1321262" y="1082218"/>
                  <a:pt x="1358589" y="872706"/>
                </a:cubicBezTo>
                <a:close/>
                <a:moveTo>
                  <a:pt x="246038" y="1563142"/>
                </a:moveTo>
                <a:cubicBezTo>
                  <a:pt x="323876" y="1585951"/>
                  <a:pt x="405652" y="1599293"/>
                  <a:pt x="490767" y="1599293"/>
                </a:cubicBezTo>
                <a:cubicBezTo>
                  <a:pt x="679014" y="1599293"/>
                  <a:pt x="853278" y="1539488"/>
                  <a:pt x="996636" y="1438574"/>
                </a:cubicBezTo>
                <a:cubicBezTo>
                  <a:pt x="1140007" y="1539488"/>
                  <a:pt x="1314271" y="1599293"/>
                  <a:pt x="1502518" y="1599293"/>
                </a:cubicBezTo>
                <a:cubicBezTo>
                  <a:pt x="1601401" y="1599293"/>
                  <a:pt x="1695877" y="1581550"/>
                  <a:pt x="1784624" y="1551262"/>
                </a:cubicBezTo>
                <a:cubicBezTo>
                  <a:pt x="1613631" y="1795304"/>
                  <a:pt x="1330820" y="1955560"/>
                  <a:pt x="1010880" y="1955560"/>
                </a:cubicBezTo>
                <a:cubicBezTo>
                  <a:pt x="696254" y="1955560"/>
                  <a:pt x="417825" y="1800371"/>
                  <a:pt x="246038" y="1563142"/>
                </a:cubicBezTo>
                <a:close/>
                <a:moveTo>
                  <a:pt x="902046" y="72974"/>
                </a:moveTo>
                <a:cubicBezTo>
                  <a:pt x="729223" y="234029"/>
                  <a:pt x="620893" y="463405"/>
                  <a:pt x="620893" y="717716"/>
                </a:cubicBezTo>
                <a:cubicBezTo>
                  <a:pt x="620893" y="751923"/>
                  <a:pt x="622886" y="785686"/>
                  <a:pt x="626689" y="818923"/>
                </a:cubicBezTo>
                <a:cubicBezTo>
                  <a:pt x="392247" y="933838"/>
                  <a:pt x="216408" y="1149370"/>
                  <a:pt x="155499" y="1409231"/>
                </a:cubicBezTo>
                <a:cubicBezTo>
                  <a:pt x="98793" y="1287983"/>
                  <a:pt x="66179" y="1153325"/>
                  <a:pt x="66179" y="1010882"/>
                </a:cubicBezTo>
                <a:cubicBezTo>
                  <a:pt x="66179" y="526840"/>
                  <a:pt x="432290" y="127184"/>
                  <a:pt x="902046" y="72974"/>
                </a:cubicBezTo>
                <a:close/>
                <a:moveTo>
                  <a:pt x="1955568" y="1010882"/>
                </a:moveTo>
                <a:cubicBezTo>
                  <a:pt x="1955568" y="1150893"/>
                  <a:pt x="1924129" y="1283424"/>
                  <a:pt x="1869252" y="1403059"/>
                </a:cubicBezTo>
                <a:cubicBezTo>
                  <a:pt x="1804228" y="1134364"/>
                  <a:pt x="1616158" y="913531"/>
                  <a:pt x="1367904" y="803808"/>
                </a:cubicBezTo>
                <a:cubicBezTo>
                  <a:pt x="1370673" y="775444"/>
                  <a:pt x="1372374" y="746766"/>
                  <a:pt x="1372374" y="717716"/>
                </a:cubicBezTo>
                <a:cubicBezTo>
                  <a:pt x="1372374" y="461943"/>
                  <a:pt x="1262849" y="231305"/>
                  <a:pt x="1088300" y="70117"/>
                </a:cubicBezTo>
                <a:cubicBezTo>
                  <a:pt x="1573035" y="109723"/>
                  <a:pt x="1955568" y="516109"/>
                  <a:pt x="1955568" y="1010882"/>
                </a:cubicBezTo>
                <a:close/>
              </a:path>
            </a:pathLst>
          </a:custGeom>
          <a:solidFill>
            <a:srgbClr val="3B7B77"/>
          </a:solidFill>
          <a:ln w="180" cap="flat">
            <a:noFill/>
            <a:prstDash val="solid"/>
            <a:miter/>
          </a:ln>
        </p:spPr>
        <p:txBody>
          <a:bodyPr rtlCol="0" anchor="ctr"/>
          <a:lstStyle/>
          <a:p>
            <a:endParaRPr lang="fi-FI"/>
          </a:p>
        </p:txBody>
      </p:sp>
      <p:sp>
        <p:nvSpPr>
          <p:cNvPr id="34" name="Vapaamuotoinen: Muoto 33">
            <a:extLst>
              <a:ext uri="{FF2B5EF4-FFF2-40B4-BE49-F238E27FC236}">
                <a16:creationId xmlns:a16="http://schemas.microsoft.com/office/drawing/2014/main" id="{7A12B3DF-3B59-93A9-D847-E7F7D6196FDA}"/>
              </a:ext>
              <a:ext uri="{C183D7F6-B498-43B3-948B-1728B52AA6E4}">
                <adec:decorative xmlns:adec="http://schemas.microsoft.com/office/drawing/2017/decorative" val="1"/>
              </a:ext>
            </a:extLst>
          </p:cNvPr>
          <p:cNvSpPr/>
          <p:nvPr/>
        </p:nvSpPr>
        <p:spPr>
          <a:xfrm>
            <a:off x="4477885" y="711804"/>
            <a:ext cx="2021766" cy="2021763"/>
          </a:xfrm>
          <a:custGeom>
            <a:avLst/>
            <a:gdLst>
              <a:gd name="connsiteX0" fmla="*/ 2021766 w 2021766"/>
              <a:gd name="connsiteY0" fmla="*/ 1010882 h 2021763"/>
              <a:gd name="connsiteX1" fmla="*/ 1010880 w 2021766"/>
              <a:gd name="connsiteY1" fmla="*/ 0 h 2021763"/>
              <a:gd name="connsiteX2" fmla="*/ 0 w 2021766"/>
              <a:gd name="connsiteY2" fmla="*/ 1010882 h 2021763"/>
              <a:gd name="connsiteX3" fmla="*/ 1010880 w 2021766"/>
              <a:gd name="connsiteY3" fmla="*/ 2021764 h 2021763"/>
              <a:gd name="connsiteX4" fmla="*/ 2021766 w 2021766"/>
              <a:gd name="connsiteY4" fmla="*/ 1010882 h 2021763"/>
              <a:gd name="connsiteX5" fmla="*/ 1306175 w 2021766"/>
              <a:gd name="connsiteY5" fmla="*/ 717716 h 2021763"/>
              <a:gd name="connsiteX6" fmla="*/ 1303629 w 2021766"/>
              <a:gd name="connsiteY6" fmla="*/ 778828 h 2021763"/>
              <a:gd name="connsiteX7" fmla="*/ 1012962 w 2021766"/>
              <a:gd name="connsiteY7" fmla="*/ 728561 h 2021763"/>
              <a:gd name="connsiteX8" fmla="*/ 690680 w 2021766"/>
              <a:gd name="connsiteY8" fmla="*/ 790423 h 2021763"/>
              <a:gd name="connsiteX9" fmla="*/ 687092 w 2021766"/>
              <a:gd name="connsiteY9" fmla="*/ 717716 h 2021763"/>
              <a:gd name="connsiteX10" fmla="*/ 996636 w 2021766"/>
              <a:gd name="connsiteY10" fmla="*/ 79324 h 2021763"/>
              <a:gd name="connsiteX11" fmla="*/ 1306175 w 2021766"/>
              <a:gd name="connsiteY11" fmla="*/ 717716 h 2021763"/>
              <a:gd name="connsiteX12" fmla="*/ 941099 w 2021766"/>
              <a:gd name="connsiteY12" fmla="*/ 1396867 h 2021763"/>
              <a:gd name="connsiteX13" fmla="*/ 490767 w 2021766"/>
              <a:gd name="connsiteY13" fmla="*/ 1533112 h 2021763"/>
              <a:gd name="connsiteX14" fmla="*/ 208668 w 2021766"/>
              <a:gd name="connsiteY14" fmla="*/ 1481760 h 2021763"/>
              <a:gd name="connsiteX15" fmla="*/ 637574 w 2021766"/>
              <a:gd name="connsiteY15" fmla="*/ 887069 h 2021763"/>
              <a:gd name="connsiteX16" fmla="*/ 941099 w 2021766"/>
              <a:gd name="connsiteY16" fmla="*/ 1396867 h 2021763"/>
              <a:gd name="connsiteX17" fmla="*/ 699221 w 2021766"/>
              <a:gd name="connsiteY17" fmla="*/ 857707 h 2021763"/>
              <a:gd name="connsiteX18" fmla="*/ 1012962 w 2021766"/>
              <a:gd name="connsiteY18" fmla="*/ 794759 h 2021763"/>
              <a:gd name="connsiteX19" fmla="*/ 1295729 w 2021766"/>
              <a:gd name="connsiteY19" fmla="*/ 846353 h 2021763"/>
              <a:gd name="connsiteX20" fmla="*/ 996636 w 2021766"/>
              <a:gd name="connsiteY20" fmla="*/ 1356043 h 2021763"/>
              <a:gd name="connsiteX21" fmla="*/ 699221 w 2021766"/>
              <a:gd name="connsiteY21" fmla="*/ 857707 h 2021763"/>
              <a:gd name="connsiteX22" fmla="*/ 1358589 w 2021766"/>
              <a:gd name="connsiteY22" fmla="*/ 872707 h 2021763"/>
              <a:gd name="connsiteX23" fmla="*/ 1815485 w 2021766"/>
              <a:gd name="connsiteY23" fmla="*/ 1470431 h 2021763"/>
              <a:gd name="connsiteX24" fmla="*/ 1502518 w 2021766"/>
              <a:gd name="connsiteY24" fmla="*/ 1533112 h 2021763"/>
              <a:gd name="connsiteX25" fmla="*/ 1052193 w 2021766"/>
              <a:gd name="connsiteY25" fmla="*/ 1396867 h 2021763"/>
              <a:gd name="connsiteX26" fmla="*/ 1358589 w 2021766"/>
              <a:gd name="connsiteY26" fmla="*/ 872707 h 2021763"/>
              <a:gd name="connsiteX27" fmla="*/ 246038 w 2021766"/>
              <a:gd name="connsiteY27" fmla="*/ 1563142 h 2021763"/>
              <a:gd name="connsiteX28" fmla="*/ 490767 w 2021766"/>
              <a:gd name="connsiteY28" fmla="*/ 1599291 h 2021763"/>
              <a:gd name="connsiteX29" fmla="*/ 996636 w 2021766"/>
              <a:gd name="connsiteY29" fmla="*/ 1438573 h 2021763"/>
              <a:gd name="connsiteX30" fmla="*/ 1502518 w 2021766"/>
              <a:gd name="connsiteY30" fmla="*/ 1599291 h 2021763"/>
              <a:gd name="connsiteX31" fmla="*/ 1784624 w 2021766"/>
              <a:gd name="connsiteY31" fmla="*/ 1551260 h 2021763"/>
              <a:gd name="connsiteX32" fmla="*/ 1010880 w 2021766"/>
              <a:gd name="connsiteY32" fmla="*/ 1955558 h 2021763"/>
              <a:gd name="connsiteX33" fmla="*/ 246038 w 2021766"/>
              <a:gd name="connsiteY33" fmla="*/ 1563142 h 2021763"/>
              <a:gd name="connsiteX34" fmla="*/ 902046 w 2021766"/>
              <a:gd name="connsiteY34" fmla="*/ 72974 h 2021763"/>
              <a:gd name="connsiteX35" fmla="*/ 620893 w 2021766"/>
              <a:gd name="connsiteY35" fmla="*/ 717716 h 2021763"/>
              <a:gd name="connsiteX36" fmla="*/ 626689 w 2021766"/>
              <a:gd name="connsiteY36" fmla="*/ 818921 h 2021763"/>
              <a:gd name="connsiteX37" fmla="*/ 155499 w 2021766"/>
              <a:gd name="connsiteY37" fmla="*/ 1409231 h 2021763"/>
              <a:gd name="connsiteX38" fmla="*/ 66179 w 2021766"/>
              <a:gd name="connsiteY38" fmla="*/ 1010882 h 2021763"/>
              <a:gd name="connsiteX39" fmla="*/ 902046 w 2021766"/>
              <a:gd name="connsiteY39" fmla="*/ 72974 h 2021763"/>
              <a:gd name="connsiteX40" fmla="*/ 1955568 w 2021766"/>
              <a:gd name="connsiteY40" fmla="*/ 1010882 h 2021763"/>
              <a:gd name="connsiteX41" fmla="*/ 1869252 w 2021766"/>
              <a:gd name="connsiteY41" fmla="*/ 1403059 h 2021763"/>
              <a:gd name="connsiteX42" fmla="*/ 1367904 w 2021766"/>
              <a:gd name="connsiteY42" fmla="*/ 803808 h 2021763"/>
              <a:gd name="connsiteX43" fmla="*/ 1372374 w 2021766"/>
              <a:gd name="connsiteY43" fmla="*/ 717716 h 2021763"/>
              <a:gd name="connsiteX44" fmla="*/ 1088300 w 2021766"/>
              <a:gd name="connsiteY44" fmla="*/ 70117 h 2021763"/>
              <a:gd name="connsiteX45" fmla="*/ 1955568 w 2021766"/>
              <a:gd name="connsiteY45" fmla="*/ 1010882 h 2021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021766" h="2021763">
                <a:moveTo>
                  <a:pt x="2021766" y="1010882"/>
                </a:moveTo>
                <a:cubicBezTo>
                  <a:pt x="2021766" y="453492"/>
                  <a:pt x="1568280" y="0"/>
                  <a:pt x="1010880" y="0"/>
                </a:cubicBezTo>
                <a:cubicBezTo>
                  <a:pt x="453487" y="0"/>
                  <a:pt x="0" y="453492"/>
                  <a:pt x="0" y="1010882"/>
                </a:cubicBezTo>
                <a:cubicBezTo>
                  <a:pt x="0" y="1568272"/>
                  <a:pt x="453487" y="2021764"/>
                  <a:pt x="1010880" y="2021764"/>
                </a:cubicBezTo>
                <a:cubicBezTo>
                  <a:pt x="1568280" y="2021764"/>
                  <a:pt x="2021766" y="1568272"/>
                  <a:pt x="2021766" y="1010882"/>
                </a:cubicBezTo>
                <a:close/>
                <a:moveTo>
                  <a:pt x="1306175" y="717716"/>
                </a:moveTo>
                <a:cubicBezTo>
                  <a:pt x="1306175" y="738295"/>
                  <a:pt x="1305134" y="758628"/>
                  <a:pt x="1303629" y="778828"/>
                </a:cubicBezTo>
                <a:cubicBezTo>
                  <a:pt x="1212468" y="746836"/>
                  <a:pt x="1114919" y="728561"/>
                  <a:pt x="1012962" y="728561"/>
                </a:cubicBezTo>
                <a:cubicBezTo>
                  <a:pt x="899144" y="728561"/>
                  <a:pt x="790641" y="750971"/>
                  <a:pt x="690680" y="790423"/>
                </a:cubicBezTo>
                <a:cubicBezTo>
                  <a:pt x="688532" y="766438"/>
                  <a:pt x="687092" y="742252"/>
                  <a:pt x="687092" y="717716"/>
                </a:cubicBezTo>
                <a:cubicBezTo>
                  <a:pt x="687092" y="459175"/>
                  <a:pt x="808390" y="228829"/>
                  <a:pt x="996636" y="79324"/>
                </a:cubicBezTo>
                <a:cubicBezTo>
                  <a:pt x="1184903" y="228829"/>
                  <a:pt x="1306175" y="459175"/>
                  <a:pt x="1306175" y="717716"/>
                </a:cubicBezTo>
                <a:close/>
                <a:moveTo>
                  <a:pt x="941099" y="1396867"/>
                </a:moveTo>
                <a:cubicBezTo>
                  <a:pt x="811952" y="1482783"/>
                  <a:pt x="657176" y="1533112"/>
                  <a:pt x="490767" y="1533112"/>
                </a:cubicBezTo>
                <a:cubicBezTo>
                  <a:pt x="391491" y="1533112"/>
                  <a:pt x="296730" y="1514374"/>
                  <a:pt x="208668" y="1481760"/>
                </a:cubicBezTo>
                <a:cubicBezTo>
                  <a:pt x="249929" y="1222756"/>
                  <a:pt x="412891" y="1004177"/>
                  <a:pt x="637574" y="887069"/>
                </a:cubicBezTo>
                <a:cubicBezTo>
                  <a:pt x="677383" y="1090600"/>
                  <a:pt x="787150" y="1269378"/>
                  <a:pt x="941099" y="1396867"/>
                </a:cubicBezTo>
                <a:close/>
                <a:moveTo>
                  <a:pt x="699221" y="857707"/>
                </a:moveTo>
                <a:cubicBezTo>
                  <a:pt x="795861" y="817258"/>
                  <a:pt x="901825" y="794759"/>
                  <a:pt x="1012962" y="794759"/>
                </a:cubicBezTo>
                <a:cubicBezTo>
                  <a:pt x="1112487" y="794759"/>
                  <a:pt x="1207471" y="813562"/>
                  <a:pt x="1295729" y="846353"/>
                </a:cubicBezTo>
                <a:cubicBezTo>
                  <a:pt x="1262894" y="1051859"/>
                  <a:pt x="1152999" y="1231875"/>
                  <a:pt x="996636" y="1356043"/>
                </a:cubicBezTo>
                <a:cubicBezTo>
                  <a:pt x="843144" y="1234154"/>
                  <a:pt x="734240" y="1058494"/>
                  <a:pt x="699221" y="857707"/>
                </a:cubicBezTo>
                <a:close/>
                <a:moveTo>
                  <a:pt x="1358589" y="872707"/>
                </a:moveTo>
                <a:cubicBezTo>
                  <a:pt x="1595096" y="984022"/>
                  <a:pt x="1769398" y="1205167"/>
                  <a:pt x="1815485" y="1470431"/>
                </a:cubicBezTo>
                <a:cubicBezTo>
                  <a:pt x="1719061" y="1510677"/>
                  <a:pt x="1613389" y="1533112"/>
                  <a:pt x="1502518" y="1533112"/>
                </a:cubicBezTo>
                <a:cubicBezTo>
                  <a:pt x="1336109" y="1533112"/>
                  <a:pt x="1181341" y="1482783"/>
                  <a:pt x="1052193" y="1396867"/>
                </a:cubicBezTo>
                <a:cubicBezTo>
                  <a:pt x="1209750" y="1266368"/>
                  <a:pt x="1321262" y="1082218"/>
                  <a:pt x="1358589" y="872707"/>
                </a:cubicBezTo>
                <a:close/>
                <a:moveTo>
                  <a:pt x="246038" y="1563142"/>
                </a:moveTo>
                <a:cubicBezTo>
                  <a:pt x="323876" y="1585951"/>
                  <a:pt x="405652" y="1599291"/>
                  <a:pt x="490767" y="1599291"/>
                </a:cubicBezTo>
                <a:cubicBezTo>
                  <a:pt x="679014" y="1599291"/>
                  <a:pt x="853278" y="1539488"/>
                  <a:pt x="996636" y="1438573"/>
                </a:cubicBezTo>
                <a:cubicBezTo>
                  <a:pt x="1140007" y="1539488"/>
                  <a:pt x="1314271" y="1599291"/>
                  <a:pt x="1502518" y="1599291"/>
                </a:cubicBezTo>
                <a:cubicBezTo>
                  <a:pt x="1601401" y="1599291"/>
                  <a:pt x="1695877" y="1581550"/>
                  <a:pt x="1784624" y="1551260"/>
                </a:cubicBezTo>
                <a:cubicBezTo>
                  <a:pt x="1613631" y="1795304"/>
                  <a:pt x="1330820" y="1955558"/>
                  <a:pt x="1010880" y="1955558"/>
                </a:cubicBezTo>
                <a:cubicBezTo>
                  <a:pt x="696254" y="1955558"/>
                  <a:pt x="417825" y="1800371"/>
                  <a:pt x="246038" y="1563142"/>
                </a:cubicBezTo>
                <a:close/>
                <a:moveTo>
                  <a:pt x="902046" y="72974"/>
                </a:moveTo>
                <a:cubicBezTo>
                  <a:pt x="729223" y="234029"/>
                  <a:pt x="620893" y="463405"/>
                  <a:pt x="620893" y="717716"/>
                </a:cubicBezTo>
                <a:cubicBezTo>
                  <a:pt x="620893" y="751923"/>
                  <a:pt x="622886" y="785686"/>
                  <a:pt x="626689" y="818921"/>
                </a:cubicBezTo>
                <a:cubicBezTo>
                  <a:pt x="392247" y="933836"/>
                  <a:pt x="216408" y="1149368"/>
                  <a:pt x="155499" y="1409231"/>
                </a:cubicBezTo>
                <a:cubicBezTo>
                  <a:pt x="98793" y="1287983"/>
                  <a:pt x="66179" y="1153325"/>
                  <a:pt x="66179" y="1010882"/>
                </a:cubicBezTo>
                <a:cubicBezTo>
                  <a:pt x="66179" y="526840"/>
                  <a:pt x="432290" y="127184"/>
                  <a:pt x="902046" y="72974"/>
                </a:cubicBezTo>
                <a:close/>
                <a:moveTo>
                  <a:pt x="1955568" y="1010882"/>
                </a:moveTo>
                <a:cubicBezTo>
                  <a:pt x="1955568" y="1150893"/>
                  <a:pt x="1924129" y="1283423"/>
                  <a:pt x="1869252" y="1403059"/>
                </a:cubicBezTo>
                <a:cubicBezTo>
                  <a:pt x="1804228" y="1134364"/>
                  <a:pt x="1616158" y="913531"/>
                  <a:pt x="1367904" y="803808"/>
                </a:cubicBezTo>
                <a:cubicBezTo>
                  <a:pt x="1370673" y="775444"/>
                  <a:pt x="1372374" y="746766"/>
                  <a:pt x="1372374" y="717716"/>
                </a:cubicBezTo>
                <a:cubicBezTo>
                  <a:pt x="1372374" y="461943"/>
                  <a:pt x="1262849" y="231305"/>
                  <a:pt x="1088300" y="70117"/>
                </a:cubicBezTo>
                <a:cubicBezTo>
                  <a:pt x="1573035" y="109721"/>
                  <a:pt x="1955568" y="516109"/>
                  <a:pt x="1955568" y="1010882"/>
                </a:cubicBezTo>
                <a:close/>
              </a:path>
            </a:pathLst>
          </a:custGeom>
          <a:solidFill>
            <a:srgbClr val="3B7B77"/>
          </a:solidFill>
          <a:ln w="180" cap="flat">
            <a:noFill/>
            <a:prstDash val="solid"/>
            <a:miter/>
          </a:ln>
        </p:spPr>
        <p:txBody>
          <a:bodyPr rtlCol="0" anchor="ctr"/>
          <a:lstStyle/>
          <a:p>
            <a:endParaRPr lang="fi-FI"/>
          </a:p>
        </p:txBody>
      </p:sp>
      <p:sp>
        <p:nvSpPr>
          <p:cNvPr id="35" name="Vapaamuotoinen: Muoto 34">
            <a:extLst>
              <a:ext uri="{FF2B5EF4-FFF2-40B4-BE49-F238E27FC236}">
                <a16:creationId xmlns:a16="http://schemas.microsoft.com/office/drawing/2014/main" id="{4E224FE5-C206-3E2A-6DA1-315ADACF17F6}"/>
              </a:ext>
              <a:ext uri="{C183D7F6-B498-43B3-948B-1728B52AA6E4}">
                <adec:decorative xmlns:adec="http://schemas.microsoft.com/office/drawing/2017/decorative" val="1"/>
              </a:ext>
            </a:extLst>
          </p:cNvPr>
          <p:cNvSpPr/>
          <p:nvPr/>
        </p:nvSpPr>
        <p:spPr>
          <a:xfrm>
            <a:off x="4505535" y="2037"/>
            <a:ext cx="1966464" cy="775839"/>
          </a:xfrm>
          <a:custGeom>
            <a:avLst/>
            <a:gdLst>
              <a:gd name="connsiteX0" fmla="*/ 0 w 1966464"/>
              <a:gd name="connsiteY0" fmla="*/ 0 h 775839"/>
              <a:gd name="connsiteX1" fmla="*/ 983230 w 1966464"/>
              <a:gd name="connsiteY1" fmla="*/ 775840 h 775839"/>
              <a:gd name="connsiteX2" fmla="*/ 1966464 w 1966464"/>
              <a:gd name="connsiteY2" fmla="*/ 0 h 775839"/>
              <a:gd name="connsiteX3" fmla="*/ 1897740 w 1966464"/>
              <a:gd name="connsiteY3" fmla="*/ 0 h 775839"/>
              <a:gd name="connsiteX4" fmla="*/ 1841601 w 1966464"/>
              <a:gd name="connsiteY4" fmla="*/ 157133 h 775839"/>
              <a:gd name="connsiteX5" fmla="*/ 1787340 w 1966464"/>
              <a:gd name="connsiteY5" fmla="*/ 0 h 775839"/>
              <a:gd name="connsiteX6" fmla="*/ 1713781 w 1966464"/>
              <a:gd name="connsiteY6" fmla="*/ 0 h 775839"/>
              <a:gd name="connsiteX7" fmla="*/ 1787835 w 1966464"/>
              <a:gd name="connsiteY7" fmla="*/ 224507 h 775839"/>
              <a:gd name="connsiteX8" fmla="*/ 1474868 w 1966464"/>
              <a:gd name="connsiteY8" fmla="*/ 287188 h 775839"/>
              <a:gd name="connsiteX9" fmla="*/ 1024543 w 1966464"/>
              <a:gd name="connsiteY9" fmla="*/ 150943 h 775839"/>
              <a:gd name="connsiteX10" fmla="*/ 1168420 w 1966464"/>
              <a:gd name="connsiteY10" fmla="*/ 0 h 775839"/>
              <a:gd name="connsiteX11" fmla="*/ 1083110 w 1966464"/>
              <a:gd name="connsiteY11" fmla="*/ 0 h 775839"/>
              <a:gd name="connsiteX12" fmla="*/ 968986 w 1966464"/>
              <a:gd name="connsiteY12" fmla="*/ 110119 h 775839"/>
              <a:gd name="connsiteX13" fmla="*/ 854835 w 1966464"/>
              <a:gd name="connsiteY13" fmla="*/ 0 h 775839"/>
              <a:gd name="connsiteX14" fmla="*/ 769630 w 1966464"/>
              <a:gd name="connsiteY14" fmla="*/ 0 h 775839"/>
              <a:gd name="connsiteX15" fmla="*/ 913449 w 1966464"/>
              <a:gd name="connsiteY15" fmla="*/ 150943 h 775839"/>
              <a:gd name="connsiteX16" fmla="*/ 463117 w 1966464"/>
              <a:gd name="connsiteY16" fmla="*/ 287188 h 775839"/>
              <a:gd name="connsiteX17" fmla="*/ 181018 w 1966464"/>
              <a:gd name="connsiteY17" fmla="*/ 235836 h 775839"/>
              <a:gd name="connsiteX18" fmla="*/ 256877 w 1966464"/>
              <a:gd name="connsiteY18" fmla="*/ 0 h 775839"/>
              <a:gd name="connsiteX19" fmla="*/ 183608 w 1966464"/>
              <a:gd name="connsiteY19" fmla="*/ 0 h 775839"/>
              <a:gd name="connsiteX20" fmla="*/ 127849 w 1966464"/>
              <a:gd name="connsiteY20" fmla="*/ 163312 h 775839"/>
              <a:gd name="connsiteX21" fmla="*/ 68769 w 1966464"/>
              <a:gd name="connsiteY21" fmla="*/ 0 h 775839"/>
              <a:gd name="connsiteX22" fmla="*/ 0 w 1966464"/>
              <a:gd name="connsiteY22" fmla="*/ 0 h 775839"/>
              <a:gd name="connsiteX23" fmla="*/ 218388 w 1966464"/>
              <a:gd name="connsiteY23" fmla="*/ 317218 h 775839"/>
              <a:gd name="connsiteX24" fmla="*/ 463117 w 1966464"/>
              <a:gd name="connsiteY24" fmla="*/ 353367 h 775839"/>
              <a:gd name="connsiteX25" fmla="*/ 968986 w 1966464"/>
              <a:gd name="connsiteY25" fmla="*/ 192649 h 775839"/>
              <a:gd name="connsiteX26" fmla="*/ 1474868 w 1966464"/>
              <a:gd name="connsiteY26" fmla="*/ 353367 h 775839"/>
              <a:gd name="connsiteX27" fmla="*/ 1756974 w 1966464"/>
              <a:gd name="connsiteY27" fmla="*/ 305336 h 775839"/>
              <a:gd name="connsiteX28" fmla="*/ 983230 w 1966464"/>
              <a:gd name="connsiteY28" fmla="*/ 709634 h 775839"/>
              <a:gd name="connsiteX29" fmla="*/ 218388 w 1966464"/>
              <a:gd name="connsiteY29" fmla="*/ 317218 h 775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966464" h="775839">
                <a:moveTo>
                  <a:pt x="0" y="0"/>
                </a:moveTo>
                <a:cubicBezTo>
                  <a:pt x="106238" y="444411"/>
                  <a:pt x="506738" y="775840"/>
                  <a:pt x="983230" y="775840"/>
                </a:cubicBezTo>
                <a:cubicBezTo>
                  <a:pt x="1459728" y="775840"/>
                  <a:pt x="1860227" y="444411"/>
                  <a:pt x="1966464" y="0"/>
                </a:cubicBezTo>
                <a:lnTo>
                  <a:pt x="1897740" y="0"/>
                </a:lnTo>
                <a:cubicBezTo>
                  <a:pt x="1883554" y="54383"/>
                  <a:pt x="1864645" y="106897"/>
                  <a:pt x="1841601" y="157133"/>
                </a:cubicBezTo>
                <a:cubicBezTo>
                  <a:pt x="1828406" y="102607"/>
                  <a:pt x="1810145" y="50056"/>
                  <a:pt x="1787340" y="0"/>
                </a:cubicBezTo>
                <a:lnTo>
                  <a:pt x="1713781" y="0"/>
                </a:lnTo>
                <a:cubicBezTo>
                  <a:pt x="1748762" y="69714"/>
                  <a:pt x="1774046" y="145132"/>
                  <a:pt x="1787835" y="224507"/>
                </a:cubicBezTo>
                <a:cubicBezTo>
                  <a:pt x="1691410" y="264753"/>
                  <a:pt x="1585739" y="287188"/>
                  <a:pt x="1474868" y="287188"/>
                </a:cubicBezTo>
                <a:cubicBezTo>
                  <a:pt x="1308459" y="287188"/>
                  <a:pt x="1153690" y="236858"/>
                  <a:pt x="1024543" y="150943"/>
                </a:cubicBezTo>
                <a:cubicBezTo>
                  <a:pt x="1078220" y="106484"/>
                  <a:pt x="1126544" y="55793"/>
                  <a:pt x="1168420" y="0"/>
                </a:cubicBezTo>
                <a:lnTo>
                  <a:pt x="1083110" y="0"/>
                </a:lnTo>
                <a:cubicBezTo>
                  <a:pt x="1048725" y="40262"/>
                  <a:pt x="1010492" y="77159"/>
                  <a:pt x="968986" y="110119"/>
                </a:cubicBezTo>
                <a:cubicBezTo>
                  <a:pt x="927480" y="77157"/>
                  <a:pt x="889242" y="40259"/>
                  <a:pt x="854835" y="0"/>
                </a:cubicBezTo>
                <a:lnTo>
                  <a:pt x="769630" y="0"/>
                </a:lnTo>
                <a:cubicBezTo>
                  <a:pt x="811471" y="55798"/>
                  <a:pt x="859770" y="106492"/>
                  <a:pt x="913449" y="150943"/>
                </a:cubicBezTo>
                <a:cubicBezTo>
                  <a:pt x="784302" y="236858"/>
                  <a:pt x="629526" y="287188"/>
                  <a:pt x="463117" y="287188"/>
                </a:cubicBezTo>
                <a:cubicBezTo>
                  <a:pt x="363841" y="287188"/>
                  <a:pt x="269080" y="268448"/>
                  <a:pt x="181018" y="235836"/>
                </a:cubicBezTo>
                <a:cubicBezTo>
                  <a:pt x="194320" y="152338"/>
                  <a:pt x="220288" y="73049"/>
                  <a:pt x="256877" y="0"/>
                </a:cubicBezTo>
                <a:lnTo>
                  <a:pt x="183608" y="0"/>
                </a:lnTo>
                <a:cubicBezTo>
                  <a:pt x="159933" y="51932"/>
                  <a:pt x="141149" y="106565"/>
                  <a:pt x="127849" y="163312"/>
                </a:cubicBezTo>
                <a:cubicBezTo>
                  <a:pt x="103479" y="111202"/>
                  <a:pt x="83563" y="56615"/>
                  <a:pt x="68769" y="0"/>
                </a:cubicBezTo>
                <a:lnTo>
                  <a:pt x="0" y="0"/>
                </a:lnTo>
                <a:close/>
                <a:moveTo>
                  <a:pt x="218388" y="317218"/>
                </a:moveTo>
                <a:cubicBezTo>
                  <a:pt x="296226" y="340025"/>
                  <a:pt x="378002" y="353367"/>
                  <a:pt x="463117" y="353367"/>
                </a:cubicBezTo>
                <a:cubicBezTo>
                  <a:pt x="651364" y="353367"/>
                  <a:pt x="825628" y="293564"/>
                  <a:pt x="968986" y="192649"/>
                </a:cubicBezTo>
                <a:cubicBezTo>
                  <a:pt x="1112357" y="293564"/>
                  <a:pt x="1286621" y="353367"/>
                  <a:pt x="1474868" y="353367"/>
                </a:cubicBezTo>
                <a:cubicBezTo>
                  <a:pt x="1573751" y="353367"/>
                  <a:pt x="1668227" y="335626"/>
                  <a:pt x="1756974" y="305336"/>
                </a:cubicBezTo>
                <a:cubicBezTo>
                  <a:pt x="1585980" y="549380"/>
                  <a:pt x="1303170" y="709634"/>
                  <a:pt x="983230" y="709634"/>
                </a:cubicBezTo>
                <a:cubicBezTo>
                  <a:pt x="668604" y="709634"/>
                  <a:pt x="390175" y="554447"/>
                  <a:pt x="218388" y="317218"/>
                </a:cubicBezTo>
                <a:close/>
              </a:path>
            </a:pathLst>
          </a:custGeom>
          <a:solidFill>
            <a:srgbClr val="3B7B77"/>
          </a:solidFill>
          <a:ln w="180" cap="flat">
            <a:noFill/>
            <a:prstDash val="solid"/>
            <a:miter/>
          </a:ln>
        </p:spPr>
        <p:txBody>
          <a:bodyPr rtlCol="0" anchor="ctr"/>
          <a:lstStyle/>
          <a:p>
            <a:endParaRPr lang="fi-FI"/>
          </a:p>
        </p:txBody>
      </p:sp>
      <p:sp>
        <p:nvSpPr>
          <p:cNvPr id="36" name="Vapaamuotoinen: Muoto 35">
            <a:extLst>
              <a:ext uri="{FF2B5EF4-FFF2-40B4-BE49-F238E27FC236}">
                <a16:creationId xmlns:a16="http://schemas.microsoft.com/office/drawing/2014/main" id="{E3C98F59-0160-BEAE-C19A-9744C3A1A5C8}"/>
              </a:ext>
              <a:ext uri="{C183D7F6-B498-43B3-948B-1728B52AA6E4}">
                <adec:decorative xmlns:adec="http://schemas.microsoft.com/office/drawing/2017/decorative" val="1"/>
              </a:ext>
            </a:extLst>
          </p:cNvPr>
          <p:cNvSpPr/>
          <p:nvPr/>
        </p:nvSpPr>
        <p:spPr>
          <a:xfrm>
            <a:off x="4794219" y="6578879"/>
            <a:ext cx="1389099" cy="277088"/>
          </a:xfrm>
          <a:custGeom>
            <a:avLst/>
            <a:gdLst>
              <a:gd name="connsiteX0" fmla="*/ 1389100 w 1389099"/>
              <a:gd name="connsiteY0" fmla="*/ 277089 h 277088"/>
              <a:gd name="connsiteX1" fmla="*/ 694546 w 1389099"/>
              <a:gd name="connsiteY1" fmla="*/ 0 h 277088"/>
              <a:gd name="connsiteX2" fmla="*/ 0 w 1389099"/>
              <a:gd name="connsiteY2" fmla="*/ 277089 h 277088"/>
              <a:gd name="connsiteX3" fmla="*/ 100797 w 1389099"/>
              <a:gd name="connsiteY3" fmla="*/ 277089 h 277088"/>
              <a:gd name="connsiteX4" fmla="*/ 585712 w 1389099"/>
              <a:gd name="connsiteY4" fmla="*/ 72974 h 277088"/>
              <a:gd name="connsiteX5" fmla="*/ 422905 w 1389099"/>
              <a:gd name="connsiteY5" fmla="*/ 277089 h 277088"/>
              <a:gd name="connsiteX6" fmla="*/ 500782 w 1389099"/>
              <a:gd name="connsiteY6" fmla="*/ 277089 h 277088"/>
              <a:gd name="connsiteX7" fmla="*/ 680302 w 1389099"/>
              <a:gd name="connsiteY7" fmla="*/ 79324 h 277088"/>
              <a:gd name="connsiteX8" fmla="*/ 859830 w 1389099"/>
              <a:gd name="connsiteY8" fmla="*/ 277089 h 277088"/>
              <a:gd name="connsiteX9" fmla="*/ 937778 w 1389099"/>
              <a:gd name="connsiteY9" fmla="*/ 277089 h 277088"/>
              <a:gd name="connsiteX10" fmla="*/ 771966 w 1389099"/>
              <a:gd name="connsiteY10" fmla="*/ 70116 h 277088"/>
              <a:gd name="connsiteX11" fmla="*/ 1288063 w 1389099"/>
              <a:gd name="connsiteY11" fmla="*/ 277089 h 277088"/>
              <a:gd name="connsiteX12" fmla="*/ 1389100 w 1389099"/>
              <a:gd name="connsiteY12" fmla="*/ 277089 h 277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9099" h="277088">
                <a:moveTo>
                  <a:pt x="1389100" y="277089"/>
                </a:moveTo>
                <a:cubicBezTo>
                  <a:pt x="1207846" y="105441"/>
                  <a:pt x="963286" y="0"/>
                  <a:pt x="694546" y="0"/>
                </a:cubicBezTo>
                <a:cubicBezTo>
                  <a:pt x="425810" y="0"/>
                  <a:pt x="181252" y="105441"/>
                  <a:pt x="0" y="277089"/>
                </a:cubicBezTo>
                <a:lnTo>
                  <a:pt x="100797" y="277089"/>
                </a:lnTo>
                <a:cubicBezTo>
                  <a:pt x="236575" y="167170"/>
                  <a:pt x="403323" y="94022"/>
                  <a:pt x="585712" y="72974"/>
                </a:cubicBezTo>
                <a:cubicBezTo>
                  <a:pt x="521916" y="132427"/>
                  <a:pt x="466919" y="201199"/>
                  <a:pt x="422905" y="277089"/>
                </a:cubicBezTo>
                <a:lnTo>
                  <a:pt x="500782" y="277089"/>
                </a:lnTo>
                <a:cubicBezTo>
                  <a:pt x="549489" y="201786"/>
                  <a:pt x="610257" y="134955"/>
                  <a:pt x="680302" y="79324"/>
                </a:cubicBezTo>
                <a:cubicBezTo>
                  <a:pt x="750355" y="134955"/>
                  <a:pt x="811126" y="201786"/>
                  <a:pt x="859830" y="277089"/>
                </a:cubicBezTo>
                <a:lnTo>
                  <a:pt x="937778" y="277089"/>
                </a:lnTo>
                <a:cubicBezTo>
                  <a:pt x="893082" y="199976"/>
                  <a:pt x="837047" y="130216"/>
                  <a:pt x="771966" y="70116"/>
                </a:cubicBezTo>
                <a:cubicBezTo>
                  <a:pt x="966513" y="86012"/>
                  <a:pt x="1144564" y="161028"/>
                  <a:pt x="1288063" y="277089"/>
                </a:cubicBezTo>
                <a:lnTo>
                  <a:pt x="1389100" y="277089"/>
                </a:lnTo>
                <a:close/>
              </a:path>
            </a:pathLst>
          </a:custGeom>
          <a:solidFill>
            <a:srgbClr val="3B7B77"/>
          </a:solidFill>
          <a:ln w="180" cap="flat">
            <a:noFill/>
            <a:prstDash val="solid"/>
            <a:miter/>
          </a:ln>
        </p:spPr>
        <p:txBody>
          <a:bodyPr rtlCol="0" anchor="ctr"/>
          <a:lstStyle/>
          <a:p>
            <a:endParaRPr lang="fi-FI"/>
          </a:p>
        </p:txBody>
      </p:sp>
      <p:sp>
        <p:nvSpPr>
          <p:cNvPr id="37" name="Vapaamuotoinen: Muoto 36">
            <a:extLst>
              <a:ext uri="{FF2B5EF4-FFF2-40B4-BE49-F238E27FC236}">
                <a16:creationId xmlns:a16="http://schemas.microsoft.com/office/drawing/2014/main" id="{05EF40EB-1512-08D9-FCAF-597C0E549077}"/>
              </a:ext>
              <a:ext uri="{C183D7F6-B498-43B3-948B-1728B52AA6E4}">
                <adec:decorative xmlns:adec="http://schemas.microsoft.com/office/drawing/2017/decorative" val="1"/>
              </a:ext>
            </a:extLst>
          </p:cNvPr>
          <p:cNvSpPr/>
          <p:nvPr/>
        </p:nvSpPr>
        <p:spPr>
          <a:xfrm>
            <a:off x="6171173" y="3645342"/>
            <a:ext cx="2021768" cy="2021763"/>
          </a:xfrm>
          <a:custGeom>
            <a:avLst/>
            <a:gdLst>
              <a:gd name="connsiteX0" fmla="*/ 2021769 w 2021768"/>
              <a:gd name="connsiteY0" fmla="*/ 1010882 h 2021763"/>
              <a:gd name="connsiteX1" fmla="*/ 1010881 w 2021768"/>
              <a:gd name="connsiteY1" fmla="*/ 0 h 2021763"/>
              <a:gd name="connsiteX2" fmla="*/ 0 w 2021768"/>
              <a:gd name="connsiteY2" fmla="*/ 1010882 h 2021763"/>
              <a:gd name="connsiteX3" fmla="*/ 1010881 w 2021768"/>
              <a:gd name="connsiteY3" fmla="*/ 2021764 h 2021763"/>
              <a:gd name="connsiteX4" fmla="*/ 2021769 w 2021768"/>
              <a:gd name="connsiteY4" fmla="*/ 1010882 h 2021763"/>
              <a:gd name="connsiteX5" fmla="*/ 1306176 w 2021768"/>
              <a:gd name="connsiteY5" fmla="*/ 717714 h 2021763"/>
              <a:gd name="connsiteX6" fmla="*/ 1303630 w 2021768"/>
              <a:gd name="connsiteY6" fmla="*/ 778828 h 2021763"/>
              <a:gd name="connsiteX7" fmla="*/ 1012964 w 2021768"/>
              <a:gd name="connsiteY7" fmla="*/ 728561 h 2021763"/>
              <a:gd name="connsiteX8" fmla="*/ 690680 w 2021768"/>
              <a:gd name="connsiteY8" fmla="*/ 790422 h 2021763"/>
              <a:gd name="connsiteX9" fmla="*/ 687092 w 2021768"/>
              <a:gd name="connsiteY9" fmla="*/ 717714 h 2021763"/>
              <a:gd name="connsiteX10" fmla="*/ 996638 w 2021768"/>
              <a:gd name="connsiteY10" fmla="*/ 79324 h 2021763"/>
              <a:gd name="connsiteX11" fmla="*/ 1306176 w 2021768"/>
              <a:gd name="connsiteY11" fmla="*/ 717714 h 2021763"/>
              <a:gd name="connsiteX12" fmla="*/ 941101 w 2021768"/>
              <a:gd name="connsiteY12" fmla="*/ 1396867 h 2021763"/>
              <a:gd name="connsiteX13" fmla="*/ 490769 w 2021768"/>
              <a:gd name="connsiteY13" fmla="*/ 1533112 h 2021763"/>
              <a:gd name="connsiteX14" fmla="*/ 208668 w 2021768"/>
              <a:gd name="connsiteY14" fmla="*/ 1481760 h 2021763"/>
              <a:gd name="connsiteX15" fmla="*/ 637576 w 2021768"/>
              <a:gd name="connsiteY15" fmla="*/ 887063 h 2021763"/>
              <a:gd name="connsiteX16" fmla="*/ 941101 w 2021768"/>
              <a:gd name="connsiteY16" fmla="*/ 1396867 h 2021763"/>
              <a:gd name="connsiteX17" fmla="*/ 699221 w 2021768"/>
              <a:gd name="connsiteY17" fmla="*/ 857707 h 2021763"/>
              <a:gd name="connsiteX18" fmla="*/ 1012964 w 2021768"/>
              <a:gd name="connsiteY18" fmla="*/ 794759 h 2021763"/>
              <a:gd name="connsiteX19" fmla="*/ 1295732 w 2021768"/>
              <a:gd name="connsiteY19" fmla="*/ 846353 h 2021763"/>
              <a:gd name="connsiteX20" fmla="*/ 996638 w 2021768"/>
              <a:gd name="connsiteY20" fmla="*/ 1356043 h 2021763"/>
              <a:gd name="connsiteX21" fmla="*/ 699221 w 2021768"/>
              <a:gd name="connsiteY21" fmla="*/ 857707 h 2021763"/>
              <a:gd name="connsiteX22" fmla="*/ 1358589 w 2021768"/>
              <a:gd name="connsiteY22" fmla="*/ 872705 h 2021763"/>
              <a:gd name="connsiteX23" fmla="*/ 1815488 w 2021768"/>
              <a:gd name="connsiteY23" fmla="*/ 1470431 h 2021763"/>
              <a:gd name="connsiteX24" fmla="*/ 1502520 w 2021768"/>
              <a:gd name="connsiteY24" fmla="*/ 1533112 h 2021763"/>
              <a:gd name="connsiteX25" fmla="*/ 1052194 w 2021768"/>
              <a:gd name="connsiteY25" fmla="*/ 1396867 h 2021763"/>
              <a:gd name="connsiteX26" fmla="*/ 1358589 w 2021768"/>
              <a:gd name="connsiteY26" fmla="*/ 872705 h 2021763"/>
              <a:gd name="connsiteX27" fmla="*/ 246038 w 2021768"/>
              <a:gd name="connsiteY27" fmla="*/ 1563142 h 2021763"/>
              <a:gd name="connsiteX28" fmla="*/ 490769 w 2021768"/>
              <a:gd name="connsiteY28" fmla="*/ 1599291 h 2021763"/>
              <a:gd name="connsiteX29" fmla="*/ 996638 w 2021768"/>
              <a:gd name="connsiteY29" fmla="*/ 1438573 h 2021763"/>
              <a:gd name="connsiteX30" fmla="*/ 1502520 w 2021768"/>
              <a:gd name="connsiteY30" fmla="*/ 1599291 h 2021763"/>
              <a:gd name="connsiteX31" fmla="*/ 1784627 w 2021768"/>
              <a:gd name="connsiteY31" fmla="*/ 1551260 h 2021763"/>
              <a:gd name="connsiteX32" fmla="*/ 1010881 w 2021768"/>
              <a:gd name="connsiteY32" fmla="*/ 1955558 h 2021763"/>
              <a:gd name="connsiteX33" fmla="*/ 246038 w 2021768"/>
              <a:gd name="connsiteY33" fmla="*/ 1563142 h 2021763"/>
              <a:gd name="connsiteX34" fmla="*/ 902048 w 2021768"/>
              <a:gd name="connsiteY34" fmla="*/ 72974 h 2021763"/>
              <a:gd name="connsiteX35" fmla="*/ 620893 w 2021768"/>
              <a:gd name="connsiteY35" fmla="*/ 717714 h 2021763"/>
              <a:gd name="connsiteX36" fmla="*/ 626691 w 2021768"/>
              <a:gd name="connsiteY36" fmla="*/ 818921 h 2021763"/>
              <a:gd name="connsiteX37" fmla="*/ 155500 w 2021768"/>
              <a:gd name="connsiteY37" fmla="*/ 1409229 h 2021763"/>
              <a:gd name="connsiteX38" fmla="*/ 66174 w 2021768"/>
              <a:gd name="connsiteY38" fmla="*/ 1010882 h 2021763"/>
              <a:gd name="connsiteX39" fmla="*/ 902048 w 2021768"/>
              <a:gd name="connsiteY39" fmla="*/ 72974 h 2021763"/>
              <a:gd name="connsiteX40" fmla="*/ 1955570 w 2021768"/>
              <a:gd name="connsiteY40" fmla="*/ 1010882 h 2021763"/>
              <a:gd name="connsiteX41" fmla="*/ 1869254 w 2021768"/>
              <a:gd name="connsiteY41" fmla="*/ 1403057 h 2021763"/>
              <a:gd name="connsiteX42" fmla="*/ 1367904 w 2021768"/>
              <a:gd name="connsiteY42" fmla="*/ 803808 h 2021763"/>
              <a:gd name="connsiteX43" fmla="*/ 1372375 w 2021768"/>
              <a:gd name="connsiteY43" fmla="*/ 717714 h 2021763"/>
              <a:gd name="connsiteX44" fmla="*/ 1088300 w 2021768"/>
              <a:gd name="connsiteY44" fmla="*/ 70115 h 2021763"/>
              <a:gd name="connsiteX45" fmla="*/ 1955570 w 2021768"/>
              <a:gd name="connsiteY45" fmla="*/ 1010882 h 2021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021768" h="2021763">
                <a:moveTo>
                  <a:pt x="2021769" y="1010882"/>
                </a:moveTo>
                <a:cubicBezTo>
                  <a:pt x="2021769" y="453490"/>
                  <a:pt x="1568274" y="0"/>
                  <a:pt x="1010881" y="0"/>
                </a:cubicBezTo>
                <a:cubicBezTo>
                  <a:pt x="453487" y="0"/>
                  <a:pt x="0" y="453490"/>
                  <a:pt x="0" y="1010882"/>
                </a:cubicBezTo>
                <a:cubicBezTo>
                  <a:pt x="0" y="1568272"/>
                  <a:pt x="453487" y="2021764"/>
                  <a:pt x="1010881" y="2021764"/>
                </a:cubicBezTo>
                <a:cubicBezTo>
                  <a:pt x="1568274" y="2021764"/>
                  <a:pt x="2021769" y="1568272"/>
                  <a:pt x="2021769" y="1010882"/>
                </a:cubicBezTo>
                <a:close/>
                <a:moveTo>
                  <a:pt x="1306176" y="717714"/>
                </a:moveTo>
                <a:cubicBezTo>
                  <a:pt x="1306176" y="738295"/>
                  <a:pt x="1305134" y="758628"/>
                  <a:pt x="1303630" y="778828"/>
                </a:cubicBezTo>
                <a:cubicBezTo>
                  <a:pt x="1212468" y="746836"/>
                  <a:pt x="1114921" y="728561"/>
                  <a:pt x="1012964" y="728561"/>
                </a:cubicBezTo>
                <a:cubicBezTo>
                  <a:pt x="899146" y="728561"/>
                  <a:pt x="790643" y="750969"/>
                  <a:pt x="690680" y="790422"/>
                </a:cubicBezTo>
                <a:cubicBezTo>
                  <a:pt x="688534" y="766438"/>
                  <a:pt x="687092" y="742251"/>
                  <a:pt x="687092" y="717714"/>
                </a:cubicBezTo>
                <a:cubicBezTo>
                  <a:pt x="687092" y="459174"/>
                  <a:pt x="808384" y="228829"/>
                  <a:pt x="996638" y="79324"/>
                </a:cubicBezTo>
                <a:cubicBezTo>
                  <a:pt x="1184903" y="228829"/>
                  <a:pt x="1306176" y="459174"/>
                  <a:pt x="1306176" y="717714"/>
                </a:cubicBezTo>
                <a:close/>
                <a:moveTo>
                  <a:pt x="941101" y="1396867"/>
                </a:moveTo>
                <a:cubicBezTo>
                  <a:pt x="811954" y="1482775"/>
                  <a:pt x="657178" y="1533112"/>
                  <a:pt x="490769" y="1533112"/>
                </a:cubicBezTo>
                <a:cubicBezTo>
                  <a:pt x="391493" y="1533112"/>
                  <a:pt x="296731" y="1514372"/>
                  <a:pt x="208668" y="1481760"/>
                </a:cubicBezTo>
                <a:cubicBezTo>
                  <a:pt x="249931" y="1222756"/>
                  <a:pt x="412892" y="1004175"/>
                  <a:pt x="637576" y="887063"/>
                </a:cubicBezTo>
                <a:cubicBezTo>
                  <a:pt x="677383" y="1090598"/>
                  <a:pt x="787150" y="1269376"/>
                  <a:pt x="941101" y="1396867"/>
                </a:cubicBezTo>
                <a:close/>
                <a:moveTo>
                  <a:pt x="699221" y="857707"/>
                </a:moveTo>
                <a:cubicBezTo>
                  <a:pt x="795863" y="817258"/>
                  <a:pt x="901826" y="794759"/>
                  <a:pt x="1012964" y="794759"/>
                </a:cubicBezTo>
                <a:cubicBezTo>
                  <a:pt x="1112489" y="794759"/>
                  <a:pt x="1207471" y="813562"/>
                  <a:pt x="1295732" y="846353"/>
                </a:cubicBezTo>
                <a:cubicBezTo>
                  <a:pt x="1262895" y="1051857"/>
                  <a:pt x="1152994" y="1231873"/>
                  <a:pt x="996638" y="1356043"/>
                </a:cubicBezTo>
                <a:cubicBezTo>
                  <a:pt x="843144" y="1234154"/>
                  <a:pt x="734242" y="1058494"/>
                  <a:pt x="699221" y="857707"/>
                </a:cubicBezTo>
                <a:close/>
                <a:moveTo>
                  <a:pt x="1358589" y="872705"/>
                </a:moveTo>
                <a:cubicBezTo>
                  <a:pt x="1595091" y="984020"/>
                  <a:pt x="1769398" y="1205167"/>
                  <a:pt x="1815488" y="1470431"/>
                </a:cubicBezTo>
                <a:cubicBezTo>
                  <a:pt x="1719063" y="1510677"/>
                  <a:pt x="1613392" y="1533112"/>
                  <a:pt x="1502520" y="1533112"/>
                </a:cubicBezTo>
                <a:cubicBezTo>
                  <a:pt x="1336111" y="1533112"/>
                  <a:pt x="1181341" y="1482775"/>
                  <a:pt x="1052194" y="1396867"/>
                </a:cubicBezTo>
                <a:cubicBezTo>
                  <a:pt x="1209752" y="1266367"/>
                  <a:pt x="1321264" y="1082218"/>
                  <a:pt x="1358589" y="872705"/>
                </a:cubicBezTo>
                <a:close/>
                <a:moveTo>
                  <a:pt x="246038" y="1563142"/>
                </a:moveTo>
                <a:cubicBezTo>
                  <a:pt x="323878" y="1585949"/>
                  <a:pt x="405654" y="1599291"/>
                  <a:pt x="490769" y="1599291"/>
                </a:cubicBezTo>
                <a:cubicBezTo>
                  <a:pt x="679016" y="1599291"/>
                  <a:pt x="853280" y="1539488"/>
                  <a:pt x="996638" y="1438573"/>
                </a:cubicBezTo>
                <a:cubicBezTo>
                  <a:pt x="1140009" y="1539488"/>
                  <a:pt x="1314273" y="1599291"/>
                  <a:pt x="1502520" y="1599291"/>
                </a:cubicBezTo>
                <a:cubicBezTo>
                  <a:pt x="1601402" y="1599291"/>
                  <a:pt x="1695878" y="1581550"/>
                  <a:pt x="1784627" y="1551260"/>
                </a:cubicBezTo>
                <a:cubicBezTo>
                  <a:pt x="1613633" y="1795304"/>
                  <a:pt x="1330820" y="1955558"/>
                  <a:pt x="1010881" y="1955558"/>
                </a:cubicBezTo>
                <a:cubicBezTo>
                  <a:pt x="696256" y="1955558"/>
                  <a:pt x="417820" y="1800371"/>
                  <a:pt x="246038" y="1563142"/>
                </a:cubicBezTo>
                <a:close/>
                <a:moveTo>
                  <a:pt x="902048" y="72974"/>
                </a:moveTo>
                <a:cubicBezTo>
                  <a:pt x="729219" y="234029"/>
                  <a:pt x="620893" y="463403"/>
                  <a:pt x="620893" y="717714"/>
                </a:cubicBezTo>
                <a:cubicBezTo>
                  <a:pt x="620893" y="751921"/>
                  <a:pt x="622888" y="785686"/>
                  <a:pt x="626691" y="818921"/>
                </a:cubicBezTo>
                <a:cubicBezTo>
                  <a:pt x="392247" y="933837"/>
                  <a:pt x="216410" y="1149368"/>
                  <a:pt x="155500" y="1409229"/>
                </a:cubicBezTo>
                <a:cubicBezTo>
                  <a:pt x="98788" y="1287983"/>
                  <a:pt x="66174" y="1153325"/>
                  <a:pt x="66174" y="1010882"/>
                </a:cubicBezTo>
                <a:cubicBezTo>
                  <a:pt x="66174" y="526840"/>
                  <a:pt x="432292" y="127183"/>
                  <a:pt x="902048" y="72974"/>
                </a:cubicBezTo>
                <a:close/>
                <a:moveTo>
                  <a:pt x="1955570" y="1010882"/>
                </a:moveTo>
                <a:cubicBezTo>
                  <a:pt x="1955570" y="1150893"/>
                  <a:pt x="1924131" y="1283423"/>
                  <a:pt x="1869254" y="1403057"/>
                </a:cubicBezTo>
                <a:cubicBezTo>
                  <a:pt x="1804228" y="1134364"/>
                  <a:pt x="1616160" y="913529"/>
                  <a:pt x="1367904" y="803808"/>
                </a:cubicBezTo>
                <a:cubicBezTo>
                  <a:pt x="1370674" y="775442"/>
                  <a:pt x="1372375" y="746766"/>
                  <a:pt x="1372375" y="717714"/>
                </a:cubicBezTo>
                <a:cubicBezTo>
                  <a:pt x="1372375" y="461943"/>
                  <a:pt x="1262850" y="231304"/>
                  <a:pt x="1088300" y="70115"/>
                </a:cubicBezTo>
                <a:cubicBezTo>
                  <a:pt x="1573037" y="109721"/>
                  <a:pt x="1955570" y="516109"/>
                  <a:pt x="1955570" y="1010882"/>
                </a:cubicBezTo>
                <a:close/>
              </a:path>
            </a:pathLst>
          </a:custGeom>
          <a:solidFill>
            <a:srgbClr val="3B7B77"/>
          </a:solidFill>
          <a:ln w="180" cap="flat">
            <a:noFill/>
            <a:prstDash val="solid"/>
            <a:miter/>
          </a:ln>
        </p:spPr>
        <p:txBody>
          <a:bodyPr rtlCol="0" anchor="ctr"/>
          <a:lstStyle/>
          <a:p>
            <a:endParaRPr lang="fi-FI"/>
          </a:p>
        </p:txBody>
      </p:sp>
      <p:sp>
        <p:nvSpPr>
          <p:cNvPr id="38" name="Vapaamuotoinen: Muoto 37">
            <a:extLst>
              <a:ext uri="{FF2B5EF4-FFF2-40B4-BE49-F238E27FC236}">
                <a16:creationId xmlns:a16="http://schemas.microsoft.com/office/drawing/2014/main" id="{B961CB37-5A7F-7612-4140-E6EDF6344110}"/>
              </a:ext>
              <a:ext uri="{C183D7F6-B498-43B3-948B-1728B52AA6E4}">
                <adec:decorative xmlns:adec="http://schemas.microsoft.com/office/drawing/2017/decorative" val="1"/>
              </a:ext>
            </a:extLst>
          </p:cNvPr>
          <p:cNvSpPr/>
          <p:nvPr/>
        </p:nvSpPr>
        <p:spPr>
          <a:xfrm>
            <a:off x="4477885" y="4623186"/>
            <a:ext cx="2021766" cy="2021765"/>
          </a:xfrm>
          <a:custGeom>
            <a:avLst/>
            <a:gdLst>
              <a:gd name="connsiteX0" fmla="*/ 2021766 w 2021766"/>
              <a:gd name="connsiteY0" fmla="*/ 1010882 h 2021765"/>
              <a:gd name="connsiteX1" fmla="*/ 1010880 w 2021766"/>
              <a:gd name="connsiteY1" fmla="*/ 0 h 2021765"/>
              <a:gd name="connsiteX2" fmla="*/ 0 w 2021766"/>
              <a:gd name="connsiteY2" fmla="*/ 1010882 h 2021765"/>
              <a:gd name="connsiteX3" fmla="*/ 1010880 w 2021766"/>
              <a:gd name="connsiteY3" fmla="*/ 2021765 h 2021765"/>
              <a:gd name="connsiteX4" fmla="*/ 2021766 w 2021766"/>
              <a:gd name="connsiteY4" fmla="*/ 1010882 h 2021765"/>
              <a:gd name="connsiteX5" fmla="*/ 1306175 w 2021766"/>
              <a:gd name="connsiteY5" fmla="*/ 717716 h 2021765"/>
              <a:gd name="connsiteX6" fmla="*/ 1303629 w 2021766"/>
              <a:gd name="connsiteY6" fmla="*/ 778828 h 2021765"/>
              <a:gd name="connsiteX7" fmla="*/ 1012962 w 2021766"/>
              <a:gd name="connsiteY7" fmla="*/ 728561 h 2021765"/>
              <a:gd name="connsiteX8" fmla="*/ 690680 w 2021766"/>
              <a:gd name="connsiteY8" fmla="*/ 790423 h 2021765"/>
              <a:gd name="connsiteX9" fmla="*/ 687092 w 2021766"/>
              <a:gd name="connsiteY9" fmla="*/ 717716 h 2021765"/>
              <a:gd name="connsiteX10" fmla="*/ 996636 w 2021766"/>
              <a:gd name="connsiteY10" fmla="*/ 79324 h 2021765"/>
              <a:gd name="connsiteX11" fmla="*/ 1306175 w 2021766"/>
              <a:gd name="connsiteY11" fmla="*/ 717716 h 2021765"/>
              <a:gd name="connsiteX12" fmla="*/ 941099 w 2021766"/>
              <a:gd name="connsiteY12" fmla="*/ 1396867 h 2021765"/>
              <a:gd name="connsiteX13" fmla="*/ 490767 w 2021766"/>
              <a:gd name="connsiteY13" fmla="*/ 1533112 h 2021765"/>
              <a:gd name="connsiteX14" fmla="*/ 208668 w 2021766"/>
              <a:gd name="connsiteY14" fmla="*/ 1481760 h 2021765"/>
              <a:gd name="connsiteX15" fmla="*/ 637574 w 2021766"/>
              <a:gd name="connsiteY15" fmla="*/ 887071 h 2021765"/>
              <a:gd name="connsiteX16" fmla="*/ 941099 w 2021766"/>
              <a:gd name="connsiteY16" fmla="*/ 1396867 h 2021765"/>
              <a:gd name="connsiteX17" fmla="*/ 699221 w 2021766"/>
              <a:gd name="connsiteY17" fmla="*/ 857707 h 2021765"/>
              <a:gd name="connsiteX18" fmla="*/ 1012962 w 2021766"/>
              <a:gd name="connsiteY18" fmla="*/ 794762 h 2021765"/>
              <a:gd name="connsiteX19" fmla="*/ 1295729 w 2021766"/>
              <a:gd name="connsiteY19" fmla="*/ 846355 h 2021765"/>
              <a:gd name="connsiteX20" fmla="*/ 996636 w 2021766"/>
              <a:gd name="connsiteY20" fmla="*/ 1356043 h 2021765"/>
              <a:gd name="connsiteX21" fmla="*/ 699221 w 2021766"/>
              <a:gd name="connsiteY21" fmla="*/ 857707 h 2021765"/>
              <a:gd name="connsiteX22" fmla="*/ 1358589 w 2021766"/>
              <a:gd name="connsiteY22" fmla="*/ 872707 h 2021765"/>
              <a:gd name="connsiteX23" fmla="*/ 1815485 w 2021766"/>
              <a:gd name="connsiteY23" fmla="*/ 1470433 h 2021765"/>
              <a:gd name="connsiteX24" fmla="*/ 1502518 w 2021766"/>
              <a:gd name="connsiteY24" fmla="*/ 1533112 h 2021765"/>
              <a:gd name="connsiteX25" fmla="*/ 1052193 w 2021766"/>
              <a:gd name="connsiteY25" fmla="*/ 1396867 h 2021765"/>
              <a:gd name="connsiteX26" fmla="*/ 1358589 w 2021766"/>
              <a:gd name="connsiteY26" fmla="*/ 872707 h 2021765"/>
              <a:gd name="connsiteX27" fmla="*/ 246038 w 2021766"/>
              <a:gd name="connsiteY27" fmla="*/ 1563142 h 2021765"/>
              <a:gd name="connsiteX28" fmla="*/ 490767 w 2021766"/>
              <a:gd name="connsiteY28" fmla="*/ 1599293 h 2021765"/>
              <a:gd name="connsiteX29" fmla="*/ 996636 w 2021766"/>
              <a:gd name="connsiteY29" fmla="*/ 1438574 h 2021765"/>
              <a:gd name="connsiteX30" fmla="*/ 1502518 w 2021766"/>
              <a:gd name="connsiteY30" fmla="*/ 1599293 h 2021765"/>
              <a:gd name="connsiteX31" fmla="*/ 1784624 w 2021766"/>
              <a:gd name="connsiteY31" fmla="*/ 1551262 h 2021765"/>
              <a:gd name="connsiteX32" fmla="*/ 1010880 w 2021766"/>
              <a:gd name="connsiteY32" fmla="*/ 1955560 h 2021765"/>
              <a:gd name="connsiteX33" fmla="*/ 246038 w 2021766"/>
              <a:gd name="connsiteY33" fmla="*/ 1563142 h 2021765"/>
              <a:gd name="connsiteX34" fmla="*/ 902046 w 2021766"/>
              <a:gd name="connsiteY34" fmla="*/ 72976 h 2021765"/>
              <a:gd name="connsiteX35" fmla="*/ 620893 w 2021766"/>
              <a:gd name="connsiteY35" fmla="*/ 717716 h 2021765"/>
              <a:gd name="connsiteX36" fmla="*/ 626689 w 2021766"/>
              <a:gd name="connsiteY36" fmla="*/ 818923 h 2021765"/>
              <a:gd name="connsiteX37" fmla="*/ 155499 w 2021766"/>
              <a:gd name="connsiteY37" fmla="*/ 1409231 h 2021765"/>
              <a:gd name="connsiteX38" fmla="*/ 66179 w 2021766"/>
              <a:gd name="connsiteY38" fmla="*/ 1010882 h 2021765"/>
              <a:gd name="connsiteX39" fmla="*/ 902046 w 2021766"/>
              <a:gd name="connsiteY39" fmla="*/ 72976 h 2021765"/>
              <a:gd name="connsiteX40" fmla="*/ 1955568 w 2021766"/>
              <a:gd name="connsiteY40" fmla="*/ 1010882 h 2021765"/>
              <a:gd name="connsiteX41" fmla="*/ 1869252 w 2021766"/>
              <a:gd name="connsiteY41" fmla="*/ 1403059 h 2021765"/>
              <a:gd name="connsiteX42" fmla="*/ 1367904 w 2021766"/>
              <a:gd name="connsiteY42" fmla="*/ 803810 h 2021765"/>
              <a:gd name="connsiteX43" fmla="*/ 1372374 w 2021766"/>
              <a:gd name="connsiteY43" fmla="*/ 717716 h 2021765"/>
              <a:gd name="connsiteX44" fmla="*/ 1088300 w 2021766"/>
              <a:gd name="connsiteY44" fmla="*/ 70117 h 2021765"/>
              <a:gd name="connsiteX45" fmla="*/ 1955568 w 2021766"/>
              <a:gd name="connsiteY45" fmla="*/ 1010882 h 2021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021766" h="2021765">
                <a:moveTo>
                  <a:pt x="2021766" y="1010882"/>
                </a:moveTo>
                <a:cubicBezTo>
                  <a:pt x="2021766" y="453492"/>
                  <a:pt x="1568280" y="0"/>
                  <a:pt x="1010880" y="0"/>
                </a:cubicBezTo>
                <a:cubicBezTo>
                  <a:pt x="453487" y="0"/>
                  <a:pt x="0" y="453492"/>
                  <a:pt x="0" y="1010882"/>
                </a:cubicBezTo>
                <a:cubicBezTo>
                  <a:pt x="0" y="1568274"/>
                  <a:pt x="453487" y="2021765"/>
                  <a:pt x="1010880" y="2021765"/>
                </a:cubicBezTo>
                <a:cubicBezTo>
                  <a:pt x="1568280" y="2021765"/>
                  <a:pt x="2021766" y="1568274"/>
                  <a:pt x="2021766" y="1010882"/>
                </a:cubicBezTo>
                <a:close/>
                <a:moveTo>
                  <a:pt x="1306175" y="717716"/>
                </a:moveTo>
                <a:cubicBezTo>
                  <a:pt x="1306175" y="738297"/>
                  <a:pt x="1305134" y="758630"/>
                  <a:pt x="1303629" y="778828"/>
                </a:cubicBezTo>
                <a:cubicBezTo>
                  <a:pt x="1212468" y="746837"/>
                  <a:pt x="1114919" y="728561"/>
                  <a:pt x="1012962" y="728561"/>
                </a:cubicBezTo>
                <a:cubicBezTo>
                  <a:pt x="899144" y="728561"/>
                  <a:pt x="790641" y="750971"/>
                  <a:pt x="690680" y="790423"/>
                </a:cubicBezTo>
                <a:cubicBezTo>
                  <a:pt x="688532" y="766440"/>
                  <a:pt x="687092" y="742252"/>
                  <a:pt x="687092" y="717716"/>
                </a:cubicBezTo>
                <a:cubicBezTo>
                  <a:pt x="687092" y="459177"/>
                  <a:pt x="808390" y="228829"/>
                  <a:pt x="996636" y="79324"/>
                </a:cubicBezTo>
                <a:cubicBezTo>
                  <a:pt x="1184903" y="228829"/>
                  <a:pt x="1306175" y="459177"/>
                  <a:pt x="1306175" y="717716"/>
                </a:cubicBezTo>
                <a:close/>
                <a:moveTo>
                  <a:pt x="941099" y="1396867"/>
                </a:moveTo>
                <a:cubicBezTo>
                  <a:pt x="811952" y="1482777"/>
                  <a:pt x="657176" y="1533112"/>
                  <a:pt x="490767" y="1533112"/>
                </a:cubicBezTo>
                <a:cubicBezTo>
                  <a:pt x="391491" y="1533112"/>
                  <a:pt x="296730" y="1514374"/>
                  <a:pt x="208668" y="1481760"/>
                </a:cubicBezTo>
                <a:cubicBezTo>
                  <a:pt x="249929" y="1222757"/>
                  <a:pt x="412891" y="1004177"/>
                  <a:pt x="637574" y="887071"/>
                </a:cubicBezTo>
                <a:cubicBezTo>
                  <a:pt x="677383" y="1090600"/>
                  <a:pt x="787150" y="1269378"/>
                  <a:pt x="941099" y="1396867"/>
                </a:cubicBezTo>
                <a:close/>
                <a:moveTo>
                  <a:pt x="699221" y="857707"/>
                </a:moveTo>
                <a:cubicBezTo>
                  <a:pt x="795861" y="817258"/>
                  <a:pt x="901825" y="794762"/>
                  <a:pt x="1012962" y="794762"/>
                </a:cubicBezTo>
                <a:cubicBezTo>
                  <a:pt x="1112487" y="794762"/>
                  <a:pt x="1207471" y="813562"/>
                  <a:pt x="1295729" y="846355"/>
                </a:cubicBezTo>
                <a:cubicBezTo>
                  <a:pt x="1262894" y="1051859"/>
                  <a:pt x="1152999" y="1231875"/>
                  <a:pt x="996636" y="1356043"/>
                </a:cubicBezTo>
                <a:cubicBezTo>
                  <a:pt x="843144" y="1234156"/>
                  <a:pt x="734240" y="1058496"/>
                  <a:pt x="699221" y="857707"/>
                </a:cubicBezTo>
                <a:close/>
                <a:moveTo>
                  <a:pt x="1358589" y="872707"/>
                </a:moveTo>
                <a:cubicBezTo>
                  <a:pt x="1595096" y="984022"/>
                  <a:pt x="1769398" y="1205167"/>
                  <a:pt x="1815485" y="1470433"/>
                </a:cubicBezTo>
                <a:cubicBezTo>
                  <a:pt x="1719061" y="1510679"/>
                  <a:pt x="1613389" y="1533112"/>
                  <a:pt x="1502518" y="1533112"/>
                </a:cubicBezTo>
                <a:cubicBezTo>
                  <a:pt x="1336109" y="1533112"/>
                  <a:pt x="1181341" y="1482777"/>
                  <a:pt x="1052193" y="1396867"/>
                </a:cubicBezTo>
                <a:cubicBezTo>
                  <a:pt x="1209750" y="1266369"/>
                  <a:pt x="1321262" y="1082219"/>
                  <a:pt x="1358589" y="872707"/>
                </a:cubicBezTo>
                <a:close/>
                <a:moveTo>
                  <a:pt x="246038" y="1563142"/>
                </a:moveTo>
                <a:cubicBezTo>
                  <a:pt x="323876" y="1585952"/>
                  <a:pt x="405652" y="1599293"/>
                  <a:pt x="490767" y="1599293"/>
                </a:cubicBezTo>
                <a:cubicBezTo>
                  <a:pt x="679014" y="1599293"/>
                  <a:pt x="853278" y="1539488"/>
                  <a:pt x="996636" y="1438574"/>
                </a:cubicBezTo>
                <a:cubicBezTo>
                  <a:pt x="1140007" y="1539488"/>
                  <a:pt x="1314271" y="1599293"/>
                  <a:pt x="1502518" y="1599293"/>
                </a:cubicBezTo>
                <a:cubicBezTo>
                  <a:pt x="1601401" y="1599293"/>
                  <a:pt x="1695877" y="1581551"/>
                  <a:pt x="1784624" y="1551262"/>
                </a:cubicBezTo>
                <a:cubicBezTo>
                  <a:pt x="1613631" y="1795304"/>
                  <a:pt x="1330820" y="1955560"/>
                  <a:pt x="1010880" y="1955560"/>
                </a:cubicBezTo>
                <a:cubicBezTo>
                  <a:pt x="696254" y="1955560"/>
                  <a:pt x="417825" y="1800373"/>
                  <a:pt x="246038" y="1563142"/>
                </a:cubicBezTo>
                <a:close/>
                <a:moveTo>
                  <a:pt x="902046" y="72976"/>
                </a:moveTo>
                <a:cubicBezTo>
                  <a:pt x="729223" y="234031"/>
                  <a:pt x="620893" y="463405"/>
                  <a:pt x="620893" y="717716"/>
                </a:cubicBezTo>
                <a:cubicBezTo>
                  <a:pt x="620893" y="751923"/>
                  <a:pt x="622886" y="785686"/>
                  <a:pt x="626689" y="818923"/>
                </a:cubicBezTo>
                <a:cubicBezTo>
                  <a:pt x="392247" y="933838"/>
                  <a:pt x="216408" y="1149370"/>
                  <a:pt x="155499" y="1409231"/>
                </a:cubicBezTo>
                <a:cubicBezTo>
                  <a:pt x="98793" y="1287985"/>
                  <a:pt x="66179" y="1153327"/>
                  <a:pt x="66179" y="1010882"/>
                </a:cubicBezTo>
                <a:cubicBezTo>
                  <a:pt x="66179" y="526842"/>
                  <a:pt x="432290" y="127184"/>
                  <a:pt x="902046" y="72976"/>
                </a:cubicBezTo>
                <a:close/>
                <a:moveTo>
                  <a:pt x="1955568" y="1010882"/>
                </a:moveTo>
                <a:cubicBezTo>
                  <a:pt x="1955568" y="1150893"/>
                  <a:pt x="1924129" y="1283426"/>
                  <a:pt x="1869252" y="1403059"/>
                </a:cubicBezTo>
                <a:cubicBezTo>
                  <a:pt x="1804228" y="1134366"/>
                  <a:pt x="1616158" y="913531"/>
                  <a:pt x="1367904" y="803810"/>
                </a:cubicBezTo>
                <a:cubicBezTo>
                  <a:pt x="1370673" y="775444"/>
                  <a:pt x="1372374" y="746768"/>
                  <a:pt x="1372374" y="717716"/>
                </a:cubicBezTo>
                <a:cubicBezTo>
                  <a:pt x="1372374" y="461945"/>
                  <a:pt x="1262849" y="231306"/>
                  <a:pt x="1088300" y="70117"/>
                </a:cubicBezTo>
                <a:cubicBezTo>
                  <a:pt x="1573035" y="109723"/>
                  <a:pt x="1955568" y="516111"/>
                  <a:pt x="1955568" y="1010882"/>
                </a:cubicBezTo>
                <a:close/>
              </a:path>
            </a:pathLst>
          </a:custGeom>
          <a:solidFill>
            <a:srgbClr val="3B7B77"/>
          </a:solidFill>
          <a:ln w="180" cap="flat">
            <a:noFill/>
            <a:prstDash val="solid"/>
            <a:miter/>
          </a:ln>
        </p:spPr>
        <p:txBody>
          <a:bodyPr rtlCol="0" anchor="ctr"/>
          <a:lstStyle/>
          <a:p>
            <a:endParaRPr lang="fi-FI"/>
          </a:p>
        </p:txBody>
      </p:sp>
      <p:sp>
        <p:nvSpPr>
          <p:cNvPr id="2" name="Otsikko 1">
            <a:extLst>
              <a:ext uri="{FF2B5EF4-FFF2-40B4-BE49-F238E27FC236}">
                <a16:creationId xmlns:a16="http://schemas.microsoft.com/office/drawing/2014/main" id="{D3536269-F77F-6223-B7EF-0B395848CC85}"/>
              </a:ext>
            </a:extLst>
          </p:cNvPr>
          <p:cNvSpPr>
            <a:spLocks noGrp="1"/>
          </p:cNvSpPr>
          <p:nvPr>
            <p:ph type="title" hasCustomPrompt="1"/>
          </p:nvPr>
        </p:nvSpPr>
        <p:spPr>
          <a:xfrm>
            <a:off x="815302" y="1318449"/>
            <a:ext cx="3324272" cy="429272"/>
          </a:xfrm>
        </p:spPr>
        <p:txBody>
          <a:bodyPr/>
          <a:lstStyle>
            <a:lvl1pPr>
              <a:defRPr sz="2100" b="1">
                <a:solidFill>
                  <a:schemeClr val="bg1"/>
                </a:solidFill>
                <a:latin typeface="+mn-lt"/>
              </a:defRPr>
            </a:lvl1pPr>
          </a:lstStyle>
          <a:p>
            <a:r>
              <a:rPr lang="fi-FI" noProof="0"/>
              <a:t>Lisää teksti tähän</a:t>
            </a:r>
            <a:endParaRPr lang="fi-FI"/>
          </a:p>
        </p:txBody>
      </p:sp>
      <p:sp>
        <p:nvSpPr>
          <p:cNvPr id="10" name="Tekstin paikkamerkki 9">
            <a:extLst>
              <a:ext uri="{FF2B5EF4-FFF2-40B4-BE49-F238E27FC236}">
                <a16:creationId xmlns:a16="http://schemas.microsoft.com/office/drawing/2014/main" id="{A6602C26-6037-05EC-2136-D0590F6E9E72}"/>
              </a:ext>
            </a:extLst>
          </p:cNvPr>
          <p:cNvSpPr>
            <a:spLocks noGrp="1"/>
          </p:cNvSpPr>
          <p:nvPr>
            <p:ph type="body" sz="quarter" idx="13" hasCustomPrompt="1"/>
          </p:nvPr>
        </p:nvSpPr>
        <p:spPr>
          <a:xfrm>
            <a:off x="815302" y="1837340"/>
            <a:ext cx="3324272" cy="2189619"/>
          </a:xfrm>
        </p:spPr>
        <p:txBody>
          <a:bodyPr/>
          <a:lstStyle>
            <a:lvl1pPr marL="0" indent="0">
              <a:spcBef>
                <a:spcPts val="0"/>
              </a:spcBef>
              <a:buNone/>
              <a:defRPr sz="1400">
                <a:solidFill>
                  <a:schemeClr val="bg1"/>
                </a:solidFill>
              </a:defRPr>
            </a:lvl1pPr>
            <a:lvl2pPr marL="269875" indent="0">
              <a:buNone/>
              <a:defRPr/>
            </a:lvl2pPr>
          </a:lstStyle>
          <a:p>
            <a:pPr lvl="0"/>
            <a:r>
              <a:rPr lang="fi-FI"/>
              <a:t>Lisää yhteystiedot tähän</a:t>
            </a:r>
          </a:p>
        </p:txBody>
      </p:sp>
      <p:pic>
        <p:nvPicPr>
          <p:cNvPr id="11" name="Kuva 10" descr="Oikeuspalveluvirasto, Rättstjänstverket">
            <a:extLst>
              <a:ext uri="{FF2B5EF4-FFF2-40B4-BE49-F238E27FC236}">
                <a16:creationId xmlns:a16="http://schemas.microsoft.com/office/drawing/2014/main" id="{5CF396C5-411E-6D4A-220A-13E9B4C53A8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45191" y="6036380"/>
            <a:ext cx="2453269" cy="458753"/>
          </a:xfrm>
          <a:prstGeom prst="rect">
            <a:avLst/>
          </a:prstGeom>
        </p:spPr>
      </p:pic>
    </p:spTree>
    <p:extLst>
      <p:ext uri="{BB962C8B-B14F-4D97-AF65-F5344CB8AC3E}">
        <p14:creationId xmlns:p14="http://schemas.microsoft.com/office/powerpoint/2010/main" val="97909970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title" preserve="1">
  <p:cSld name="Aloitusdia">
    <p:bg>
      <p:bgPr>
        <a:solidFill>
          <a:srgbClr val="0A5A55"/>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9AEBA78-AE72-44B8-2838-E5B9C5DCC4DD}"/>
              </a:ext>
            </a:extLst>
          </p:cNvPr>
          <p:cNvSpPr>
            <a:spLocks noGrp="1"/>
          </p:cNvSpPr>
          <p:nvPr>
            <p:ph type="ctrTitle" hasCustomPrompt="1"/>
          </p:nvPr>
        </p:nvSpPr>
        <p:spPr>
          <a:xfrm>
            <a:off x="551043" y="662152"/>
            <a:ext cx="9144000" cy="2766847"/>
          </a:xfrm>
        </p:spPr>
        <p:txBody>
          <a:bodyPr anchor="t" anchorCtr="0"/>
          <a:lstStyle>
            <a:lvl1pPr algn="l">
              <a:lnSpc>
                <a:spcPct val="82000"/>
              </a:lnSpc>
              <a:defRPr sz="7300" spc="-70" baseline="0">
                <a:solidFill>
                  <a:schemeClr val="bg1"/>
                </a:solidFill>
              </a:defRPr>
            </a:lvl1pPr>
          </a:lstStyle>
          <a:p>
            <a:r>
              <a:rPr lang="fi-FI" noProof="0" dirty="0"/>
              <a:t>Lisää otsikko tähän</a:t>
            </a:r>
            <a:endParaRPr lang="fi-FI" dirty="0"/>
          </a:p>
        </p:txBody>
      </p:sp>
      <p:sp>
        <p:nvSpPr>
          <p:cNvPr id="3" name="Alaotsikko 2">
            <a:extLst>
              <a:ext uri="{FF2B5EF4-FFF2-40B4-BE49-F238E27FC236}">
                <a16:creationId xmlns:a16="http://schemas.microsoft.com/office/drawing/2014/main" id="{1EE9A803-11E6-F81B-463E-62F83BE593F6}"/>
              </a:ext>
            </a:extLst>
          </p:cNvPr>
          <p:cNvSpPr>
            <a:spLocks noGrp="1"/>
          </p:cNvSpPr>
          <p:nvPr>
            <p:ph type="subTitle" idx="1" hasCustomPrompt="1"/>
          </p:nvPr>
        </p:nvSpPr>
        <p:spPr>
          <a:xfrm>
            <a:off x="551044" y="3833272"/>
            <a:ext cx="9144000" cy="1424527"/>
          </a:xfrm>
        </p:spPr>
        <p:txBody>
          <a:bodyPr/>
          <a:lstStyle>
            <a:lvl1pPr marL="0" indent="0" algn="l">
              <a:spcBef>
                <a:spcPts val="0"/>
              </a:spcBef>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a:t>Lisää alaotsikko tähän</a:t>
            </a:r>
          </a:p>
        </p:txBody>
      </p:sp>
      <p:pic>
        <p:nvPicPr>
          <p:cNvPr id="9" name="Kuva 8" descr="Oikeuspalveluvirasto, Rättstjänstverket">
            <a:extLst>
              <a:ext uri="{FF2B5EF4-FFF2-40B4-BE49-F238E27FC236}">
                <a16:creationId xmlns:a16="http://schemas.microsoft.com/office/drawing/2014/main" id="{D8D05A83-A6A4-3348-53D0-87FEC8E6957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054000" y="6036380"/>
            <a:ext cx="2453269" cy="458753"/>
          </a:xfrm>
          <a:prstGeom prst="rect">
            <a:avLst/>
          </a:prstGeom>
        </p:spPr>
      </p:pic>
    </p:spTree>
    <p:extLst>
      <p:ext uri="{BB962C8B-B14F-4D97-AF65-F5344CB8AC3E}">
        <p14:creationId xmlns:p14="http://schemas.microsoft.com/office/powerpoint/2010/main" val="109980068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Väliotsikko 1">
    <p:bg>
      <p:bgPr>
        <a:solidFill>
          <a:srgbClr val="00B9AD"/>
        </a:solidFill>
        <a:effectLst/>
      </p:bgPr>
    </p:bg>
    <p:spTree>
      <p:nvGrpSpPr>
        <p:cNvPr id="1" name=""/>
        <p:cNvGrpSpPr/>
        <p:nvPr/>
      </p:nvGrpSpPr>
      <p:grpSpPr>
        <a:xfrm>
          <a:off x="0" y="0"/>
          <a:ext cx="0" cy="0"/>
          <a:chOff x="0" y="0"/>
          <a:chExt cx="0" cy="0"/>
        </a:xfrm>
      </p:grpSpPr>
      <p:sp>
        <p:nvSpPr>
          <p:cNvPr id="12" name="Vapaamuotoinen: Muoto 11">
            <a:extLst>
              <a:ext uri="{FF2B5EF4-FFF2-40B4-BE49-F238E27FC236}">
                <a16:creationId xmlns:a16="http://schemas.microsoft.com/office/drawing/2014/main" id="{D6B55C89-E322-9858-61FE-89DD77131092}"/>
              </a:ext>
              <a:ext uri="{C183D7F6-B498-43B3-948B-1728B52AA6E4}">
                <adec:decorative xmlns:adec="http://schemas.microsoft.com/office/drawing/2017/decorative" val="1"/>
              </a:ext>
            </a:extLst>
          </p:cNvPr>
          <p:cNvSpPr/>
          <p:nvPr/>
        </p:nvSpPr>
        <p:spPr>
          <a:xfrm>
            <a:off x="10086652" y="5554659"/>
            <a:ext cx="2080163" cy="1303363"/>
          </a:xfrm>
          <a:custGeom>
            <a:avLst/>
            <a:gdLst>
              <a:gd name="connsiteX0" fmla="*/ 2080159 w 2080163"/>
              <a:gd name="connsiteY0" fmla="*/ 1040037 h 1303363"/>
              <a:gd name="connsiteX1" fmla="*/ 1040080 w 2080163"/>
              <a:gd name="connsiteY1" fmla="*/ 0 h 1303363"/>
              <a:gd name="connsiteX2" fmla="*/ 0 w 2080163"/>
              <a:gd name="connsiteY2" fmla="*/ 1040037 h 1303363"/>
              <a:gd name="connsiteX3" fmla="*/ 33807 w 2080163"/>
              <a:gd name="connsiteY3" fmla="*/ 1303362 h 1303363"/>
              <a:gd name="connsiteX4" fmla="*/ 105081 w 2080163"/>
              <a:gd name="connsiteY4" fmla="*/ 1303362 h 1303363"/>
              <a:gd name="connsiteX5" fmla="*/ 68086 w 2080163"/>
              <a:gd name="connsiteY5" fmla="*/ 1040037 h 1303363"/>
              <a:gd name="connsiteX6" fmla="*/ 928099 w 2080163"/>
              <a:gd name="connsiteY6" fmla="*/ 75077 h 1303363"/>
              <a:gd name="connsiteX7" fmla="*/ 638824 w 2080163"/>
              <a:gd name="connsiteY7" fmla="*/ 738419 h 1303363"/>
              <a:gd name="connsiteX8" fmla="*/ 644794 w 2080163"/>
              <a:gd name="connsiteY8" fmla="*/ 842540 h 1303363"/>
              <a:gd name="connsiteX9" fmla="*/ 207902 w 2080163"/>
              <a:gd name="connsiteY9" fmla="*/ 1303362 h 1303363"/>
              <a:gd name="connsiteX10" fmla="*/ 282359 w 2080163"/>
              <a:gd name="connsiteY10" fmla="*/ 1303362 h 1303363"/>
              <a:gd name="connsiteX11" fmla="*/ 655991 w 2080163"/>
              <a:gd name="connsiteY11" fmla="*/ 912652 h 1303363"/>
              <a:gd name="connsiteX12" fmla="*/ 836938 w 2080163"/>
              <a:gd name="connsiteY12" fmla="*/ 1303362 h 1303363"/>
              <a:gd name="connsiteX13" fmla="*/ 926988 w 2080163"/>
              <a:gd name="connsiteY13" fmla="*/ 1303362 h 1303363"/>
              <a:gd name="connsiteX14" fmla="*/ 719418 w 2080163"/>
              <a:gd name="connsiteY14" fmla="*/ 882444 h 1303363"/>
              <a:gd name="connsiteX15" fmla="*/ 1042222 w 2080163"/>
              <a:gd name="connsiteY15" fmla="*/ 817681 h 1303363"/>
              <a:gd name="connsiteX16" fmla="*/ 1333153 w 2080163"/>
              <a:gd name="connsiteY16" fmla="*/ 870767 h 1303363"/>
              <a:gd name="connsiteX17" fmla="*/ 1123840 w 2080163"/>
              <a:gd name="connsiteY17" fmla="*/ 1303364 h 1303363"/>
              <a:gd name="connsiteX18" fmla="*/ 1213982 w 2080163"/>
              <a:gd name="connsiteY18" fmla="*/ 1303364 h 1303363"/>
              <a:gd name="connsiteX19" fmla="*/ 1397833 w 2080163"/>
              <a:gd name="connsiteY19" fmla="*/ 897882 h 1303363"/>
              <a:gd name="connsiteX20" fmla="*/ 1802130 w 2080163"/>
              <a:gd name="connsiteY20" fmla="*/ 1303364 h 1303363"/>
              <a:gd name="connsiteX21" fmla="*/ 1876861 w 2080163"/>
              <a:gd name="connsiteY21" fmla="*/ 1303364 h 1303363"/>
              <a:gd name="connsiteX22" fmla="*/ 1407415 w 2080163"/>
              <a:gd name="connsiteY22" fmla="*/ 826991 h 1303363"/>
              <a:gd name="connsiteX23" fmla="*/ 1412013 w 2080163"/>
              <a:gd name="connsiteY23" fmla="*/ 738419 h 1303363"/>
              <a:gd name="connsiteX24" fmla="*/ 1119736 w 2080163"/>
              <a:gd name="connsiteY24" fmla="*/ 72137 h 1303363"/>
              <a:gd name="connsiteX25" fmla="*/ 2012050 w 2080163"/>
              <a:gd name="connsiteY25" fmla="*/ 1040037 h 1303363"/>
              <a:gd name="connsiteX26" fmla="*/ 1975125 w 2080163"/>
              <a:gd name="connsiteY26" fmla="*/ 1303362 h 1303363"/>
              <a:gd name="connsiteX27" fmla="*/ 2046355 w 2080163"/>
              <a:gd name="connsiteY27" fmla="*/ 1303362 h 1303363"/>
              <a:gd name="connsiteX28" fmla="*/ 2080163 w 2080163"/>
              <a:gd name="connsiteY28" fmla="*/ 1040037 h 1303363"/>
              <a:gd name="connsiteX29" fmla="*/ 1343895 w 2080163"/>
              <a:gd name="connsiteY29" fmla="*/ 738417 h 1303363"/>
              <a:gd name="connsiteX30" fmla="*/ 1341279 w 2080163"/>
              <a:gd name="connsiteY30" fmla="*/ 801289 h 1303363"/>
              <a:gd name="connsiteX31" fmla="*/ 1042219 w 2080163"/>
              <a:gd name="connsiteY31" fmla="*/ 749567 h 1303363"/>
              <a:gd name="connsiteX32" fmla="*/ 710626 w 2080163"/>
              <a:gd name="connsiteY32" fmla="*/ 813213 h 1303363"/>
              <a:gd name="connsiteX33" fmla="*/ 706935 w 2080163"/>
              <a:gd name="connsiteY33" fmla="*/ 738415 h 1303363"/>
              <a:gd name="connsiteX34" fmla="*/ 1025414 w 2080163"/>
              <a:gd name="connsiteY34" fmla="*/ 81607 h 1303363"/>
              <a:gd name="connsiteX35" fmla="*/ 1343893 w 2080163"/>
              <a:gd name="connsiteY35" fmla="*/ 738415 h 1303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080163" h="1303363">
                <a:moveTo>
                  <a:pt x="2080159" y="1040037"/>
                </a:moveTo>
                <a:cubicBezTo>
                  <a:pt x="2080159" y="466569"/>
                  <a:pt x="1613573" y="0"/>
                  <a:pt x="1040080" y="0"/>
                </a:cubicBezTo>
                <a:cubicBezTo>
                  <a:pt x="466586" y="0"/>
                  <a:pt x="0" y="466569"/>
                  <a:pt x="0" y="1040037"/>
                </a:cubicBezTo>
                <a:cubicBezTo>
                  <a:pt x="0" y="1130985"/>
                  <a:pt x="11771" y="1219228"/>
                  <a:pt x="33807" y="1303362"/>
                </a:cubicBezTo>
                <a:lnTo>
                  <a:pt x="105081" y="1303362"/>
                </a:lnTo>
                <a:cubicBezTo>
                  <a:pt x="81126" y="1219634"/>
                  <a:pt x="68086" y="1131392"/>
                  <a:pt x="68086" y="1040037"/>
                </a:cubicBezTo>
                <a:cubicBezTo>
                  <a:pt x="68086" y="542032"/>
                  <a:pt x="444780" y="130849"/>
                  <a:pt x="928099" y="75077"/>
                </a:cubicBezTo>
                <a:cubicBezTo>
                  <a:pt x="750285" y="240774"/>
                  <a:pt x="638824" y="476766"/>
                  <a:pt x="638824" y="738419"/>
                </a:cubicBezTo>
                <a:cubicBezTo>
                  <a:pt x="638824" y="773611"/>
                  <a:pt x="640875" y="808345"/>
                  <a:pt x="644794" y="842540"/>
                </a:cubicBezTo>
                <a:cubicBezTo>
                  <a:pt x="449231" y="938398"/>
                  <a:pt x="293320" y="1102290"/>
                  <a:pt x="207902" y="1303362"/>
                </a:cubicBezTo>
                <a:lnTo>
                  <a:pt x="282359" y="1303362"/>
                </a:lnTo>
                <a:cubicBezTo>
                  <a:pt x="360458" y="1135649"/>
                  <a:pt x="492290" y="997971"/>
                  <a:pt x="655991" y="912652"/>
                </a:cubicBezTo>
                <a:cubicBezTo>
                  <a:pt x="684468" y="1058267"/>
                  <a:pt x="747763" y="1191558"/>
                  <a:pt x="836938" y="1303362"/>
                </a:cubicBezTo>
                <a:lnTo>
                  <a:pt x="926988" y="1303362"/>
                </a:lnTo>
                <a:cubicBezTo>
                  <a:pt x="821330" y="1187884"/>
                  <a:pt x="747421" y="1042975"/>
                  <a:pt x="719418" y="882444"/>
                </a:cubicBezTo>
                <a:cubicBezTo>
                  <a:pt x="818850" y="840832"/>
                  <a:pt x="927871" y="817681"/>
                  <a:pt x="1042222" y="817681"/>
                </a:cubicBezTo>
                <a:cubicBezTo>
                  <a:pt x="1144620" y="817681"/>
                  <a:pt x="1242345" y="837028"/>
                  <a:pt x="1333153" y="870767"/>
                </a:cubicBezTo>
                <a:cubicBezTo>
                  <a:pt x="1306768" y="1035929"/>
                  <a:pt x="1231994" y="1185093"/>
                  <a:pt x="1123840" y="1303364"/>
                </a:cubicBezTo>
                <a:lnTo>
                  <a:pt x="1213982" y="1303364"/>
                </a:lnTo>
                <a:cubicBezTo>
                  <a:pt x="1306230" y="1187796"/>
                  <a:pt x="1370859" y="1049275"/>
                  <a:pt x="1397833" y="897882"/>
                </a:cubicBezTo>
                <a:cubicBezTo>
                  <a:pt x="1575572" y="981534"/>
                  <a:pt x="1719150" y="1125484"/>
                  <a:pt x="1802130" y="1303364"/>
                </a:cubicBezTo>
                <a:lnTo>
                  <a:pt x="1876861" y="1303364"/>
                </a:lnTo>
                <a:cubicBezTo>
                  <a:pt x="1786750" y="1091119"/>
                  <a:pt x="1618164" y="920140"/>
                  <a:pt x="1407415" y="826991"/>
                </a:cubicBezTo>
                <a:cubicBezTo>
                  <a:pt x="1410260" y="797813"/>
                  <a:pt x="1412013" y="768311"/>
                  <a:pt x="1412013" y="738419"/>
                </a:cubicBezTo>
                <a:cubicBezTo>
                  <a:pt x="1412013" y="475268"/>
                  <a:pt x="1299328" y="237974"/>
                  <a:pt x="1119736" y="72137"/>
                </a:cubicBezTo>
                <a:cubicBezTo>
                  <a:pt x="1618467" y="112886"/>
                  <a:pt x="2012050" y="530988"/>
                  <a:pt x="2012050" y="1040037"/>
                </a:cubicBezTo>
                <a:cubicBezTo>
                  <a:pt x="2012050" y="1131379"/>
                  <a:pt x="1999036" y="1219627"/>
                  <a:pt x="1975125" y="1303362"/>
                </a:cubicBezTo>
                <a:lnTo>
                  <a:pt x="2046355" y="1303362"/>
                </a:lnTo>
                <a:cubicBezTo>
                  <a:pt x="2068392" y="1219228"/>
                  <a:pt x="2080163" y="1130985"/>
                  <a:pt x="2080163" y="1040037"/>
                </a:cubicBezTo>
                <a:close/>
                <a:moveTo>
                  <a:pt x="1343895" y="738417"/>
                </a:moveTo>
                <a:cubicBezTo>
                  <a:pt x="1343895" y="759588"/>
                  <a:pt x="1342827" y="780507"/>
                  <a:pt x="1341279" y="801289"/>
                </a:cubicBezTo>
                <a:cubicBezTo>
                  <a:pt x="1247491" y="768371"/>
                  <a:pt x="1147118" y="749567"/>
                  <a:pt x="1042219" y="749567"/>
                </a:cubicBezTo>
                <a:cubicBezTo>
                  <a:pt x="925112" y="749567"/>
                  <a:pt x="813473" y="772630"/>
                  <a:pt x="710626" y="813213"/>
                </a:cubicBezTo>
                <a:cubicBezTo>
                  <a:pt x="708415" y="788537"/>
                  <a:pt x="706935" y="763656"/>
                  <a:pt x="706935" y="738415"/>
                </a:cubicBezTo>
                <a:cubicBezTo>
                  <a:pt x="706935" y="472419"/>
                  <a:pt x="831732" y="235425"/>
                  <a:pt x="1025414" y="81607"/>
                </a:cubicBezTo>
                <a:cubicBezTo>
                  <a:pt x="1219123" y="235425"/>
                  <a:pt x="1343893" y="472419"/>
                  <a:pt x="1343893" y="738415"/>
                </a:cubicBezTo>
                <a:close/>
              </a:path>
            </a:pathLst>
          </a:custGeom>
          <a:solidFill>
            <a:srgbClr val="5BC9BE"/>
          </a:solidFill>
          <a:ln w="180" cap="flat">
            <a:noFill/>
            <a:prstDash val="solid"/>
            <a:miter/>
          </a:ln>
        </p:spPr>
        <p:txBody>
          <a:bodyPr rtlCol="0" anchor="ctr"/>
          <a:lstStyle/>
          <a:p>
            <a:endParaRPr lang="fi-FI"/>
          </a:p>
        </p:txBody>
      </p:sp>
      <p:sp>
        <p:nvSpPr>
          <p:cNvPr id="13" name="Vapaamuotoinen: Muoto 12">
            <a:extLst>
              <a:ext uri="{FF2B5EF4-FFF2-40B4-BE49-F238E27FC236}">
                <a16:creationId xmlns:a16="http://schemas.microsoft.com/office/drawing/2014/main" id="{8F0C1B86-5B00-BDE0-CF6F-192B0F3A2DFB}"/>
              </a:ext>
              <a:ext uri="{C183D7F6-B498-43B3-948B-1728B52AA6E4}">
                <adec:decorative xmlns:adec="http://schemas.microsoft.com/office/drawing/2017/decorative" val="1"/>
              </a:ext>
            </a:extLst>
          </p:cNvPr>
          <p:cNvSpPr/>
          <p:nvPr/>
        </p:nvSpPr>
        <p:spPr>
          <a:xfrm>
            <a:off x="11092743" y="3813219"/>
            <a:ext cx="1099193" cy="2080074"/>
          </a:xfrm>
          <a:custGeom>
            <a:avLst/>
            <a:gdLst>
              <a:gd name="connsiteX0" fmla="*/ 1099192 w 1099193"/>
              <a:gd name="connsiteY0" fmla="*/ 1716 h 2080074"/>
              <a:gd name="connsiteX1" fmla="*/ 1040080 w 1099193"/>
              <a:gd name="connsiteY1" fmla="*/ 0 h 2080074"/>
              <a:gd name="connsiteX2" fmla="*/ 0 w 1099193"/>
              <a:gd name="connsiteY2" fmla="*/ 1040037 h 2080074"/>
              <a:gd name="connsiteX3" fmla="*/ 1040080 w 1099193"/>
              <a:gd name="connsiteY3" fmla="*/ 2080074 h 2080074"/>
              <a:gd name="connsiteX4" fmla="*/ 1099192 w 1099193"/>
              <a:gd name="connsiteY4" fmla="*/ 2078359 h 2080074"/>
              <a:gd name="connsiteX5" fmla="*/ 1099192 w 1099193"/>
              <a:gd name="connsiteY5" fmla="*/ 2010167 h 2080074"/>
              <a:gd name="connsiteX6" fmla="*/ 1040080 w 1099193"/>
              <a:gd name="connsiteY6" fmla="*/ 2011964 h 2080074"/>
              <a:gd name="connsiteX7" fmla="*/ 253147 w 1099193"/>
              <a:gd name="connsiteY7" fmla="*/ 1608225 h 2080074"/>
              <a:gd name="connsiteX8" fmla="*/ 504947 w 1099193"/>
              <a:gd name="connsiteY8" fmla="*/ 1645423 h 2080074"/>
              <a:gd name="connsiteX9" fmla="*/ 1025417 w 1099193"/>
              <a:gd name="connsiteY9" fmla="*/ 1480063 h 2080074"/>
              <a:gd name="connsiteX10" fmla="*/ 1099193 w 1099193"/>
              <a:gd name="connsiteY10" fmla="*/ 1526907 h 2080074"/>
              <a:gd name="connsiteX11" fmla="*/ 1099193 w 1099193"/>
              <a:gd name="connsiteY11" fmla="*/ 1447920 h 2080074"/>
              <a:gd name="connsiteX12" fmla="*/ 1082581 w 1099193"/>
              <a:gd name="connsiteY12" fmla="*/ 1437156 h 2080074"/>
              <a:gd name="connsiteX13" fmla="*/ 1099193 w 1099193"/>
              <a:gd name="connsiteY13" fmla="*/ 1423049 h 2080074"/>
              <a:gd name="connsiteX14" fmla="*/ 1099193 w 1099193"/>
              <a:gd name="connsiteY14" fmla="*/ 1329181 h 2080074"/>
              <a:gd name="connsiteX15" fmla="*/ 1025417 w 1099193"/>
              <a:gd name="connsiteY15" fmla="*/ 1395156 h 2080074"/>
              <a:gd name="connsiteX16" fmla="*/ 719416 w 1099193"/>
              <a:gd name="connsiteY16" fmla="*/ 882443 h 2080074"/>
              <a:gd name="connsiteX17" fmla="*/ 1042219 w 1099193"/>
              <a:gd name="connsiteY17" fmla="*/ 817679 h 2080074"/>
              <a:gd name="connsiteX18" fmla="*/ 1099192 w 1099193"/>
              <a:gd name="connsiteY18" fmla="*/ 819680 h 2080074"/>
              <a:gd name="connsiteX19" fmla="*/ 1099192 w 1099193"/>
              <a:gd name="connsiteY19" fmla="*/ 751422 h 2080074"/>
              <a:gd name="connsiteX20" fmla="*/ 1042219 w 1099193"/>
              <a:gd name="connsiteY20" fmla="*/ 749569 h 2080074"/>
              <a:gd name="connsiteX21" fmla="*/ 710627 w 1099193"/>
              <a:gd name="connsiteY21" fmla="*/ 813222 h 2080074"/>
              <a:gd name="connsiteX22" fmla="*/ 706937 w 1099193"/>
              <a:gd name="connsiteY22" fmla="*/ 738417 h 2080074"/>
              <a:gd name="connsiteX23" fmla="*/ 1025416 w 1099193"/>
              <a:gd name="connsiteY23" fmla="*/ 81609 h 2080074"/>
              <a:gd name="connsiteX24" fmla="*/ 1099192 w 1099193"/>
              <a:gd name="connsiteY24" fmla="*/ 147574 h 2080074"/>
              <a:gd name="connsiteX25" fmla="*/ 1099192 w 1099193"/>
              <a:gd name="connsiteY25" fmla="*/ 1714 h 2080074"/>
              <a:gd name="connsiteX26" fmla="*/ 968276 w 1099193"/>
              <a:gd name="connsiteY26" fmla="*/ 1437158 h 2080074"/>
              <a:gd name="connsiteX27" fmla="*/ 504947 w 1099193"/>
              <a:gd name="connsiteY27" fmla="*/ 1577333 h 2080074"/>
              <a:gd name="connsiteX28" fmla="*/ 214695 w 1099193"/>
              <a:gd name="connsiteY28" fmla="*/ 1524500 h 2080074"/>
              <a:gd name="connsiteX29" fmla="*/ 655991 w 1099193"/>
              <a:gd name="connsiteY29" fmla="*/ 912652 h 2080074"/>
              <a:gd name="connsiteX30" fmla="*/ 968276 w 1099193"/>
              <a:gd name="connsiteY30" fmla="*/ 1437158 h 2080074"/>
              <a:gd name="connsiteX31" fmla="*/ 928099 w 1099193"/>
              <a:gd name="connsiteY31" fmla="*/ 75077 h 2080074"/>
              <a:gd name="connsiteX32" fmla="*/ 638824 w 1099193"/>
              <a:gd name="connsiteY32" fmla="*/ 738419 h 2080074"/>
              <a:gd name="connsiteX33" fmla="*/ 644794 w 1099193"/>
              <a:gd name="connsiteY33" fmla="*/ 842540 h 2080074"/>
              <a:gd name="connsiteX34" fmla="*/ 159993 w 1099193"/>
              <a:gd name="connsiteY34" fmla="*/ 1449881 h 2080074"/>
              <a:gd name="connsiteX35" fmla="*/ 68086 w 1099193"/>
              <a:gd name="connsiteY35" fmla="*/ 1040037 h 2080074"/>
              <a:gd name="connsiteX36" fmla="*/ 928099 w 1099193"/>
              <a:gd name="connsiteY36" fmla="*/ 75077 h 2080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99193" h="2080074">
                <a:moveTo>
                  <a:pt x="1099192" y="1716"/>
                </a:moveTo>
                <a:cubicBezTo>
                  <a:pt x="1079622" y="612"/>
                  <a:pt x="1059922" y="0"/>
                  <a:pt x="1040080" y="0"/>
                </a:cubicBezTo>
                <a:cubicBezTo>
                  <a:pt x="466585" y="0"/>
                  <a:pt x="0" y="466568"/>
                  <a:pt x="0" y="1040037"/>
                </a:cubicBezTo>
                <a:cubicBezTo>
                  <a:pt x="0" y="1613508"/>
                  <a:pt x="466585" y="2080074"/>
                  <a:pt x="1040080" y="2080074"/>
                </a:cubicBezTo>
                <a:cubicBezTo>
                  <a:pt x="1059922" y="2080074"/>
                  <a:pt x="1079622" y="2079462"/>
                  <a:pt x="1099192" y="2078359"/>
                </a:cubicBezTo>
                <a:lnTo>
                  <a:pt x="1099192" y="2010167"/>
                </a:lnTo>
                <a:cubicBezTo>
                  <a:pt x="1079636" y="2011350"/>
                  <a:pt x="1059929" y="2011964"/>
                  <a:pt x="1040080" y="2011964"/>
                </a:cubicBezTo>
                <a:cubicBezTo>
                  <a:pt x="716368" y="2011964"/>
                  <a:pt x="429895" y="1852299"/>
                  <a:pt x="253147" y="1608225"/>
                </a:cubicBezTo>
                <a:cubicBezTo>
                  <a:pt x="333231" y="1631694"/>
                  <a:pt x="417371" y="1645423"/>
                  <a:pt x="504947" y="1645423"/>
                </a:cubicBezTo>
                <a:cubicBezTo>
                  <a:pt x="698633" y="1645423"/>
                  <a:pt x="877926" y="1583891"/>
                  <a:pt x="1025417" y="1480063"/>
                </a:cubicBezTo>
                <a:cubicBezTo>
                  <a:pt x="1049205" y="1496807"/>
                  <a:pt x="1073825" y="1512443"/>
                  <a:pt x="1099193" y="1526907"/>
                </a:cubicBezTo>
                <a:lnTo>
                  <a:pt x="1099193" y="1447920"/>
                </a:lnTo>
                <a:cubicBezTo>
                  <a:pt x="1093613" y="1444394"/>
                  <a:pt x="1088075" y="1440808"/>
                  <a:pt x="1082581" y="1437156"/>
                </a:cubicBezTo>
                <a:cubicBezTo>
                  <a:pt x="1088179" y="1432521"/>
                  <a:pt x="1093713" y="1427815"/>
                  <a:pt x="1099193" y="1423049"/>
                </a:cubicBezTo>
                <a:lnTo>
                  <a:pt x="1099193" y="1329181"/>
                </a:lnTo>
                <a:cubicBezTo>
                  <a:pt x="1075925" y="1352568"/>
                  <a:pt x="1051291" y="1374612"/>
                  <a:pt x="1025417" y="1395156"/>
                </a:cubicBezTo>
                <a:cubicBezTo>
                  <a:pt x="867498" y="1269749"/>
                  <a:pt x="755453" y="1089027"/>
                  <a:pt x="719416" y="882443"/>
                </a:cubicBezTo>
                <a:cubicBezTo>
                  <a:pt x="818848" y="840830"/>
                  <a:pt x="927869" y="817679"/>
                  <a:pt x="1042219" y="817679"/>
                </a:cubicBezTo>
                <a:cubicBezTo>
                  <a:pt x="1061380" y="817679"/>
                  <a:pt x="1080375" y="818357"/>
                  <a:pt x="1099192" y="819680"/>
                </a:cubicBezTo>
                <a:lnTo>
                  <a:pt x="1099192" y="751422"/>
                </a:lnTo>
                <a:cubicBezTo>
                  <a:pt x="1080362" y="750199"/>
                  <a:pt x="1061365" y="749569"/>
                  <a:pt x="1042219" y="749569"/>
                </a:cubicBezTo>
                <a:cubicBezTo>
                  <a:pt x="925118" y="749569"/>
                  <a:pt x="813474" y="772631"/>
                  <a:pt x="710627" y="813222"/>
                </a:cubicBezTo>
                <a:cubicBezTo>
                  <a:pt x="708416" y="788546"/>
                  <a:pt x="706937" y="763658"/>
                  <a:pt x="706937" y="738417"/>
                </a:cubicBezTo>
                <a:cubicBezTo>
                  <a:pt x="706937" y="472420"/>
                  <a:pt x="831733" y="235427"/>
                  <a:pt x="1025416" y="81609"/>
                </a:cubicBezTo>
                <a:cubicBezTo>
                  <a:pt x="1051286" y="102152"/>
                  <a:pt x="1075914" y="124194"/>
                  <a:pt x="1099192" y="147574"/>
                </a:cubicBezTo>
                <a:lnTo>
                  <a:pt x="1099192" y="1714"/>
                </a:lnTo>
                <a:close/>
                <a:moveTo>
                  <a:pt x="968276" y="1437158"/>
                </a:moveTo>
                <a:cubicBezTo>
                  <a:pt x="835404" y="1525550"/>
                  <a:pt x="676163" y="1577333"/>
                  <a:pt x="504947" y="1577333"/>
                </a:cubicBezTo>
                <a:cubicBezTo>
                  <a:pt x="402804" y="1577333"/>
                  <a:pt x="305302" y="1558056"/>
                  <a:pt x="214695" y="1524500"/>
                </a:cubicBezTo>
                <a:cubicBezTo>
                  <a:pt x="257154" y="1258027"/>
                  <a:pt x="424813" y="1033143"/>
                  <a:pt x="655991" y="912652"/>
                </a:cubicBezTo>
                <a:cubicBezTo>
                  <a:pt x="696950" y="1122055"/>
                  <a:pt x="809884" y="1305990"/>
                  <a:pt x="968276" y="1437158"/>
                </a:cubicBezTo>
                <a:close/>
                <a:moveTo>
                  <a:pt x="928099" y="75077"/>
                </a:moveTo>
                <a:cubicBezTo>
                  <a:pt x="750286" y="240774"/>
                  <a:pt x="638824" y="476766"/>
                  <a:pt x="638824" y="738419"/>
                </a:cubicBezTo>
                <a:cubicBezTo>
                  <a:pt x="638824" y="773611"/>
                  <a:pt x="640875" y="808345"/>
                  <a:pt x="644794" y="842540"/>
                </a:cubicBezTo>
                <a:cubicBezTo>
                  <a:pt x="403578" y="960779"/>
                  <a:pt x="222667" y="1182522"/>
                  <a:pt x="159993" y="1449881"/>
                </a:cubicBezTo>
                <a:cubicBezTo>
                  <a:pt x="101648" y="1325134"/>
                  <a:pt x="68086" y="1186590"/>
                  <a:pt x="68086" y="1040037"/>
                </a:cubicBezTo>
                <a:cubicBezTo>
                  <a:pt x="68086" y="542032"/>
                  <a:pt x="444780" y="130849"/>
                  <a:pt x="928099" y="75077"/>
                </a:cubicBezTo>
                <a:close/>
              </a:path>
            </a:pathLst>
          </a:custGeom>
          <a:solidFill>
            <a:srgbClr val="5BC9BE"/>
          </a:solidFill>
          <a:ln w="180" cap="flat">
            <a:noFill/>
            <a:prstDash val="solid"/>
            <a:miter/>
          </a:ln>
        </p:spPr>
        <p:txBody>
          <a:bodyPr rtlCol="0" anchor="ctr"/>
          <a:lstStyle/>
          <a:p>
            <a:endParaRPr lang="fi-FI"/>
          </a:p>
        </p:txBody>
      </p:sp>
      <p:sp>
        <p:nvSpPr>
          <p:cNvPr id="14" name="Vapaamuotoinen: Muoto 13">
            <a:extLst>
              <a:ext uri="{FF2B5EF4-FFF2-40B4-BE49-F238E27FC236}">
                <a16:creationId xmlns:a16="http://schemas.microsoft.com/office/drawing/2014/main" id="{821A25BA-47DF-041F-EB7B-234FEE515814}"/>
              </a:ext>
              <a:ext uri="{C183D7F6-B498-43B3-948B-1728B52AA6E4}">
                <adec:decorative xmlns:adec="http://schemas.microsoft.com/office/drawing/2017/decorative" val="1"/>
              </a:ext>
            </a:extLst>
          </p:cNvPr>
          <p:cNvSpPr/>
          <p:nvPr/>
        </p:nvSpPr>
        <p:spPr>
          <a:xfrm>
            <a:off x="9080558" y="3813221"/>
            <a:ext cx="2080159" cy="2080074"/>
          </a:xfrm>
          <a:custGeom>
            <a:avLst/>
            <a:gdLst>
              <a:gd name="connsiteX0" fmla="*/ 2080160 w 2080159"/>
              <a:gd name="connsiteY0" fmla="*/ 1040037 h 2080074"/>
              <a:gd name="connsiteX1" fmla="*/ 1040080 w 2080159"/>
              <a:gd name="connsiteY1" fmla="*/ 0 h 2080074"/>
              <a:gd name="connsiteX2" fmla="*/ 0 w 2080159"/>
              <a:gd name="connsiteY2" fmla="*/ 1040037 h 2080074"/>
              <a:gd name="connsiteX3" fmla="*/ 1040080 w 2080159"/>
              <a:gd name="connsiteY3" fmla="*/ 2080074 h 2080074"/>
              <a:gd name="connsiteX4" fmla="*/ 2080160 w 2080159"/>
              <a:gd name="connsiteY4" fmla="*/ 1040037 h 2080074"/>
              <a:gd name="connsiteX5" fmla="*/ 1343902 w 2080159"/>
              <a:gd name="connsiteY5" fmla="*/ 738417 h 2080074"/>
              <a:gd name="connsiteX6" fmla="*/ 1341279 w 2080159"/>
              <a:gd name="connsiteY6" fmla="*/ 801289 h 2080074"/>
              <a:gd name="connsiteX7" fmla="*/ 1042219 w 2080159"/>
              <a:gd name="connsiteY7" fmla="*/ 749567 h 2080074"/>
              <a:gd name="connsiteX8" fmla="*/ 710626 w 2080159"/>
              <a:gd name="connsiteY8" fmla="*/ 813220 h 2080074"/>
              <a:gd name="connsiteX9" fmla="*/ 706935 w 2080159"/>
              <a:gd name="connsiteY9" fmla="*/ 738415 h 2080074"/>
              <a:gd name="connsiteX10" fmla="*/ 1025414 w 2080159"/>
              <a:gd name="connsiteY10" fmla="*/ 81608 h 2080074"/>
              <a:gd name="connsiteX11" fmla="*/ 1343900 w 2080159"/>
              <a:gd name="connsiteY11" fmla="*/ 738415 h 2080074"/>
              <a:gd name="connsiteX12" fmla="*/ 968275 w 2080159"/>
              <a:gd name="connsiteY12" fmla="*/ 1437156 h 2080074"/>
              <a:gd name="connsiteX13" fmla="*/ 504947 w 2080159"/>
              <a:gd name="connsiteY13" fmla="*/ 1577331 h 2080074"/>
              <a:gd name="connsiteX14" fmla="*/ 214695 w 2080159"/>
              <a:gd name="connsiteY14" fmla="*/ 1524498 h 2080074"/>
              <a:gd name="connsiteX15" fmla="*/ 655989 w 2080159"/>
              <a:gd name="connsiteY15" fmla="*/ 912650 h 2080074"/>
              <a:gd name="connsiteX16" fmla="*/ 968275 w 2080159"/>
              <a:gd name="connsiteY16" fmla="*/ 1437156 h 2080074"/>
              <a:gd name="connsiteX17" fmla="*/ 719414 w 2080159"/>
              <a:gd name="connsiteY17" fmla="*/ 882443 h 2080074"/>
              <a:gd name="connsiteX18" fmla="*/ 1042219 w 2080159"/>
              <a:gd name="connsiteY18" fmla="*/ 817679 h 2080074"/>
              <a:gd name="connsiteX19" fmla="*/ 1333156 w 2080159"/>
              <a:gd name="connsiteY19" fmla="*/ 870765 h 2080074"/>
              <a:gd name="connsiteX20" fmla="*/ 1025414 w 2080159"/>
              <a:gd name="connsiteY20" fmla="*/ 1395158 h 2080074"/>
              <a:gd name="connsiteX21" fmla="*/ 719413 w 2080159"/>
              <a:gd name="connsiteY21" fmla="*/ 882444 h 2080074"/>
              <a:gd name="connsiteX22" fmla="*/ 1397827 w 2080159"/>
              <a:gd name="connsiteY22" fmla="*/ 897880 h 2080074"/>
              <a:gd name="connsiteX23" fmla="*/ 1867920 w 2080159"/>
              <a:gd name="connsiteY23" fmla="*/ 1512841 h 2080074"/>
              <a:gd name="connsiteX24" fmla="*/ 1545916 w 2080159"/>
              <a:gd name="connsiteY24" fmla="*/ 1577331 h 2080074"/>
              <a:gd name="connsiteX25" fmla="*/ 1082581 w 2080159"/>
              <a:gd name="connsiteY25" fmla="*/ 1437156 h 2080074"/>
              <a:gd name="connsiteX26" fmla="*/ 1397827 w 2080159"/>
              <a:gd name="connsiteY26" fmla="*/ 897880 h 2080074"/>
              <a:gd name="connsiteX27" fmla="*/ 253144 w 2080159"/>
              <a:gd name="connsiteY27" fmla="*/ 1608225 h 2080074"/>
              <a:gd name="connsiteX28" fmla="*/ 504946 w 2080159"/>
              <a:gd name="connsiteY28" fmla="*/ 1645424 h 2080074"/>
              <a:gd name="connsiteX29" fmla="*/ 1025414 w 2080159"/>
              <a:gd name="connsiteY29" fmla="*/ 1480063 h 2080074"/>
              <a:gd name="connsiteX30" fmla="*/ 1545916 w 2080159"/>
              <a:gd name="connsiteY30" fmla="*/ 1645424 h 2080074"/>
              <a:gd name="connsiteX31" fmla="*/ 1836168 w 2080159"/>
              <a:gd name="connsiteY31" fmla="*/ 1596000 h 2080074"/>
              <a:gd name="connsiteX32" fmla="*/ 1040078 w 2080159"/>
              <a:gd name="connsiteY32" fmla="*/ 2011964 h 2080074"/>
              <a:gd name="connsiteX33" fmla="*/ 253145 w 2080159"/>
              <a:gd name="connsiteY33" fmla="*/ 1608225 h 2080074"/>
              <a:gd name="connsiteX34" fmla="*/ 928095 w 2080159"/>
              <a:gd name="connsiteY34" fmla="*/ 75075 h 2080074"/>
              <a:gd name="connsiteX35" fmla="*/ 638821 w 2080159"/>
              <a:gd name="connsiteY35" fmla="*/ 738417 h 2080074"/>
              <a:gd name="connsiteX36" fmla="*/ 644790 w 2080159"/>
              <a:gd name="connsiteY36" fmla="*/ 842538 h 2080074"/>
              <a:gd name="connsiteX37" fmla="*/ 159990 w 2080159"/>
              <a:gd name="connsiteY37" fmla="*/ 1449879 h 2080074"/>
              <a:gd name="connsiteX38" fmla="*/ 68084 w 2080159"/>
              <a:gd name="connsiteY38" fmla="*/ 1040035 h 2080074"/>
              <a:gd name="connsiteX39" fmla="*/ 928095 w 2080159"/>
              <a:gd name="connsiteY39" fmla="*/ 75075 h 2080074"/>
              <a:gd name="connsiteX40" fmla="*/ 2012043 w 2080159"/>
              <a:gd name="connsiteY40" fmla="*/ 1040035 h 2080074"/>
              <a:gd name="connsiteX41" fmla="*/ 1923241 w 2080159"/>
              <a:gd name="connsiteY41" fmla="*/ 1443529 h 2080074"/>
              <a:gd name="connsiteX42" fmla="*/ 1407406 w 2080159"/>
              <a:gd name="connsiteY42" fmla="*/ 826987 h 2080074"/>
              <a:gd name="connsiteX43" fmla="*/ 1412011 w 2080159"/>
              <a:gd name="connsiteY43" fmla="*/ 738415 h 2080074"/>
              <a:gd name="connsiteX44" fmla="*/ 1119732 w 2080159"/>
              <a:gd name="connsiteY44" fmla="*/ 72134 h 2080074"/>
              <a:gd name="connsiteX45" fmla="*/ 2012041 w 2080159"/>
              <a:gd name="connsiteY45" fmla="*/ 1040033 h 2080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080159" h="2080074">
                <a:moveTo>
                  <a:pt x="2080160" y="1040037"/>
                </a:moveTo>
                <a:cubicBezTo>
                  <a:pt x="2080160" y="466568"/>
                  <a:pt x="1613574" y="0"/>
                  <a:pt x="1040080" y="0"/>
                </a:cubicBezTo>
                <a:cubicBezTo>
                  <a:pt x="466586" y="0"/>
                  <a:pt x="0" y="466568"/>
                  <a:pt x="0" y="1040037"/>
                </a:cubicBezTo>
                <a:cubicBezTo>
                  <a:pt x="0" y="1613508"/>
                  <a:pt x="466586" y="2080074"/>
                  <a:pt x="1040080" y="2080074"/>
                </a:cubicBezTo>
                <a:cubicBezTo>
                  <a:pt x="1613574" y="2080074"/>
                  <a:pt x="2080160" y="1613508"/>
                  <a:pt x="2080160" y="1040037"/>
                </a:cubicBezTo>
                <a:close/>
                <a:moveTo>
                  <a:pt x="1343902" y="738417"/>
                </a:moveTo>
                <a:cubicBezTo>
                  <a:pt x="1343902" y="759588"/>
                  <a:pt x="1342829" y="780507"/>
                  <a:pt x="1341279" y="801289"/>
                </a:cubicBezTo>
                <a:cubicBezTo>
                  <a:pt x="1247492" y="768370"/>
                  <a:pt x="1147118" y="749567"/>
                  <a:pt x="1042219" y="749567"/>
                </a:cubicBezTo>
                <a:cubicBezTo>
                  <a:pt x="925119" y="749567"/>
                  <a:pt x="813475" y="772629"/>
                  <a:pt x="710626" y="813220"/>
                </a:cubicBezTo>
                <a:cubicBezTo>
                  <a:pt x="708415" y="788544"/>
                  <a:pt x="706935" y="763656"/>
                  <a:pt x="706935" y="738415"/>
                </a:cubicBezTo>
                <a:cubicBezTo>
                  <a:pt x="706935" y="472419"/>
                  <a:pt x="831732" y="235426"/>
                  <a:pt x="1025414" y="81608"/>
                </a:cubicBezTo>
                <a:cubicBezTo>
                  <a:pt x="1219125" y="235426"/>
                  <a:pt x="1343900" y="472419"/>
                  <a:pt x="1343900" y="738415"/>
                </a:cubicBezTo>
                <a:close/>
                <a:moveTo>
                  <a:pt x="968275" y="1437156"/>
                </a:moveTo>
                <a:cubicBezTo>
                  <a:pt x="835403" y="1525548"/>
                  <a:pt x="676164" y="1577331"/>
                  <a:pt x="504947" y="1577331"/>
                </a:cubicBezTo>
                <a:cubicBezTo>
                  <a:pt x="402802" y="1577331"/>
                  <a:pt x="305300" y="1558054"/>
                  <a:pt x="214695" y="1524498"/>
                </a:cubicBezTo>
                <a:cubicBezTo>
                  <a:pt x="257153" y="1258025"/>
                  <a:pt x="424813" y="1033141"/>
                  <a:pt x="655989" y="912650"/>
                </a:cubicBezTo>
                <a:cubicBezTo>
                  <a:pt x="696948" y="1122053"/>
                  <a:pt x="809882" y="1305989"/>
                  <a:pt x="968275" y="1437156"/>
                </a:cubicBezTo>
                <a:close/>
                <a:moveTo>
                  <a:pt x="719414" y="882443"/>
                </a:moveTo>
                <a:cubicBezTo>
                  <a:pt x="818847" y="840830"/>
                  <a:pt x="927869" y="817679"/>
                  <a:pt x="1042219" y="817679"/>
                </a:cubicBezTo>
                <a:cubicBezTo>
                  <a:pt x="1144616" y="817679"/>
                  <a:pt x="1242349" y="837026"/>
                  <a:pt x="1333156" y="870765"/>
                </a:cubicBezTo>
                <a:cubicBezTo>
                  <a:pt x="1299373" y="1082195"/>
                  <a:pt x="1186300" y="1267407"/>
                  <a:pt x="1025414" y="1395158"/>
                </a:cubicBezTo>
                <a:cubicBezTo>
                  <a:pt x="867496" y="1269751"/>
                  <a:pt x="755450" y="1089028"/>
                  <a:pt x="719413" y="882444"/>
                </a:cubicBezTo>
                <a:close/>
                <a:moveTo>
                  <a:pt x="1397827" y="897880"/>
                </a:moveTo>
                <a:cubicBezTo>
                  <a:pt x="1641164" y="1012402"/>
                  <a:pt x="1820502" y="1239930"/>
                  <a:pt x="1867920" y="1512841"/>
                </a:cubicBezTo>
                <a:cubicBezTo>
                  <a:pt x="1768716" y="1554251"/>
                  <a:pt x="1659986" y="1577331"/>
                  <a:pt x="1545916" y="1577331"/>
                </a:cubicBezTo>
                <a:cubicBezTo>
                  <a:pt x="1374701" y="1577331"/>
                  <a:pt x="1215460" y="1525546"/>
                  <a:pt x="1082581" y="1437156"/>
                </a:cubicBezTo>
                <a:cubicBezTo>
                  <a:pt x="1244691" y="1302891"/>
                  <a:pt x="1359426" y="1113431"/>
                  <a:pt x="1397827" y="897880"/>
                </a:cubicBezTo>
                <a:close/>
                <a:moveTo>
                  <a:pt x="253144" y="1608225"/>
                </a:moveTo>
                <a:cubicBezTo>
                  <a:pt x="333228" y="1631694"/>
                  <a:pt x="417368" y="1645424"/>
                  <a:pt x="504946" y="1645424"/>
                </a:cubicBezTo>
                <a:cubicBezTo>
                  <a:pt x="698629" y="1645424"/>
                  <a:pt x="877922" y="1583891"/>
                  <a:pt x="1025414" y="1480063"/>
                </a:cubicBezTo>
                <a:cubicBezTo>
                  <a:pt x="1172933" y="1583891"/>
                  <a:pt x="1352231" y="1645424"/>
                  <a:pt x="1545916" y="1645424"/>
                </a:cubicBezTo>
                <a:cubicBezTo>
                  <a:pt x="1647648" y="1645424"/>
                  <a:pt x="1744858" y="1627167"/>
                  <a:pt x="1836168" y="1596000"/>
                </a:cubicBezTo>
                <a:cubicBezTo>
                  <a:pt x="1660240" y="1847086"/>
                  <a:pt x="1369257" y="2011964"/>
                  <a:pt x="1040078" y="2011964"/>
                </a:cubicBezTo>
                <a:cubicBezTo>
                  <a:pt x="716359" y="2011964"/>
                  <a:pt x="429893" y="1852299"/>
                  <a:pt x="253145" y="1608225"/>
                </a:cubicBezTo>
                <a:close/>
                <a:moveTo>
                  <a:pt x="928095" y="75075"/>
                </a:moveTo>
                <a:cubicBezTo>
                  <a:pt x="750282" y="240772"/>
                  <a:pt x="638821" y="476764"/>
                  <a:pt x="638821" y="738417"/>
                </a:cubicBezTo>
                <a:cubicBezTo>
                  <a:pt x="638821" y="773609"/>
                  <a:pt x="640873" y="808343"/>
                  <a:pt x="644790" y="842538"/>
                </a:cubicBezTo>
                <a:cubicBezTo>
                  <a:pt x="403577" y="960777"/>
                  <a:pt x="222663" y="1182520"/>
                  <a:pt x="159990" y="1449879"/>
                </a:cubicBezTo>
                <a:cubicBezTo>
                  <a:pt x="101645" y="1325133"/>
                  <a:pt x="68084" y="1186588"/>
                  <a:pt x="68084" y="1040035"/>
                </a:cubicBezTo>
                <a:cubicBezTo>
                  <a:pt x="68084" y="542030"/>
                  <a:pt x="444777" y="130847"/>
                  <a:pt x="928095" y="75075"/>
                </a:cubicBezTo>
                <a:close/>
                <a:moveTo>
                  <a:pt x="2012043" y="1040035"/>
                </a:moveTo>
                <a:cubicBezTo>
                  <a:pt x="2012043" y="1184086"/>
                  <a:pt x="1979696" y="1320440"/>
                  <a:pt x="1923241" y="1443529"/>
                </a:cubicBezTo>
                <a:cubicBezTo>
                  <a:pt x="1856334" y="1167083"/>
                  <a:pt x="1662828" y="939878"/>
                  <a:pt x="1407406" y="826987"/>
                </a:cubicBezTo>
                <a:cubicBezTo>
                  <a:pt x="1410252" y="797809"/>
                  <a:pt x="1412011" y="768307"/>
                  <a:pt x="1412011" y="738415"/>
                </a:cubicBezTo>
                <a:cubicBezTo>
                  <a:pt x="1412011" y="475265"/>
                  <a:pt x="1299319" y="237971"/>
                  <a:pt x="1119732" y="72134"/>
                </a:cubicBezTo>
                <a:cubicBezTo>
                  <a:pt x="1618463" y="112882"/>
                  <a:pt x="2012041" y="530985"/>
                  <a:pt x="2012041" y="1040033"/>
                </a:cubicBezTo>
                <a:close/>
              </a:path>
            </a:pathLst>
          </a:custGeom>
          <a:solidFill>
            <a:srgbClr val="5BC9BE"/>
          </a:solidFill>
          <a:ln w="180" cap="flat">
            <a:noFill/>
            <a:prstDash val="solid"/>
            <a:miter/>
          </a:ln>
        </p:spPr>
        <p:txBody>
          <a:bodyPr rtlCol="0" anchor="ctr"/>
          <a:lstStyle/>
          <a:p>
            <a:endParaRPr lang="fi-FI"/>
          </a:p>
        </p:txBody>
      </p:sp>
      <p:sp>
        <p:nvSpPr>
          <p:cNvPr id="15" name="Vapaamuotoinen: Muoto 14">
            <a:extLst>
              <a:ext uri="{FF2B5EF4-FFF2-40B4-BE49-F238E27FC236}">
                <a16:creationId xmlns:a16="http://schemas.microsoft.com/office/drawing/2014/main" id="{37F38EF9-0F40-1957-20C1-88AF0ABDB7B9}"/>
              </a:ext>
              <a:ext uri="{C183D7F6-B498-43B3-948B-1728B52AA6E4}">
                <adec:decorative xmlns:adec="http://schemas.microsoft.com/office/drawing/2017/decorative" val="1"/>
              </a:ext>
            </a:extLst>
          </p:cNvPr>
          <p:cNvSpPr/>
          <p:nvPr/>
        </p:nvSpPr>
        <p:spPr>
          <a:xfrm>
            <a:off x="8074465" y="5554659"/>
            <a:ext cx="2080162" cy="1303363"/>
          </a:xfrm>
          <a:custGeom>
            <a:avLst/>
            <a:gdLst>
              <a:gd name="connsiteX0" fmla="*/ 2080159 w 2080162"/>
              <a:gd name="connsiteY0" fmla="*/ 1040037 h 1303363"/>
              <a:gd name="connsiteX1" fmla="*/ 1040080 w 2080162"/>
              <a:gd name="connsiteY1" fmla="*/ 0 h 1303363"/>
              <a:gd name="connsiteX2" fmla="*/ 0 w 2080162"/>
              <a:gd name="connsiteY2" fmla="*/ 1040037 h 1303363"/>
              <a:gd name="connsiteX3" fmla="*/ 33807 w 2080162"/>
              <a:gd name="connsiteY3" fmla="*/ 1303362 h 1303363"/>
              <a:gd name="connsiteX4" fmla="*/ 105087 w 2080162"/>
              <a:gd name="connsiteY4" fmla="*/ 1303362 h 1303363"/>
              <a:gd name="connsiteX5" fmla="*/ 68088 w 2080162"/>
              <a:gd name="connsiteY5" fmla="*/ 1040037 h 1303363"/>
              <a:gd name="connsiteX6" fmla="*/ 928099 w 2080162"/>
              <a:gd name="connsiteY6" fmla="*/ 75077 h 1303363"/>
              <a:gd name="connsiteX7" fmla="*/ 638826 w 2080162"/>
              <a:gd name="connsiteY7" fmla="*/ 738419 h 1303363"/>
              <a:gd name="connsiteX8" fmla="*/ 644795 w 2080162"/>
              <a:gd name="connsiteY8" fmla="*/ 842540 h 1303363"/>
              <a:gd name="connsiteX9" fmla="*/ 207905 w 2080162"/>
              <a:gd name="connsiteY9" fmla="*/ 1303362 h 1303363"/>
              <a:gd name="connsiteX10" fmla="*/ 282360 w 2080162"/>
              <a:gd name="connsiteY10" fmla="*/ 1303362 h 1303363"/>
              <a:gd name="connsiteX11" fmla="*/ 655991 w 2080162"/>
              <a:gd name="connsiteY11" fmla="*/ 912652 h 1303363"/>
              <a:gd name="connsiteX12" fmla="*/ 836940 w 2080162"/>
              <a:gd name="connsiteY12" fmla="*/ 1303362 h 1303363"/>
              <a:gd name="connsiteX13" fmla="*/ 926990 w 2080162"/>
              <a:gd name="connsiteY13" fmla="*/ 1303362 h 1303363"/>
              <a:gd name="connsiteX14" fmla="*/ 719420 w 2080162"/>
              <a:gd name="connsiteY14" fmla="*/ 882444 h 1303363"/>
              <a:gd name="connsiteX15" fmla="*/ 1042222 w 2080162"/>
              <a:gd name="connsiteY15" fmla="*/ 817681 h 1303363"/>
              <a:gd name="connsiteX16" fmla="*/ 1333160 w 2080162"/>
              <a:gd name="connsiteY16" fmla="*/ 870767 h 1303363"/>
              <a:gd name="connsiteX17" fmla="*/ 1123842 w 2080162"/>
              <a:gd name="connsiteY17" fmla="*/ 1303364 h 1303363"/>
              <a:gd name="connsiteX18" fmla="*/ 1213985 w 2080162"/>
              <a:gd name="connsiteY18" fmla="*/ 1303364 h 1303363"/>
              <a:gd name="connsiteX19" fmla="*/ 1397833 w 2080162"/>
              <a:gd name="connsiteY19" fmla="*/ 897882 h 1303363"/>
              <a:gd name="connsiteX20" fmla="*/ 1802132 w 2080162"/>
              <a:gd name="connsiteY20" fmla="*/ 1303364 h 1303363"/>
              <a:gd name="connsiteX21" fmla="*/ 1876861 w 2080162"/>
              <a:gd name="connsiteY21" fmla="*/ 1303364 h 1303363"/>
              <a:gd name="connsiteX22" fmla="*/ 1407417 w 2080162"/>
              <a:gd name="connsiteY22" fmla="*/ 826991 h 1303363"/>
              <a:gd name="connsiteX23" fmla="*/ 1412020 w 2080162"/>
              <a:gd name="connsiteY23" fmla="*/ 738419 h 1303363"/>
              <a:gd name="connsiteX24" fmla="*/ 1119743 w 2080162"/>
              <a:gd name="connsiteY24" fmla="*/ 72137 h 1303363"/>
              <a:gd name="connsiteX25" fmla="*/ 2012050 w 2080162"/>
              <a:gd name="connsiteY25" fmla="*/ 1040037 h 1303363"/>
              <a:gd name="connsiteX26" fmla="*/ 1975127 w 2080162"/>
              <a:gd name="connsiteY26" fmla="*/ 1303362 h 1303363"/>
              <a:gd name="connsiteX27" fmla="*/ 2046356 w 2080162"/>
              <a:gd name="connsiteY27" fmla="*/ 1303362 h 1303363"/>
              <a:gd name="connsiteX28" fmla="*/ 2080163 w 2080162"/>
              <a:gd name="connsiteY28" fmla="*/ 1040037 h 1303363"/>
              <a:gd name="connsiteX29" fmla="*/ 1343902 w 2080162"/>
              <a:gd name="connsiteY29" fmla="*/ 738417 h 1303363"/>
              <a:gd name="connsiteX30" fmla="*/ 1341279 w 2080162"/>
              <a:gd name="connsiteY30" fmla="*/ 801289 h 1303363"/>
              <a:gd name="connsiteX31" fmla="*/ 1042219 w 2080162"/>
              <a:gd name="connsiteY31" fmla="*/ 749567 h 1303363"/>
              <a:gd name="connsiteX32" fmla="*/ 710626 w 2080162"/>
              <a:gd name="connsiteY32" fmla="*/ 813213 h 1303363"/>
              <a:gd name="connsiteX33" fmla="*/ 706935 w 2080162"/>
              <a:gd name="connsiteY33" fmla="*/ 738415 h 1303363"/>
              <a:gd name="connsiteX34" fmla="*/ 1025416 w 2080162"/>
              <a:gd name="connsiteY34" fmla="*/ 81607 h 1303363"/>
              <a:gd name="connsiteX35" fmla="*/ 1343900 w 2080162"/>
              <a:gd name="connsiteY35" fmla="*/ 738415 h 1303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080162" h="1303363">
                <a:moveTo>
                  <a:pt x="2080159" y="1040037"/>
                </a:moveTo>
                <a:cubicBezTo>
                  <a:pt x="2080159" y="466569"/>
                  <a:pt x="1613574" y="0"/>
                  <a:pt x="1040080" y="0"/>
                </a:cubicBezTo>
                <a:cubicBezTo>
                  <a:pt x="466587" y="0"/>
                  <a:pt x="0" y="466569"/>
                  <a:pt x="0" y="1040037"/>
                </a:cubicBezTo>
                <a:cubicBezTo>
                  <a:pt x="0" y="1130985"/>
                  <a:pt x="11771" y="1219228"/>
                  <a:pt x="33807" y="1303362"/>
                </a:cubicBezTo>
                <a:lnTo>
                  <a:pt x="105087" y="1303362"/>
                </a:lnTo>
                <a:cubicBezTo>
                  <a:pt x="81130" y="1219634"/>
                  <a:pt x="68088" y="1131392"/>
                  <a:pt x="68088" y="1040037"/>
                </a:cubicBezTo>
                <a:cubicBezTo>
                  <a:pt x="68088" y="542032"/>
                  <a:pt x="444780" y="130849"/>
                  <a:pt x="928099" y="75077"/>
                </a:cubicBezTo>
                <a:cubicBezTo>
                  <a:pt x="750285" y="240774"/>
                  <a:pt x="638826" y="476766"/>
                  <a:pt x="638826" y="738419"/>
                </a:cubicBezTo>
                <a:cubicBezTo>
                  <a:pt x="638826" y="773611"/>
                  <a:pt x="640876" y="808345"/>
                  <a:pt x="644795" y="842540"/>
                </a:cubicBezTo>
                <a:cubicBezTo>
                  <a:pt x="449236" y="938398"/>
                  <a:pt x="293321" y="1102290"/>
                  <a:pt x="207905" y="1303362"/>
                </a:cubicBezTo>
                <a:lnTo>
                  <a:pt x="282360" y="1303362"/>
                </a:lnTo>
                <a:cubicBezTo>
                  <a:pt x="360461" y="1135649"/>
                  <a:pt x="492290" y="997971"/>
                  <a:pt x="655991" y="912652"/>
                </a:cubicBezTo>
                <a:cubicBezTo>
                  <a:pt x="684473" y="1058267"/>
                  <a:pt x="747767" y="1191558"/>
                  <a:pt x="836940" y="1303362"/>
                </a:cubicBezTo>
                <a:lnTo>
                  <a:pt x="926990" y="1303362"/>
                </a:lnTo>
                <a:cubicBezTo>
                  <a:pt x="821332" y="1187884"/>
                  <a:pt x="747423" y="1042975"/>
                  <a:pt x="719420" y="882444"/>
                </a:cubicBezTo>
                <a:cubicBezTo>
                  <a:pt x="818852" y="840832"/>
                  <a:pt x="927871" y="817681"/>
                  <a:pt x="1042222" y="817681"/>
                </a:cubicBezTo>
                <a:cubicBezTo>
                  <a:pt x="1144621" y="817681"/>
                  <a:pt x="1242352" y="837028"/>
                  <a:pt x="1333160" y="870767"/>
                </a:cubicBezTo>
                <a:cubicBezTo>
                  <a:pt x="1306770" y="1035929"/>
                  <a:pt x="1231996" y="1185093"/>
                  <a:pt x="1123842" y="1303364"/>
                </a:cubicBezTo>
                <a:lnTo>
                  <a:pt x="1213985" y="1303364"/>
                </a:lnTo>
                <a:cubicBezTo>
                  <a:pt x="1306235" y="1187796"/>
                  <a:pt x="1370863" y="1049275"/>
                  <a:pt x="1397833" y="897882"/>
                </a:cubicBezTo>
                <a:cubicBezTo>
                  <a:pt x="1575572" y="981534"/>
                  <a:pt x="1719152" y="1125484"/>
                  <a:pt x="1802132" y="1303364"/>
                </a:cubicBezTo>
                <a:lnTo>
                  <a:pt x="1876861" y="1303364"/>
                </a:lnTo>
                <a:cubicBezTo>
                  <a:pt x="1786750" y="1091119"/>
                  <a:pt x="1618166" y="920140"/>
                  <a:pt x="1407417" y="826991"/>
                </a:cubicBezTo>
                <a:cubicBezTo>
                  <a:pt x="1410261" y="797813"/>
                  <a:pt x="1412020" y="768311"/>
                  <a:pt x="1412020" y="738419"/>
                </a:cubicBezTo>
                <a:cubicBezTo>
                  <a:pt x="1412020" y="475268"/>
                  <a:pt x="1299328" y="237974"/>
                  <a:pt x="1119743" y="72137"/>
                </a:cubicBezTo>
                <a:cubicBezTo>
                  <a:pt x="1618474" y="112886"/>
                  <a:pt x="2012050" y="530988"/>
                  <a:pt x="2012050" y="1040037"/>
                </a:cubicBezTo>
                <a:cubicBezTo>
                  <a:pt x="2012050" y="1131379"/>
                  <a:pt x="1999038" y="1219627"/>
                  <a:pt x="1975127" y="1303362"/>
                </a:cubicBezTo>
                <a:lnTo>
                  <a:pt x="2046356" y="1303362"/>
                </a:lnTo>
                <a:cubicBezTo>
                  <a:pt x="2068392" y="1219228"/>
                  <a:pt x="2080163" y="1130985"/>
                  <a:pt x="2080163" y="1040037"/>
                </a:cubicBezTo>
                <a:close/>
                <a:moveTo>
                  <a:pt x="1343902" y="738417"/>
                </a:moveTo>
                <a:cubicBezTo>
                  <a:pt x="1343902" y="759588"/>
                  <a:pt x="1342829" y="780507"/>
                  <a:pt x="1341279" y="801289"/>
                </a:cubicBezTo>
                <a:cubicBezTo>
                  <a:pt x="1247494" y="768371"/>
                  <a:pt x="1147118" y="749567"/>
                  <a:pt x="1042219" y="749567"/>
                </a:cubicBezTo>
                <a:cubicBezTo>
                  <a:pt x="925119" y="749567"/>
                  <a:pt x="813474" y="772630"/>
                  <a:pt x="710626" y="813213"/>
                </a:cubicBezTo>
                <a:cubicBezTo>
                  <a:pt x="708415" y="788537"/>
                  <a:pt x="706935" y="763656"/>
                  <a:pt x="706935" y="738415"/>
                </a:cubicBezTo>
                <a:cubicBezTo>
                  <a:pt x="706935" y="472419"/>
                  <a:pt x="831732" y="235425"/>
                  <a:pt x="1025416" y="81607"/>
                </a:cubicBezTo>
                <a:cubicBezTo>
                  <a:pt x="1219125" y="235425"/>
                  <a:pt x="1343900" y="472419"/>
                  <a:pt x="1343900" y="738415"/>
                </a:cubicBezTo>
                <a:close/>
              </a:path>
            </a:pathLst>
          </a:custGeom>
          <a:solidFill>
            <a:srgbClr val="5BC9BE"/>
          </a:solidFill>
          <a:ln w="180" cap="flat">
            <a:noFill/>
            <a:prstDash val="solid"/>
            <a:miter/>
          </a:ln>
        </p:spPr>
        <p:txBody>
          <a:bodyPr rtlCol="0" anchor="ctr"/>
          <a:lstStyle/>
          <a:p>
            <a:endParaRPr lang="fi-FI"/>
          </a:p>
        </p:txBody>
      </p:sp>
      <p:sp>
        <p:nvSpPr>
          <p:cNvPr id="16" name="Vapaamuotoinen: Muoto 15">
            <a:extLst>
              <a:ext uri="{FF2B5EF4-FFF2-40B4-BE49-F238E27FC236}">
                <a16:creationId xmlns:a16="http://schemas.microsoft.com/office/drawing/2014/main" id="{A70FF082-3FCA-B255-B439-50DC7C9155C6}"/>
              </a:ext>
              <a:ext uri="{C183D7F6-B498-43B3-948B-1728B52AA6E4}">
                <adec:decorative xmlns:adec="http://schemas.microsoft.com/office/drawing/2017/decorative" val="1"/>
              </a:ext>
            </a:extLst>
          </p:cNvPr>
          <p:cNvSpPr/>
          <p:nvPr/>
        </p:nvSpPr>
        <p:spPr>
          <a:xfrm>
            <a:off x="7068374" y="3813221"/>
            <a:ext cx="2080159" cy="2080074"/>
          </a:xfrm>
          <a:custGeom>
            <a:avLst/>
            <a:gdLst>
              <a:gd name="connsiteX0" fmla="*/ 2080160 w 2080159"/>
              <a:gd name="connsiteY0" fmla="*/ 1040037 h 2080074"/>
              <a:gd name="connsiteX1" fmla="*/ 1040080 w 2080159"/>
              <a:gd name="connsiteY1" fmla="*/ 0 h 2080074"/>
              <a:gd name="connsiteX2" fmla="*/ 0 w 2080159"/>
              <a:gd name="connsiteY2" fmla="*/ 1040037 h 2080074"/>
              <a:gd name="connsiteX3" fmla="*/ 1040080 w 2080159"/>
              <a:gd name="connsiteY3" fmla="*/ 2080074 h 2080074"/>
              <a:gd name="connsiteX4" fmla="*/ 2080160 w 2080159"/>
              <a:gd name="connsiteY4" fmla="*/ 1040037 h 2080074"/>
              <a:gd name="connsiteX5" fmla="*/ 1343902 w 2080159"/>
              <a:gd name="connsiteY5" fmla="*/ 738417 h 2080074"/>
              <a:gd name="connsiteX6" fmla="*/ 1341279 w 2080159"/>
              <a:gd name="connsiteY6" fmla="*/ 801289 h 2080074"/>
              <a:gd name="connsiteX7" fmla="*/ 1042219 w 2080159"/>
              <a:gd name="connsiteY7" fmla="*/ 749567 h 2080074"/>
              <a:gd name="connsiteX8" fmla="*/ 710626 w 2080159"/>
              <a:gd name="connsiteY8" fmla="*/ 813220 h 2080074"/>
              <a:gd name="connsiteX9" fmla="*/ 706935 w 2080159"/>
              <a:gd name="connsiteY9" fmla="*/ 738415 h 2080074"/>
              <a:gd name="connsiteX10" fmla="*/ 1025414 w 2080159"/>
              <a:gd name="connsiteY10" fmla="*/ 81608 h 2080074"/>
              <a:gd name="connsiteX11" fmla="*/ 1343900 w 2080159"/>
              <a:gd name="connsiteY11" fmla="*/ 738415 h 2080074"/>
              <a:gd name="connsiteX12" fmla="*/ 968275 w 2080159"/>
              <a:gd name="connsiteY12" fmla="*/ 1437156 h 2080074"/>
              <a:gd name="connsiteX13" fmla="*/ 504947 w 2080159"/>
              <a:gd name="connsiteY13" fmla="*/ 1577331 h 2080074"/>
              <a:gd name="connsiteX14" fmla="*/ 214694 w 2080159"/>
              <a:gd name="connsiteY14" fmla="*/ 1524498 h 2080074"/>
              <a:gd name="connsiteX15" fmla="*/ 655989 w 2080159"/>
              <a:gd name="connsiteY15" fmla="*/ 912650 h 2080074"/>
              <a:gd name="connsiteX16" fmla="*/ 968275 w 2080159"/>
              <a:gd name="connsiteY16" fmla="*/ 1437156 h 2080074"/>
              <a:gd name="connsiteX17" fmla="*/ 719414 w 2080159"/>
              <a:gd name="connsiteY17" fmla="*/ 882443 h 2080074"/>
              <a:gd name="connsiteX18" fmla="*/ 1042219 w 2080159"/>
              <a:gd name="connsiteY18" fmla="*/ 817679 h 2080074"/>
              <a:gd name="connsiteX19" fmla="*/ 1333156 w 2080159"/>
              <a:gd name="connsiteY19" fmla="*/ 870765 h 2080074"/>
              <a:gd name="connsiteX20" fmla="*/ 1025414 w 2080159"/>
              <a:gd name="connsiteY20" fmla="*/ 1395158 h 2080074"/>
              <a:gd name="connsiteX21" fmla="*/ 719413 w 2080159"/>
              <a:gd name="connsiteY21" fmla="*/ 882444 h 2080074"/>
              <a:gd name="connsiteX22" fmla="*/ 1397827 w 2080159"/>
              <a:gd name="connsiteY22" fmla="*/ 897880 h 2080074"/>
              <a:gd name="connsiteX23" fmla="*/ 1867920 w 2080159"/>
              <a:gd name="connsiteY23" fmla="*/ 1512841 h 2080074"/>
              <a:gd name="connsiteX24" fmla="*/ 1545916 w 2080159"/>
              <a:gd name="connsiteY24" fmla="*/ 1577331 h 2080074"/>
              <a:gd name="connsiteX25" fmla="*/ 1082581 w 2080159"/>
              <a:gd name="connsiteY25" fmla="*/ 1437156 h 2080074"/>
              <a:gd name="connsiteX26" fmla="*/ 1397827 w 2080159"/>
              <a:gd name="connsiteY26" fmla="*/ 897880 h 2080074"/>
              <a:gd name="connsiteX27" fmla="*/ 253144 w 2080159"/>
              <a:gd name="connsiteY27" fmla="*/ 1608225 h 2080074"/>
              <a:gd name="connsiteX28" fmla="*/ 504946 w 2080159"/>
              <a:gd name="connsiteY28" fmla="*/ 1645424 h 2080074"/>
              <a:gd name="connsiteX29" fmla="*/ 1025414 w 2080159"/>
              <a:gd name="connsiteY29" fmla="*/ 1480063 h 2080074"/>
              <a:gd name="connsiteX30" fmla="*/ 1545916 w 2080159"/>
              <a:gd name="connsiteY30" fmla="*/ 1645424 h 2080074"/>
              <a:gd name="connsiteX31" fmla="*/ 1836168 w 2080159"/>
              <a:gd name="connsiteY31" fmla="*/ 1596000 h 2080074"/>
              <a:gd name="connsiteX32" fmla="*/ 1040078 w 2080159"/>
              <a:gd name="connsiteY32" fmla="*/ 2011964 h 2080074"/>
              <a:gd name="connsiteX33" fmla="*/ 253145 w 2080159"/>
              <a:gd name="connsiteY33" fmla="*/ 1608225 h 2080074"/>
              <a:gd name="connsiteX34" fmla="*/ 928095 w 2080159"/>
              <a:gd name="connsiteY34" fmla="*/ 75075 h 2080074"/>
              <a:gd name="connsiteX35" fmla="*/ 638821 w 2080159"/>
              <a:gd name="connsiteY35" fmla="*/ 738417 h 2080074"/>
              <a:gd name="connsiteX36" fmla="*/ 644790 w 2080159"/>
              <a:gd name="connsiteY36" fmla="*/ 842538 h 2080074"/>
              <a:gd name="connsiteX37" fmla="*/ 159990 w 2080159"/>
              <a:gd name="connsiteY37" fmla="*/ 1449879 h 2080074"/>
              <a:gd name="connsiteX38" fmla="*/ 68084 w 2080159"/>
              <a:gd name="connsiteY38" fmla="*/ 1040035 h 2080074"/>
              <a:gd name="connsiteX39" fmla="*/ 928095 w 2080159"/>
              <a:gd name="connsiteY39" fmla="*/ 75075 h 2080074"/>
              <a:gd name="connsiteX40" fmla="*/ 2012043 w 2080159"/>
              <a:gd name="connsiteY40" fmla="*/ 1040035 h 2080074"/>
              <a:gd name="connsiteX41" fmla="*/ 1923241 w 2080159"/>
              <a:gd name="connsiteY41" fmla="*/ 1443529 h 2080074"/>
              <a:gd name="connsiteX42" fmla="*/ 1407406 w 2080159"/>
              <a:gd name="connsiteY42" fmla="*/ 826987 h 2080074"/>
              <a:gd name="connsiteX43" fmla="*/ 1412004 w 2080159"/>
              <a:gd name="connsiteY43" fmla="*/ 738415 h 2080074"/>
              <a:gd name="connsiteX44" fmla="*/ 1119732 w 2080159"/>
              <a:gd name="connsiteY44" fmla="*/ 72134 h 2080074"/>
              <a:gd name="connsiteX45" fmla="*/ 2012041 w 2080159"/>
              <a:gd name="connsiteY45" fmla="*/ 1040033 h 2080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080159" h="2080074">
                <a:moveTo>
                  <a:pt x="2080160" y="1040037"/>
                </a:moveTo>
                <a:cubicBezTo>
                  <a:pt x="2080160" y="466568"/>
                  <a:pt x="1613573" y="0"/>
                  <a:pt x="1040080" y="0"/>
                </a:cubicBezTo>
                <a:cubicBezTo>
                  <a:pt x="466586" y="0"/>
                  <a:pt x="0" y="466568"/>
                  <a:pt x="0" y="1040037"/>
                </a:cubicBezTo>
                <a:cubicBezTo>
                  <a:pt x="0" y="1613508"/>
                  <a:pt x="466586" y="2080074"/>
                  <a:pt x="1040080" y="2080074"/>
                </a:cubicBezTo>
                <a:cubicBezTo>
                  <a:pt x="1613573" y="2080074"/>
                  <a:pt x="2080160" y="1613508"/>
                  <a:pt x="2080160" y="1040037"/>
                </a:cubicBezTo>
                <a:close/>
                <a:moveTo>
                  <a:pt x="1343902" y="738417"/>
                </a:moveTo>
                <a:cubicBezTo>
                  <a:pt x="1343902" y="759588"/>
                  <a:pt x="1342829" y="780507"/>
                  <a:pt x="1341279" y="801289"/>
                </a:cubicBezTo>
                <a:cubicBezTo>
                  <a:pt x="1247492" y="768370"/>
                  <a:pt x="1147118" y="749567"/>
                  <a:pt x="1042219" y="749567"/>
                </a:cubicBezTo>
                <a:cubicBezTo>
                  <a:pt x="925119" y="749567"/>
                  <a:pt x="813475" y="772629"/>
                  <a:pt x="710626" y="813220"/>
                </a:cubicBezTo>
                <a:cubicBezTo>
                  <a:pt x="708415" y="788544"/>
                  <a:pt x="706935" y="763656"/>
                  <a:pt x="706935" y="738415"/>
                </a:cubicBezTo>
                <a:cubicBezTo>
                  <a:pt x="706935" y="472419"/>
                  <a:pt x="831732" y="235426"/>
                  <a:pt x="1025414" y="81608"/>
                </a:cubicBezTo>
                <a:cubicBezTo>
                  <a:pt x="1219125" y="235426"/>
                  <a:pt x="1343900" y="472419"/>
                  <a:pt x="1343900" y="738415"/>
                </a:cubicBezTo>
                <a:close/>
                <a:moveTo>
                  <a:pt x="968275" y="1437156"/>
                </a:moveTo>
                <a:cubicBezTo>
                  <a:pt x="835403" y="1525548"/>
                  <a:pt x="676164" y="1577331"/>
                  <a:pt x="504947" y="1577331"/>
                </a:cubicBezTo>
                <a:cubicBezTo>
                  <a:pt x="402802" y="1577331"/>
                  <a:pt x="305300" y="1558054"/>
                  <a:pt x="214694" y="1524498"/>
                </a:cubicBezTo>
                <a:cubicBezTo>
                  <a:pt x="257153" y="1258025"/>
                  <a:pt x="424813" y="1033141"/>
                  <a:pt x="655989" y="912650"/>
                </a:cubicBezTo>
                <a:cubicBezTo>
                  <a:pt x="696948" y="1122053"/>
                  <a:pt x="809882" y="1305989"/>
                  <a:pt x="968275" y="1437156"/>
                </a:cubicBezTo>
                <a:close/>
                <a:moveTo>
                  <a:pt x="719414" y="882443"/>
                </a:moveTo>
                <a:cubicBezTo>
                  <a:pt x="818847" y="840830"/>
                  <a:pt x="927869" y="817679"/>
                  <a:pt x="1042219" y="817679"/>
                </a:cubicBezTo>
                <a:cubicBezTo>
                  <a:pt x="1144616" y="817679"/>
                  <a:pt x="1242349" y="837026"/>
                  <a:pt x="1333156" y="870765"/>
                </a:cubicBezTo>
                <a:cubicBezTo>
                  <a:pt x="1299373" y="1082195"/>
                  <a:pt x="1186299" y="1267407"/>
                  <a:pt x="1025414" y="1395158"/>
                </a:cubicBezTo>
                <a:cubicBezTo>
                  <a:pt x="867494" y="1269751"/>
                  <a:pt x="755450" y="1089028"/>
                  <a:pt x="719413" y="882444"/>
                </a:cubicBezTo>
                <a:close/>
                <a:moveTo>
                  <a:pt x="1397827" y="897880"/>
                </a:moveTo>
                <a:cubicBezTo>
                  <a:pt x="1641164" y="1012402"/>
                  <a:pt x="1820502" y="1239930"/>
                  <a:pt x="1867920" y="1512841"/>
                </a:cubicBezTo>
                <a:cubicBezTo>
                  <a:pt x="1768716" y="1554251"/>
                  <a:pt x="1659986" y="1577331"/>
                  <a:pt x="1545916" y="1577331"/>
                </a:cubicBezTo>
                <a:cubicBezTo>
                  <a:pt x="1374701" y="1577331"/>
                  <a:pt x="1215460" y="1525546"/>
                  <a:pt x="1082581" y="1437156"/>
                </a:cubicBezTo>
                <a:cubicBezTo>
                  <a:pt x="1244691" y="1302891"/>
                  <a:pt x="1359421" y="1113431"/>
                  <a:pt x="1397827" y="897880"/>
                </a:cubicBezTo>
                <a:close/>
                <a:moveTo>
                  <a:pt x="253144" y="1608225"/>
                </a:moveTo>
                <a:cubicBezTo>
                  <a:pt x="333228" y="1631694"/>
                  <a:pt x="417368" y="1645424"/>
                  <a:pt x="504946" y="1645424"/>
                </a:cubicBezTo>
                <a:cubicBezTo>
                  <a:pt x="698629" y="1645424"/>
                  <a:pt x="877922" y="1583891"/>
                  <a:pt x="1025414" y="1480063"/>
                </a:cubicBezTo>
                <a:cubicBezTo>
                  <a:pt x="1172933" y="1583891"/>
                  <a:pt x="1352231" y="1645424"/>
                  <a:pt x="1545916" y="1645424"/>
                </a:cubicBezTo>
                <a:cubicBezTo>
                  <a:pt x="1647648" y="1645424"/>
                  <a:pt x="1744858" y="1627167"/>
                  <a:pt x="1836168" y="1596000"/>
                </a:cubicBezTo>
                <a:cubicBezTo>
                  <a:pt x="1660240" y="1847086"/>
                  <a:pt x="1369257" y="2011964"/>
                  <a:pt x="1040078" y="2011964"/>
                </a:cubicBezTo>
                <a:cubicBezTo>
                  <a:pt x="716359" y="2011964"/>
                  <a:pt x="429893" y="1852299"/>
                  <a:pt x="253145" y="1608225"/>
                </a:cubicBezTo>
                <a:close/>
                <a:moveTo>
                  <a:pt x="928095" y="75075"/>
                </a:moveTo>
                <a:cubicBezTo>
                  <a:pt x="750282" y="240772"/>
                  <a:pt x="638821" y="476764"/>
                  <a:pt x="638821" y="738417"/>
                </a:cubicBezTo>
                <a:cubicBezTo>
                  <a:pt x="638821" y="773609"/>
                  <a:pt x="640873" y="808343"/>
                  <a:pt x="644790" y="842538"/>
                </a:cubicBezTo>
                <a:cubicBezTo>
                  <a:pt x="403577" y="960777"/>
                  <a:pt x="222663" y="1182520"/>
                  <a:pt x="159990" y="1449879"/>
                </a:cubicBezTo>
                <a:cubicBezTo>
                  <a:pt x="101645" y="1325133"/>
                  <a:pt x="68084" y="1186588"/>
                  <a:pt x="68084" y="1040035"/>
                </a:cubicBezTo>
                <a:cubicBezTo>
                  <a:pt x="68084" y="542030"/>
                  <a:pt x="444777" y="130847"/>
                  <a:pt x="928095" y="75075"/>
                </a:cubicBezTo>
                <a:close/>
                <a:moveTo>
                  <a:pt x="2012043" y="1040035"/>
                </a:moveTo>
                <a:cubicBezTo>
                  <a:pt x="2012043" y="1184086"/>
                  <a:pt x="1979696" y="1320440"/>
                  <a:pt x="1923241" y="1443529"/>
                </a:cubicBezTo>
                <a:cubicBezTo>
                  <a:pt x="1856334" y="1167083"/>
                  <a:pt x="1662827" y="939878"/>
                  <a:pt x="1407406" y="826987"/>
                </a:cubicBezTo>
                <a:cubicBezTo>
                  <a:pt x="1410252" y="797809"/>
                  <a:pt x="1412004" y="768307"/>
                  <a:pt x="1412004" y="738415"/>
                </a:cubicBezTo>
                <a:cubicBezTo>
                  <a:pt x="1412004" y="475265"/>
                  <a:pt x="1299319" y="237971"/>
                  <a:pt x="1119732" y="72134"/>
                </a:cubicBezTo>
                <a:cubicBezTo>
                  <a:pt x="1618463" y="112882"/>
                  <a:pt x="2012041" y="530985"/>
                  <a:pt x="2012041" y="1040033"/>
                </a:cubicBezTo>
                <a:close/>
              </a:path>
            </a:pathLst>
          </a:custGeom>
          <a:solidFill>
            <a:srgbClr val="5BC9BE"/>
          </a:solidFill>
          <a:ln w="180" cap="flat">
            <a:noFill/>
            <a:prstDash val="solid"/>
            <a:miter/>
          </a:ln>
        </p:spPr>
        <p:txBody>
          <a:bodyPr rtlCol="0" anchor="ctr"/>
          <a:lstStyle/>
          <a:p>
            <a:endParaRPr lang="fi-FI"/>
          </a:p>
        </p:txBody>
      </p:sp>
      <p:sp>
        <p:nvSpPr>
          <p:cNvPr id="17" name="Vapaamuotoinen: Muoto 16">
            <a:extLst>
              <a:ext uri="{FF2B5EF4-FFF2-40B4-BE49-F238E27FC236}">
                <a16:creationId xmlns:a16="http://schemas.microsoft.com/office/drawing/2014/main" id="{5252A995-EF00-52BB-F385-AEB9DA3E4E11}"/>
              </a:ext>
              <a:ext uri="{C183D7F6-B498-43B3-948B-1728B52AA6E4}">
                <adec:decorative xmlns:adec="http://schemas.microsoft.com/office/drawing/2017/decorative" val="1"/>
              </a:ext>
            </a:extLst>
          </p:cNvPr>
          <p:cNvSpPr/>
          <p:nvPr/>
        </p:nvSpPr>
        <p:spPr>
          <a:xfrm>
            <a:off x="6062281" y="5554659"/>
            <a:ext cx="2080164" cy="1303363"/>
          </a:xfrm>
          <a:custGeom>
            <a:avLst/>
            <a:gdLst>
              <a:gd name="connsiteX0" fmla="*/ 2080161 w 2080164"/>
              <a:gd name="connsiteY0" fmla="*/ 1040037 h 1303363"/>
              <a:gd name="connsiteX1" fmla="*/ 1040081 w 2080164"/>
              <a:gd name="connsiteY1" fmla="*/ 0 h 1303363"/>
              <a:gd name="connsiteX2" fmla="*/ 0 w 2080164"/>
              <a:gd name="connsiteY2" fmla="*/ 1040037 h 1303363"/>
              <a:gd name="connsiteX3" fmla="*/ 33807 w 2080164"/>
              <a:gd name="connsiteY3" fmla="*/ 1303362 h 1303363"/>
              <a:gd name="connsiteX4" fmla="*/ 105086 w 2080164"/>
              <a:gd name="connsiteY4" fmla="*/ 1303362 h 1303363"/>
              <a:gd name="connsiteX5" fmla="*/ 68088 w 2080164"/>
              <a:gd name="connsiteY5" fmla="*/ 1040037 h 1303363"/>
              <a:gd name="connsiteX6" fmla="*/ 928100 w 2080164"/>
              <a:gd name="connsiteY6" fmla="*/ 75077 h 1303363"/>
              <a:gd name="connsiteX7" fmla="*/ 638826 w 2080164"/>
              <a:gd name="connsiteY7" fmla="*/ 738419 h 1303363"/>
              <a:gd name="connsiteX8" fmla="*/ 644795 w 2080164"/>
              <a:gd name="connsiteY8" fmla="*/ 842540 h 1303363"/>
              <a:gd name="connsiteX9" fmla="*/ 207905 w 2080164"/>
              <a:gd name="connsiteY9" fmla="*/ 1303362 h 1303363"/>
              <a:gd name="connsiteX10" fmla="*/ 282360 w 2080164"/>
              <a:gd name="connsiteY10" fmla="*/ 1303362 h 1303363"/>
              <a:gd name="connsiteX11" fmla="*/ 655990 w 2080164"/>
              <a:gd name="connsiteY11" fmla="*/ 912652 h 1303363"/>
              <a:gd name="connsiteX12" fmla="*/ 836941 w 2080164"/>
              <a:gd name="connsiteY12" fmla="*/ 1303362 h 1303363"/>
              <a:gd name="connsiteX13" fmla="*/ 926989 w 2080164"/>
              <a:gd name="connsiteY13" fmla="*/ 1303362 h 1303363"/>
              <a:gd name="connsiteX14" fmla="*/ 719419 w 2080164"/>
              <a:gd name="connsiteY14" fmla="*/ 882444 h 1303363"/>
              <a:gd name="connsiteX15" fmla="*/ 1042222 w 2080164"/>
              <a:gd name="connsiteY15" fmla="*/ 817681 h 1303363"/>
              <a:gd name="connsiteX16" fmla="*/ 1333161 w 2080164"/>
              <a:gd name="connsiteY16" fmla="*/ 870767 h 1303363"/>
              <a:gd name="connsiteX17" fmla="*/ 1123842 w 2080164"/>
              <a:gd name="connsiteY17" fmla="*/ 1303364 h 1303363"/>
              <a:gd name="connsiteX18" fmla="*/ 1213983 w 2080164"/>
              <a:gd name="connsiteY18" fmla="*/ 1303364 h 1303363"/>
              <a:gd name="connsiteX19" fmla="*/ 1397832 w 2080164"/>
              <a:gd name="connsiteY19" fmla="*/ 897882 h 1303363"/>
              <a:gd name="connsiteX20" fmla="*/ 1802132 w 2080164"/>
              <a:gd name="connsiteY20" fmla="*/ 1303364 h 1303363"/>
              <a:gd name="connsiteX21" fmla="*/ 1876863 w 2080164"/>
              <a:gd name="connsiteY21" fmla="*/ 1303364 h 1303363"/>
              <a:gd name="connsiteX22" fmla="*/ 1407417 w 2080164"/>
              <a:gd name="connsiteY22" fmla="*/ 826991 h 1303363"/>
              <a:gd name="connsiteX23" fmla="*/ 1412014 w 2080164"/>
              <a:gd name="connsiteY23" fmla="*/ 738419 h 1303363"/>
              <a:gd name="connsiteX24" fmla="*/ 1119742 w 2080164"/>
              <a:gd name="connsiteY24" fmla="*/ 72137 h 1303363"/>
              <a:gd name="connsiteX25" fmla="*/ 2012052 w 2080164"/>
              <a:gd name="connsiteY25" fmla="*/ 1040037 h 1303363"/>
              <a:gd name="connsiteX26" fmla="*/ 1975126 w 2080164"/>
              <a:gd name="connsiteY26" fmla="*/ 1303362 h 1303363"/>
              <a:gd name="connsiteX27" fmla="*/ 2046358 w 2080164"/>
              <a:gd name="connsiteY27" fmla="*/ 1303362 h 1303363"/>
              <a:gd name="connsiteX28" fmla="*/ 2080164 w 2080164"/>
              <a:gd name="connsiteY28" fmla="*/ 1040037 h 1303363"/>
              <a:gd name="connsiteX29" fmla="*/ 1343903 w 2080164"/>
              <a:gd name="connsiteY29" fmla="*/ 738417 h 1303363"/>
              <a:gd name="connsiteX30" fmla="*/ 1341280 w 2080164"/>
              <a:gd name="connsiteY30" fmla="*/ 801289 h 1303363"/>
              <a:gd name="connsiteX31" fmla="*/ 1042218 w 2080164"/>
              <a:gd name="connsiteY31" fmla="*/ 749567 h 1303363"/>
              <a:gd name="connsiteX32" fmla="*/ 710625 w 2080164"/>
              <a:gd name="connsiteY32" fmla="*/ 813213 h 1303363"/>
              <a:gd name="connsiteX33" fmla="*/ 706937 w 2080164"/>
              <a:gd name="connsiteY33" fmla="*/ 738415 h 1303363"/>
              <a:gd name="connsiteX34" fmla="*/ 1025415 w 2080164"/>
              <a:gd name="connsiteY34" fmla="*/ 81607 h 1303363"/>
              <a:gd name="connsiteX35" fmla="*/ 1343901 w 2080164"/>
              <a:gd name="connsiteY35" fmla="*/ 738415 h 1303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080164" h="1303363">
                <a:moveTo>
                  <a:pt x="2080161" y="1040037"/>
                </a:moveTo>
                <a:cubicBezTo>
                  <a:pt x="2080161" y="466569"/>
                  <a:pt x="1613573" y="0"/>
                  <a:pt x="1040081" y="0"/>
                </a:cubicBezTo>
                <a:cubicBezTo>
                  <a:pt x="466587" y="0"/>
                  <a:pt x="0" y="466569"/>
                  <a:pt x="0" y="1040037"/>
                </a:cubicBezTo>
                <a:cubicBezTo>
                  <a:pt x="0" y="1130985"/>
                  <a:pt x="11771" y="1219228"/>
                  <a:pt x="33807" y="1303362"/>
                </a:cubicBezTo>
                <a:lnTo>
                  <a:pt x="105086" y="1303362"/>
                </a:lnTo>
                <a:cubicBezTo>
                  <a:pt x="81131" y="1219634"/>
                  <a:pt x="68088" y="1131392"/>
                  <a:pt x="68088" y="1040037"/>
                </a:cubicBezTo>
                <a:cubicBezTo>
                  <a:pt x="68088" y="542032"/>
                  <a:pt x="444782" y="130849"/>
                  <a:pt x="928100" y="75077"/>
                </a:cubicBezTo>
                <a:cubicBezTo>
                  <a:pt x="750285" y="240774"/>
                  <a:pt x="638826" y="476766"/>
                  <a:pt x="638826" y="738419"/>
                </a:cubicBezTo>
                <a:cubicBezTo>
                  <a:pt x="638826" y="773611"/>
                  <a:pt x="640876" y="808345"/>
                  <a:pt x="644795" y="842540"/>
                </a:cubicBezTo>
                <a:cubicBezTo>
                  <a:pt x="449232" y="938398"/>
                  <a:pt x="293319" y="1102290"/>
                  <a:pt x="207905" y="1303362"/>
                </a:cubicBezTo>
                <a:lnTo>
                  <a:pt x="282360" y="1303362"/>
                </a:lnTo>
                <a:cubicBezTo>
                  <a:pt x="360460" y="1135649"/>
                  <a:pt x="492290" y="997971"/>
                  <a:pt x="655990" y="912652"/>
                </a:cubicBezTo>
                <a:cubicBezTo>
                  <a:pt x="684473" y="1058267"/>
                  <a:pt x="747766" y="1191558"/>
                  <a:pt x="836941" y="1303362"/>
                </a:cubicBezTo>
                <a:lnTo>
                  <a:pt x="926989" y="1303362"/>
                </a:lnTo>
                <a:cubicBezTo>
                  <a:pt x="821332" y="1187884"/>
                  <a:pt x="747422" y="1042975"/>
                  <a:pt x="719419" y="882444"/>
                </a:cubicBezTo>
                <a:cubicBezTo>
                  <a:pt x="818852" y="840832"/>
                  <a:pt x="927873" y="817681"/>
                  <a:pt x="1042222" y="817681"/>
                </a:cubicBezTo>
                <a:cubicBezTo>
                  <a:pt x="1144621" y="817681"/>
                  <a:pt x="1242352" y="837028"/>
                  <a:pt x="1333161" y="870767"/>
                </a:cubicBezTo>
                <a:cubicBezTo>
                  <a:pt x="1306771" y="1035929"/>
                  <a:pt x="1231995" y="1185093"/>
                  <a:pt x="1123842" y="1303364"/>
                </a:cubicBezTo>
                <a:lnTo>
                  <a:pt x="1213983" y="1303364"/>
                </a:lnTo>
                <a:cubicBezTo>
                  <a:pt x="1306229" y="1187796"/>
                  <a:pt x="1370858" y="1049275"/>
                  <a:pt x="1397832" y="897882"/>
                </a:cubicBezTo>
                <a:cubicBezTo>
                  <a:pt x="1575572" y="981534"/>
                  <a:pt x="1719152" y="1125484"/>
                  <a:pt x="1802132" y="1303364"/>
                </a:cubicBezTo>
                <a:lnTo>
                  <a:pt x="1876863" y="1303364"/>
                </a:lnTo>
                <a:cubicBezTo>
                  <a:pt x="1786752" y="1091119"/>
                  <a:pt x="1618166" y="920140"/>
                  <a:pt x="1407417" y="826991"/>
                </a:cubicBezTo>
                <a:cubicBezTo>
                  <a:pt x="1410260" y="797813"/>
                  <a:pt x="1412014" y="768311"/>
                  <a:pt x="1412014" y="738419"/>
                </a:cubicBezTo>
                <a:cubicBezTo>
                  <a:pt x="1412014" y="475268"/>
                  <a:pt x="1299329" y="237974"/>
                  <a:pt x="1119742" y="72137"/>
                </a:cubicBezTo>
                <a:cubicBezTo>
                  <a:pt x="1618474" y="112886"/>
                  <a:pt x="2012052" y="530988"/>
                  <a:pt x="2012052" y="1040037"/>
                </a:cubicBezTo>
                <a:cubicBezTo>
                  <a:pt x="2012052" y="1131379"/>
                  <a:pt x="1999038" y="1219627"/>
                  <a:pt x="1975126" y="1303362"/>
                </a:cubicBezTo>
                <a:lnTo>
                  <a:pt x="2046358" y="1303362"/>
                </a:lnTo>
                <a:cubicBezTo>
                  <a:pt x="2068393" y="1219228"/>
                  <a:pt x="2080164" y="1130985"/>
                  <a:pt x="2080164" y="1040037"/>
                </a:cubicBezTo>
                <a:close/>
                <a:moveTo>
                  <a:pt x="1343903" y="738417"/>
                </a:moveTo>
                <a:cubicBezTo>
                  <a:pt x="1343903" y="759588"/>
                  <a:pt x="1342828" y="780507"/>
                  <a:pt x="1341280" y="801289"/>
                </a:cubicBezTo>
                <a:cubicBezTo>
                  <a:pt x="1247493" y="768371"/>
                  <a:pt x="1147119" y="749567"/>
                  <a:pt x="1042218" y="749567"/>
                </a:cubicBezTo>
                <a:cubicBezTo>
                  <a:pt x="925119" y="749567"/>
                  <a:pt x="813474" y="772630"/>
                  <a:pt x="710625" y="813213"/>
                </a:cubicBezTo>
                <a:cubicBezTo>
                  <a:pt x="708416" y="788537"/>
                  <a:pt x="706937" y="763656"/>
                  <a:pt x="706937" y="738415"/>
                </a:cubicBezTo>
                <a:cubicBezTo>
                  <a:pt x="706937" y="472419"/>
                  <a:pt x="831733" y="235425"/>
                  <a:pt x="1025415" y="81607"/>
                </a:cubicBezTo>
                <a:cubicBezTo>
                  <a:pt x="1219124" y="235425"/>
                  <a:pt x="1343901" y="472419"/>
                  <a:pt x="1343901" y="738415"/>
                </a:cubicBezTo>
                <a:close/>
              </a:path>
            </a:pathLst>
          </a:custGeom>
          <a:solidFill>
            <a:srgbClr val="5BC9BE"/>
          </a:solidFill>
          <a:ln w="180" cap="flat">
            <a:noFill/>
            <a:prstDash val="solid"/>
            <a:miter/>
          </a:ln>
        </p:spPr>
        <p:txBody>
          <a:bodyPr rtlCol="0" anchor="ctr"/>
          <a:lstStyle/>
          <a:p>
            <a:endParaRPr lang="fi-FI"/>
          </a:p>
        </p:txBody>
      </p:sp>
      <p:sp>
        <p:nvSpPr>
          <p:cNvPr id="18" name="Vapaamuotoinen: Muoto 17">
            <a:extLst>
              <a:ext uri="{FF2B5EF4-FFF2-40B4-BE49-F238E27FC236}">
                <a16:creationId xmlns:a16="http://schemas.microsoft.com/office/drawing/2014/main" id="{F1A4A86B-ACFA-5A60-010E-D8C63643E333}"/>
              </a:ext>
              <a:ext uri="{C183D7F6-B498-43B3-948B-1728B52AA6E4}">
                <adec:decorative xmlns:adec="http://schemas.microsoft.com/office/drawing/2017/decorative" val="1"/>
              </a:ext>
            </a:extLst>
          </p:cNvPr>
          <p:cNvSpPr/>
          <p:nvPr/>
        </p:nvSpPr>
        <p:spPr>
          <a:xfrm>
            <a:off x="5056190" y="3813221"/>
            <a:ext cx="2080159" cy="2080074"/>
          </a:xfrm>
          <a:custGeom>
            <a:avLst/>
            <a:gdLst>
              <a:gd name="connsiteX0" fmla="*/ 2080159 w 2080159"/>
              <a:gd name="connsiteY0" fmla="*/ 1040037 h 2080074"/>
              <a:gd name="connsiteX1" fmla="*/ 1040080 w 2080159"/>
              <a:gd name="connsiteY1" fmla="*/ 0 h 2080074"/>
              <a:gd name="connsiteX2" fmla="*/ 0 w 2080159"/>
              <a:gd name="connsiteY2" fmla="*/ 1040037 h 2080074"/>
              <a:gd name="connsiteX3" fmla="*/ 1040080 w 2080159"/>
              <a:gd name="connsiteY3" fmla="*/ 2080074 h 2080074"/>
              <a:gd name="connsiteX4" fmla="*/ 2080159 w 2080159"/>
              <a:gd name="connsiteY4" fmla="*/ 1040037 h 2080074"/>
              <a:gd name="connsiteX5" fmla="*/ 1343901 w 2080159"/>
              <a:gd name="connsiteY5" fmla="*/ 738417 h 2080074"/>
              <a:gd name="connsiteX6" fmla="*/ 1341279 w 2080159"/>
              <a:gd name="connsiteY6" fmla="*/ 801289 h 2080074"/>
              <a:gd name="connsiteX7" fmla="*/ 1042218 w 2080159"/>
              <a:gd name="connsiteY7" fmla="*/ 749567 h 2080074"/>
              <a:gd name="connsiteX8" fmla="*/ 710625 w 2080159"/>
              <a:gd name="connsiteY8" fmla="*/ 813220 h 2080074"/>
              <a:gd name="connsiteX9" fmla="*/ 706935 w 2080159"/>
              <a:gd name="connsiteY9" fmla="*/ 738415 h 2080074"/>
              <a:gd name="connsiteX10" fmla="*/ 1025414 w 2080159"/>
              <a:gd name="connsiteY10" fmla="*/ 81608 h 2080074"/>
              <a:gd name="connsiteX11" fmla="*/ 1343900 w 2080159"/>
              <a:gd name="connsiteY11" fmla="*/ 738415 h 2080074"/>
              <a:gd name="connsiteX12" fmla="*/ 968275 w 2080159"/>
              <a:gd name="connsiteY12" fmla="*/ 1437156 h 2080074"/>
              <a:gd name="connsiteX13" fmla="*/ 504947 w 2080159"/>
              <a:gd name="connsiteY13" fmla="*/ 1577331 h 2080074"/>
              <a:gd name="connsiteX14" fmla="*/ 214693 w 2080159"/>
              <a:gd name="connsiteY14" fmla="*/ 1524498 h 2080074"/>
              <a:gd name="connsiteX15" fmla="*/ 655988 w 2080159"/>
              <a:gd name="connsiteY15" fmla="*/ 912650 h 2080074"/>
              <a:gd name="connsiteX16" fmla="*/ 968275 w 2080159"/>
              <a:gd name="connsiteY16" fmla="*/ 1437156 h 2080074"/>
              <a:gd name="connsiteX17" fmla="*/ 719414 w 2080159"/>
              <a:gd name="connsiteY17" fmla="*/ 882443 h 2080074"/>
              <a:gd name="connsiteX18" fmla="*/ 1042218 w 2080159"/>
              <a:gd name="connsiteY18" fmla="*/ 817679 h 2080074"/>
              <a:gd name="connsiteX19" fmla="*/ 1333156 w 2080159"/>
              <a:gd name="connsiteY19" fmla="*/ 870765 h 2080074"/>
              <a:gd name="connsiteX20" fmla="*/ 1025414 w 2080159"/>
              <a:gd name="connsiteY20" fmla="*/ 1395158 h 2080074"/>
              <a:gd name="connsiteX21" fmla="*/ 719412 w 2080159"/>
              <a:gd name="connsiteY21" fmla="*/ 882444 h 2080074"/>
              <a:gd name="connsiteX22" fmla="*/ 1397827 w 2080159"/>
              <a:gd name="connsiteY22" fmla="*/ 897880 h 2080074"/>
              <a:gd name="connsiteX23" fmla="*/ 1867919 w 2080159"/>
              <a:gd name="connsiteY23" fmla="*/ 1512841 h 2080074"/>
              <a:gd name="connsiteX24" fmla="*/ 1545914 w 2080159"/>
              <a:gd name="connsiteY24" fmla="*/ 1577331 h 2080074"/>
              <a:gd name="connsiteX25" fmla="*/ 1082580 w 2080159"/>
              <a:gd name="connsiteY25" fmla="*/ 1437156 h 2080074"/>
              <a:gd name="connsiteX26" fmla="*/ 1397827 w 2080159"/>
              <a:gd name="connsiteY26" fmla="*/ 897880 h 2080074"/>
              <a:gd name="connsiteX27" fmla="*/ 253143 w 2080159"/>
              <a:gd name="connsiteY27" fmla="*/ 1608225 h 2080074"/>
              <a:gd name="connsiteX28" fmla="*/ 504945 w 2080159"/>
              <a:gd name="connsiteY28" fmla="*/ 1645424 h 2080074"/>
              <a:gd name="connsiteX29" fmla="*/ 1025414 w 2080159"/>
              <a:gd name="connsiteY29" fmla="*/ 1480063 h 2080074"/>
              <a:gd name="connsiteX30" fmla="*/ 1545914 w 2080159"/>
              <a:gd name="connsiteY30" fmla="*/ 1645424 h 2080074"/>
              <a:gd name="connsiteX31" fmla="*/ 1836168 w 2080159"/>
              <a:gd name="connsiteY31" fmla="*/ 1596000 h 2080074"/>
              <a:gd name="connsiteX32" fmla="*/ 1040078 w 2080159"/>
              <a:gd name="connsiteY32" fmla="*/ 2011964 h 2080074"/>
              <a:gd name="connsiteX33" fmla="*/ 253145 w 2080159"/>
              <a:gd name="connsiteY33" fmla="*/ 1608225 h 2080074"/>
              <a:gd name="connsiteX34" fmla="*/ 928095 w 2080159"/>
              <a:gd name="connsiteY34" fmla="*/ 75075 h 2080074"/>
              <a:gd name="connsiteX35" fmla="*/ 638820 w 2080159"/>
              <a:gd name="connsiteY35" fmla="*/ 738417 h 2080074"/>
              <a:gd name="connsiteX36" fmla="*/ 644790 w 2080159"/>
              <a:gd name="connsiteY36" fmla="*/ 842538 h 2080074"/>
              <a:gd name="connsiteX37" fmla="*/ 159990 w 2080159"/>
              <a:gd name="connsiteY37" fmla="*/ 1449879 h 2080074"/>
              <a:gd name="connsiteX38" fmla="*/ 68084 w 2080159"/>
              <a:gd name="connsiteY38" fmla="*/ 1040035 h 2080074"/>
              <a:gd name="connsiteX39" fmla="*/ 928095 w 2080159"/>
              <a:gd name="connsiteY39" fmla="*/ 75075 h 2080074"/>
              <a:gd name="connsiteX40" fmla="*/ 2012043 w 2080159"/>
              <a:gd name="connsiteY40" fmla="*/ 1040035 h 2080074"/>
              <a:gd name="connsiteX41" fmla="*/ 1923240 w 2080159"/>
              <a:gd name="connsiteY41" fmla="*/ 1443529 h 2080074"/>
              <a:gd name="connsiteX42" fmla="*/ 1407406 w 2080159"/>
              <a:gd name="connsiteY42" fmla="*/ 826987 h 2080074"/>
              <a:gd name="connsiteX43" fmla="*/ 1412004 w 2080159"/>
              <a:gd name="connsiteY43" fmla="*/ 738415 h 2080074"/>
              <a:gd name="connsiteX44" fmla="*/ 1119727 w 2080159"/>
              <a:gd name="connsiteY44" fmla="*/ 72134 h 2080074"/>
              <a:gd name="connsiteX45" fmla="*/ 2012041 w 2080159"/>
              <a:gd name="connsiteY45" fmla="*/ 1040033 h 2080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080159" h="2080074">
                <a:moveTo>
                  <a:pt x="2080159" y="1040037"/>
                </a:moveTo>
                <a:cubicBezTo>
                  <a:pt x="2080159" y="466568"/>
                  <a:pt x="1613572" y="0"/>
                  <a:pt x="1040080" y="0"/>
                </a:cubicBezTo>
                <a:cubicBezTo>
                  <a:pt x="466586" y="0"/>
                  <a:pt x="0" y="466568"/>
                  <a:pt x="0" y="1040037"/>
                </a:cubicBezTo>
                <a:cubicBezTo>
                  <a:pt x="0" y="1613508"/>
                  <a:pt x="466586" y="2080074"/>
                  <a:pt x="1040080" y="2080074"/>
                </a:cubicBezTo>
                <a:cubicBezTo>
                  <a:pt x="1613572" y="2080074"/>
                  <a:pt x="2080159" y="1613508"/>
                  <a:pt x="2080159" y="1040037"/>
                </a:cubicBezTo>
                <a:close/>
                <a:moveTo>
                  <a:pt x="1343901" y="738417"/>
                </a:moveTo>
                <a:cubicBezTo>
                  <a:pt x="1343901" y="759588"/>
                  <a:pt x="1342829" y="780507"/>
                  <a:pt x="1341279" y="801289"/>
                </a:cubicBezTo>
                <a:cubicBezTo>
                  <a:pt x="1247491" y="768370"/>
                  <a:pt x="1147118" y="749567"/>
                  <a:pt x="1042218" y="749567"/>
                </a:cubicBezTo>
                <a:cubicBezTo>
                  <a:pt x="925117" y="749567"/>
                  <a:pt x="813474" y="772629"/>
                  <a:pt x="710625" y="813220"/>
                </a:cubicBezTo>
                <a:cubicBezTo>
                  <a:pt x="708415" y="788544"/>
                  <a:pt x="706935" y="763656"/>
                  <a:pt x="706935" y="738415"/>
                </a:cubicBezTo>
                <a:cubicBezTo>
                  <a:pt x="706935" y="472419"/>
                  <a:pt x="831732" y="235426"/>
                  <a:pt x="1025414" y="81608"/>
                </a:cubicBezTo>
                <a:cubicBezTo>
                  <a:pt x="1219125" y="235426"/>
                  <a:pt x="1343900" y="472419"/>
                  <a:pt x="1343900" y="738415"/>
                </a:cubicBezTo>
                <a:close/>
                <a:moveTo>
                  <a:pt x="968275" y="1437156"/>
                </a:moveTo>
                <a:cubicBezTo>
                  <a:pt x="835402" y="1525548"/>
                  <a:pt x="676161" y="1577331"/>
                  <a:pt x="504947" y="1577331"/>
                </a:cubicBezTo>
                <a:cubicBezTo>
                  <a:pt x="402802" y="1577331"/>
                  <a:pt x="305299" y="1558054"/>
                  <a:pt x="214693" y="1524498"/>
                </a:cubicBezTo>
                <a:cubicBezTo>
                  <a:pt x="257152" y="1258025"/>
                  <a:pt x="424811" y="1033141"/>
                  <a:pt x="655988" y="912650"/>
                </a:cubicBezTo>
                <a:cubicBezTo>
                  <a:pt x="696948" y="1122053"/>
                  <a:pt x="809881" y="1305989"/>
                  <a:pt x="968275" y="1437156"/>
                </a:cubicBezTo>
                <a:close/>
                <a:moveTo>
                  <a:pt x="719414" y="882443"/>
                </a:moveTo>
                <a:cubicBezTo>
                  <a:pt x="818846" y="840830"/>
                  <a:pt x="927868" y="817679"/>
                  <a:pt x="1042218" y="817679"/>
                </a:cubicBezTo>
                <a:cubicBezTo>
                  <a:pt x="1144615" y="817679"/>
                  <a:pt x="1242348" y="837026"/>
                  <a:pt x="1333156" y="870765"/>
                </a:cubicBezTo>
                <a:cubicBezTo>
                  <a:pt x="1299372" y="1082195"/>
                  <a:pt x="1186298" y="1267407"/>
                  <a:pt x="1025414" y="1395158"/>
                </a:cubicBezTo>
                <a:cubicBezTo>
                  <a:pt x="867494" y="1269751"/>
                  <a:pt x="755449" y="1089028"/>
                  <a:pt x="719412" y="882444"/>
                </a:cubicBezTo>
                <a:close/>
                <a:moveTo>
                  <a:pt x="1397827" y="897880"/>
                </a:moveTo>
                <a:cubicBezTo>
                  <a:pt x="1641163" y="1012402"/>
                  <a:pt x="1820501" y="1239930"/>
                  <a:pt x="1867919" y="1512841"/>
                </a:cubicBezTo>
                <a:cubicBezTo>
                  <a:pt x="1768716" y="1554251"/>
                  <a:pt x="1659986" y="1577331"/>
                  <a:pt x="1545914" y="1577331"/>
                </a:cubicBezTo>
                <a:cubicBezTo>
                  <a:pt x="1374700" y="1577331"/>
                  <a:pt x="1215459" y="1525546"/>
                  <a:pt x="1082580" y="1437156"/>
                </a:cubicBezTo>
                <a:cubicBezTo>
                  <a:pt x="1244691" y="1302891"/>
                  <a:pt x="1359420" y="1113431"/>
                  <a:pt x="1397827" y="897880"/>
                </a:cubicBezTo>
                <a:close/>
                <a:moveTo>
                  <a:pt x="253143" y="1608225"/>
                </a:moveTo>
                <a:cubicBezTo>
                  <a:pt x="333227" y="1631694"/>
                  <a:pt x="417367" y="1645424"/>
                  <a:pt x="504945" y="1645424"/>
                </a:cubicBezTo>
                <a:cubicBezTo>
                  <a:pt x="698629" y="1645424"/>
                  <a:pt x="877922" y="1583891"/>
                  <a:pt x="1025414" y="1480063"/>
                </a:cubicBezTo>
                <a:cubicBezTo>
                  <a:pt x="1172930" y="1583891"/>
                  <a:pt x="1352231" y="1645424"/>
                  <a:pt x="1545914" y="1645424"/>
                </a:cubicBezTo>
                <a:cubicBezTo>
                  <a:pt x="1647646" y="1645424"/>
                  <a:pt x="1744858" y="1627167"/>
                  <a:pt x="1836168" y="1596000"/>
                </a:cubicBezTo>
                <a:cubicBezTo>
                  <a:pt x="1660240" y="1847086"/>
                  <a:pt x="1369257" y="2011964"/>
                  <a:pt x="1040078" y="2011964"/>
                </a:cubicBezTo>
                <a:cubicBezTo>
                  <a:pt x="716359" y="2011964"/>
                  <a:pt x="429893" y="1852299"/>
                  <a:pt x="253145" y="1608225"/>
                </a:cubicBezTo>
                <a:close/>
                <a:moveTo>
                  <a:pt x="928095" y="75075"/>
                </a:moveTo>
                <a:cubicBezTo>
                  <a:pt x="750281" y="240772"/>
                  <a:pt x="638820" y="476764"/>
                  <a:pt x="638820" y="738417"/>
                </a:cubicBezTo>
                <a:cubicBezTo>
                  <a:pt x="638820" y="773609"/>
                  <a:pt x="640873" y="808343"/>
                  <a:pt x="644790" y="842538"/>
                </a:cubicBezTo>
                <a:cubicBezTo>
                  <a:pt x="403569" y="960777"/>
                  <a:pt x="222663" y="1182520"/>
                  <a:pt x="159990" y="1449879"/>
                </a:cubicBezTo>
                <a:cubicBezTo>
                  <a:pt x="101645" y="1325133"/>
                  <a:pt x="68084" y="1186588"/>
                  <a:pt x="68084" y="1040035"/>
                </a:cubicBezTo>
                <a:cubicBezTo>
                  <a:pt x="68084" y="542030"/>
                  <a:pt x="444777" y="130847"/>
                  <a:pt x="928095" y="75075"/>
                </a:cubicBezTo>
                <a:close/>
                <a:moveTo>
                  <a:pt x="2012043" y="1040035"/>
                </a:moveTo>
                <a:cubicBezTo>
                  <a:pt x="2012043" y="1184086"/>
                  <a:pt x="1979694" y="1320440"/>
                  <a:pt x="1923240" y="1443529"/>
                </a:cubicBezTo>
                <a:cubicBezTo>
                  <a:pt x="1856334" y="1167083"/>
                  <a:pt x="1662826" y="939878"/>
                  <a:pt x="1407406" y="826987"/>
                </a:cubicBezTo>
                <a:cubicBezTo>
                  <a:pt x="1410252" y="797809"/>
                  <a:pt x="1412004" y="768307"/>
                  <a:pt x="1412004" y="738415"/>
                </a:cubicBezTo>
                <a:cubicBezTo>
                  <a:pt x="1412004" y="475265"/>
                  <a:pt x="1299318" y="237971"/>
                  <a:pt x="1119727" y="72134"/>
                </a:cubicBezTo>
                <a:cubicBezTo>
                  <a:pt x="1618463" y="112882"/>
                  <a:pt x="2012041" y="530985"/>
                  <a:pt x="2012041" y="1040033"/>
                </a:cubicBezTo>
                <a:close/>
              </a:path>
            </a:pathLst>
          </a:custGeom>
          <a:solidFill>
            <a:srgbClr val="5BC9BE"/>
          </a:solidFill>
          <a:ln w="180" cap="flat">
            <a:noFill/>
            <a:prstDash val="solid"/>
            <a:miter/>
          </a:ln>
        </p:spPr>
        <p:txBody>
          <a:bodyPr rtlCol="0" anchor="ctr"/>
          <a:lstStyle/>
          <a:p>
            <a:endParaRPr lang="fi-FI"/>
          </a:p>
        </p:txBody>
      </p:sp>
      <p:sp>
        <p:nvSpPr>
          <p:cNvPr id="19" name="Vapaamuotoinen: Muoto 18">
            <a:extLst>
              <a:ext uri="{FF2B5EF4-FFF2-40B4-BE49-F238E27FC236}">
                <a16:creationId xmlns:a16="http://schemas.microsoft.com/office/drawing/2014/main" id="{DC91A31F-D0BF-772B-9AD7-8ECCE71DD3AC}"/>
              </a:ext>
              <a:ext uri="{C183D7F6-B498-43B3-948B-1728B52AA6E4}">
                <adec:decorative xmlns:adec="http://schemas.microsoft.com/office/drawing/2017/decorative" val="1"/>
              </a:ext>
            </a:extLst>
          </p:cNvPr>
          <p:cNvSpPr/>
          <p:nvPr/>
        </p:nvSpPr>
        <p:spPr>
          <a:xfrm>
            <a:off x="4050097" y="5554659"/>
            <a:ext cx="2080164" cy="1303363"/>
          </a:xfrm>
          <a:custGeom>
            <a:avLst/>
            <a:gdLst>
              <a:gd name="connsiteX0" fmla="*/ 2080161 w 2080164"/>
              <a:gd name="connsiteY0" fmla="*/ 1040037 h 1303363"/>
              <a:gd name="connsiteX1" fmla="*/ 1040080 w 2080164"/>
              <a:gd name="connsiteY1" fmla="*/ 0 h 1303363"/>
              <a:gd name="connsiteX2" fmla="*/ 0 w 2080164"/>
              <a:gd name="connsiteY2" fmla="*/ 1040037 h 1303363"/>
              <a:gd name="connsiteX3" fmla="*/ 33807 w 2080164"/>
              <a:gd name="connsiteY3" fmla="*/ 1303362 h 1303363"/>
              <a:gd name="connsiteX4" fmla="*/ 105087 w 2080164"/>
              <a:gd name="connsiteY4" fmla="*/ 1303362 h 1303363"/>
              <a:gd name="connsiteX5" fmla="*/ 68088 w 2080164"/>
              <a:gd name="connsiteY5" fmla="*/ 1040037 h 1303363"/>
              <a:gd name="connsiteX6" fmla="*/ 928100 w 2080164"/>
              <a:gd name="connsiteY6" fmla="*/ 75077 h 1303363"/>
              <a:gd name="connsiteX7" fmla="*/ 638826 w 2080164"/>
              <a:gd name="connsiteY7" fmla="*/ 738419 h 1303363"/>
              <a:gd name="connsiteX8" fmla="*/ 644795 w 2080164"/>
              <a:gd name="connsiteY8" fmla="*/ 842540 h 1303363"/>
              <a:gd name="connsiteX9" fmla="*/ 207905 w 2080164"/>
              <a:gd name="connsiteY9" fmla="*/ 1303362 h 1303363"/>
              <a:gd name="connsiteX10" fmla="*/ 282360 w 2080164"/>
              <a:gd name="connsiteY10" fmla="*/ 1303362 h 1303363"/>
              <a:gd name="connsiteX11" fmla="*/ 655991 w 2080164"/>
              <a:gd name="connsiteY11" fmla="*/ 912652 h 1303363"/>
              <a:gd name="connsiteX12" fmla="*/ 836942 w 2080164"/>
              <a:gd name="connsiteY12" fmla="*/ 1303362 h 1303363"/>
              <a:gd name="connsiteX13" fmla="*/ 926990 w 2080164"/>
              <a:gd name="connsiteY13" fmla="*/ 1303362 h 1303363"/>
              <a:gd name="connsiteX14" fmla="*/ 719419 w 2080164"/>
              <a:gd name="connsiteY14" fmla="*/ 882444 h 1303363"/>
              <a:gd name="connsiteX15" fmla="*/ 1042222 w 2080164"/>
              <a:gd name="connsiteY15" fmla="*/ 817681 h 1303363"/>
              <a:gd name="connsiteX16" fmla="*/ 1333160 w 2080164"/>
              <a:gd name="connsiteY16" fmla="*/ 870767 h 1303363"/>
              <a:gd name="connsiteX17" fmla="*/ 1123842 w 2080164"/>
              <a:gd name="connsiteY17" fmla="*/ 1303364 h 1303363"/>
              <a:gd name="connsiteX18" fmla="*/ 1213983 w 2080164"/>
              <a:gd name="connsiteY18" fmla="*/ 1303364 h 1303363"/>
              <a:gd name="connsiteX19" fmla="*/ 1397833 w 2080164"/>
              <a:gd name="connsiteY19" fmla="*/ 897882 h 1303363"/>
              <a:gd name="connsiteX20" fmla="*/ 1802132 w 2080164"/>
              <a:gd name="connsiteY20" fmla="*/ 1303364 h 1303363"/>
              <a:gd name="connsiteX21" fmla="*/ 1876861 w 2080164"/>
              <a:gd name="connsiteY21" fmla="*/ 1303364 h 1303363"/>
              <a:gd name="connsiteX22" fmla="*/ 1407417 w 2080164"/>
              <a:gd name="connsiteY22" fmla="*/ 826991 h 1303363"/>
              <a:gd name="connsiteX23" fmla="*/ 1412014 w 2080164"/>
              <a:gd name="connsiteY23" fmla="*/ 738419 h 1303363"/>
              <a:gd name="connsiteX24" fmla="*/ 1119735 w 2080164"/>
              <a:gd name="connsiteY24" fmla="*/ 72137 h 1303363"/>
              <a:gd name="connsiteX25" fmla="*/ 2012052 w 2080164"/>
              <a:gd name="connsiteY25" fmla="*/ 1040037 h 1303363"/>
              <a:gd name="connsiteX26" fmla="*/ 1975127 w 2080164"/>
              <a:gd name="connsiteY26" fmla="*/ 1303362 h 1303363"/>
              <a:gd name="connsiteX27" fmla="*/ 2046358 w 2080164"/>
              <a:gd name="connsiteY27" fmla="*/ 1303362 h 1303363"/>
              <a:gd name="connsiteX28" fmla="*/ 2080165 w 2080164"/>
              <a:gd name="connsiteY28" fmla="*/ 1040037 h 1303363"/>
              <a:gd name="connsiteX29" fmla="*/ 1343901 w 2080164"/>
              <a:gd name="connsiteY29" fmla="*/ 738417 h 1303363"/>
              <a:gd name="connsiteX30" fmla="*/ 1341278 w 2080164"/>
              <a:gd name="connsiteY30" fmla="*/ 801289 h 1303363"/>
              <a:gd name="connsiteX31" fmla="*/ 1042218 w 2080164"/>
              <a:gd name="connsiteY31" fmla="*/ 749567 h 1303363"/>
              <a:gd name="connsiteX32" fmla="*/ 710626 w 2080164"/>
              <a:gd name="connsiteY32" fmla="*/ 813213 h 1303363"/>
              <a:gd name="connsiteX33" fmla="*/ 706937 w 2080164"/>
              <a:gd name="connsiteY33" fmla="*/ 738415 h 1303363"/>
              <a:gd name="connsiteX34" fmla="*/ 1025416 w 2080164"/>
              <a:gd name="connsiteY34" fmla="*/ 81607 h 1303363"/>
              <a:gd name="connsiteX35" fmla="*/ 1343900 w 2080164"/>
              <a:gd name="connsiteY35" fmla="*/ 738415 h 1303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080164" h="1303363">
                <a:moveTo>
                  <a:pt x="2080161" y="1040037"/>
                </a:moveTo>
                <a:cubicBezTo>
                  <a:pt x="2080161" y="466569"/>
                  <a:pt x="1613574" y="0"/>
                  <a:pt x="1040080" y="0"/>
                </a:cubicBezTo>
                <a:cubicBezTo>
                  <a:pt x="466587" y="0"/>
                  <a:pt x="0" y="466569"/>
                  <a:pt x="0" y="1040037"/>
                </a:cubicBezTo>
                <a:cubicBezTo>
                  <a:pt x="0" y="1130985"/>
                  <a:pt x="11771" y="1219228"/>
                  <a:pt x="33807" y="1303362"/>
                </a:cubicBezTo>
                <a:lnTo>
                  <a:pt x="105087" y="1303362"/>
                </a:lnTo>
                <a:cubicBezTo>
                  <a:pt x="81132" y="1219634"/>
                  <a:pt x="68088" y="1131392"/>
                  <a:pt x="68088" y="1040037"/>
                </a:cubicBezTo>
                <a:cubicBezTo>
                  <a:pt x="68088" y="542032"/>
                  <a:pt x="444780" y="130849"/>
                  <a:pt x="928100" y="75077"/>
                </a:cubicBezTo>
                <a:cubicBezTo>
                  <a:pt x="750285" y="240774"/>
                  <a:pt x="638826" y="476766"/>
                  <a:pt x="638826" y="738419"/>
                </a:cubicBezTo>
                <a:cubicBezTo>
                  <a:pt x="638826" y="773611"/>
                  <a:pt x="640876" y="808345"/>
                  <a:pt x="644795" y="842540"/>
                </a:cubicBezTo>
                <a:cubicBezTo>
                  <a:pt x="449232" y="938398"/>
                  <a:pt x="293320" y="1102290"/>
                  <a:pt x="207905" y="1303362"/>
                </a:cubicBezTo>
                <a:lnTo>
                  <a:pt x="282360" y="1303362"/>
                </a:lnTo>
                <a:cubicBezTo>
                  <a:pt x="360461" y="1135649"/>
                  <a:pt x="492290" y="997971"/>
                  <a:pt x="655991" y="912652"/>
                </a:cubicBezTo>
                <a:cubicBezTo>
                  <a:pt x="684473" y="1058267"/>
                  <a:pt x="747767" y="1191558"/>
                  <a:pt x="836942" y="1303362"/>
                </a:cubicBezTo>
                <a:lnTo>
                  <a:pt x="926990" y="1303362"/>
                </a:lnTo>
                <a:cubicBezTo>
                  <a:pt x="821332" y="1187884"/>
                  <a:pt x="747423" y="1042975"/>
                  <a:pt x="719419" y="882444"/>
                </a:cubicBezTo>
                <a:cubicBezTo>
                  <a:pt x="818852" y="840832"/>
                  <a:pt x="927874" y="817681"/>
                  <a:pt x="1042222" y="817681"/>
                </a:cubicBezTo>
                <a:cubicBezTo>
                  <a:pt x="1144621" y="817681"/>
                  <a:pt x="1242352" y="837028"/>
                  <a:pt x="1333160" y="870767"/>
                </a:cubicBezTo>
                <a:cubicBezTo>
                  <a:pt x="1306771" y="1035929"/>
                  <a:pt x="1231996" y="1185093"/>
                  <a:pt x="1123842" y="1303364"/>
                </a:cubicBezTo>
                <a:lnTo>
                  <a:pt x="1213983" y="1303364"/>
                </a:lnTo>
                <a:cubicBezTo>
                  <a:pt x="1306229" y="1187796"/>
                  <a:pt x="1370859" y="1049275"/>
                  <a:pt x="1397833" y="897882"/>
                </a:cubicBezTo>
                <a:cubicBezTo>
                  <a:pt x="1575572" y="981534"/>
                  <a:pt x="1719152" y="1125484"/>
                  <a:pt x="1802132" y="1303364"/>
                </a:cubicBezTo>
                <a:lnTo>
                  <a:pt x="1876861" y="1303364"/>
                </a:lnTo>
                <a:cubicBezTo>
                  <a:pt x="1786750" y="1091119"/>
                  <a:pt x="1618166" y="920140"/>
                  <a:pt x="1407417" y="826991"/>
                </a:cubicBezTo>
                <a:cubicBezTo>
                  <a:pt x="1410261" y="797813"/>
                  <a:pt x="1412014" y="768311"/>
                  <a:pt x="1412014" y="738419"/>
                </a:cubicBezTo>
                <a:cubicBezTo>
                  <a:pt x="1412014" y="475268"/>
                  <a:pt x="1299327" y="237974"/>
                  <a:pt x="1119735" y="72137"/>
                </a:cubicBezTo>
                <a:cubicBezTo>
                  <a:pt x="1618474" y="112886"/>
                  <a:pt x="2012052" y="530988"/>
                  <a:pt x="2012052" y="1040037"/>
                </a:cubicBezTo>
                <a:cubicBezTo>
                  <a:pt x="2012052" y="1131379"/>
                  <a:pt x="1999039" y="1219627"/>
                  <a:pt x="1975127" y="1303362"/>
                </a:cubicBezTo>
                <a:lnTo>
                  <a:pt x="2046358" y="1303362"/>
                </a:lnTo>
                <a:cubicBezTo>
                  <a:pt x="2068394" y="1219228"/>
                  <a:pt x="2080165" y="1130985"/>
                  <a:pt x="2080165" y="1040037"/>
                </a:cubicBezTo>
                <a:close/>
                <a:moveTo>
                  <a:pt x="1343901" y="738417"/>
                </a:moveTo>
                <a:cubicBezTo>
                  <a:pt x="1343901" y="759588"/>
                  <a:pt x="1342829" y="780507"/>
                  <a:pt x="1341278" y="801289"/>
                </a:cubicBezTo>
                <a:cubicBezTo>
                  <a:pt x="1247494" y="768371"/>
                  <a:pt x="1147120" y="749567"/>
                  <a:pt x="1042218" y="749567"/>
                </a:cubicBezTo>
                <a:cubicBezTo>
                  <a:pt x="925119" y="749567"/>
                  <a:pt x="813475" y="772630"/>
                  <a:pt x="710626" y="813213"/>
                </a:cubicBezTo>
                <a:cubicBezTo>
                  <a:pt x="708417" y="788537"/>
                  <a:pt x="706937" y="763656"/>
                  <a:pt x="706937" y="738415"/>
                </a:cubicBezTo>
                <a:cubicBezTo>
                  <a:pt x="706937" y="472419"/>
                  <a:pt x="831734" y="235425"/>
                  <a:pt x="1025416" y="81607"/>
                </a:cubicBezTo>
                <a:cubicBezTo>
                  <a:pt x="1219125" y="235425"/>
                  <a:pt x="1343900" y="472419"/>
                  <a:pt x="1343900" y="738415"/>
                </a:cubicBezTo>
                <a:close/>
              </a:path>
            </a:pathLst>
          </a:custGeom>
          <a:solidFill>
            <a:srgbClr val="5BC9BE"/>
          </a:solidFill>
          <a:ln w="180" cap="flat">
            <a:noFill/>
            <a:prstDash val="solid"/>
            <a:miter/>
          </a:ln>
        </p:spPr>
        <p:txBody>
          <a:bodyPr rtlCol="0" anchor="ctr"/>
          <a:lstStyle/>
          <a:p>
            <a:endParaRPr lang="fi-FI"/>
          </a:p>
        </p:txBody>
      </p:sp>
      <p:sp>
        <p:nvSpPr>
          <p:cNvPr id="20" name="Vapaamuotoinen: Muoto 19">
            <a:extLst>
              <a:ext uri="{FF2B5EF4-FFF2-40B4-BE49-F238E27FC236}">
                <a16:creationId xmlns:a16="http://schemas.microsoft.com/office/drawing/2014/main" id="{6273F903-6965-9F66-AD89-E6ED9F14793C}"/>
              </a:ext>
              <a:ext uri="{C183D7F6-B498-43B3-948B-1728B52AA6E4}">
                <adec:decorative xmlns:adec="http://schemas.microsoft.com/office/drawing/2017/decorative" val="1"/>
              </a:ext>
            </a:extLst>
          </p:cNvPr>
          <p:cNvSpPr/>
          <p:nvPr/>
        </p:nvSpPr>
        <p:spPr>
          <a:xfrm>
            <a:off x="3044005" y="3813221"/>
            <a:ext cx="2080159" cy="2080074"/>
          </a:xfrm>
          <a:custGeom>
            <a:avLst/>
            <a:gdLst>
              <a:gd name="connsiteX0" fmla="*/ 2080159 w 2080159"/>
              <a:gd name="connsiteY0" fmla="*/ 1040037 h 2080074"/>
              <a:gd name="connsiteX1" fmla="*/ 1040080 w 2080159"/>
              <a:gd name="connsiteY1" fmla="*/ 0 h 2080074"/>
              <a:gd name="connsiteX2" fmla="*/ 0 w 2080159"/>
              <a:gd name="connsiteY2" fmla="*/ 1040037 h 2080074"/>
              <a:gd name="connsiteX3" fmla="*/ 1040080 w 2080159"/>
              <a:gd name="connsiteY3" fmla="*/ 2080074 h 2080074"/>
              <a:gd name="connsiteX4" fmla="*/ 2080159 w 2080159"/>
              <a:gd name="connsiteY4" fmla="*/ 1040037 h 2080074"/>
              <a:gd name="connsiteX5" fmla="*/ 1343901 w 2080159"/>
              <a:gd name="connsiteY5" fmla="*/ 738417 h 2080074"/>
              <a:gd name="connsiteX6" fmla="*/ 1341278 w 2080159"/>
              <a:gd name="connsiteY6" fmla="*/ 801289 h 2080074"/>
              <a:gd name="connsiteX7" fmla="*/ 1042218 w 2080159"/>
              <a:gd name="connsiteY7" fmla="*/ 749567 h 2080074"/>
              <a:gd name="connsiteX8" fmla="*/ 710625 w 2080159"/>
              <a:gd name="connsiteY8" fmla="*/ 813220 h 2080074"/>
              <a:gd name="connsiteX9" fmla="*/ 706935 w 2080159"/>
              <a:gd name="connsiteY9" fmla="*/ 738415 h 2080074"/>
              <a:gd name="connsiteX10" fmla="*/ 1025414 w 2080159"/>
              <a:gd name="connsiteY10" fmla="*/ 81608 h 2080074"/>
              <a:gd name="connsiteX11" fmla="*/ 1343900 w 2080159"/>
              <a:gd name="connsiteY11" fmla="*/ 738415 h 2080074"/>
              <a:gd name="connsiteX12" fmla="*/ 968274 w 2080159"/>
              <a:gd name="connsiteY12" fmla="*/ 1437156 h 2080074"/>
              <a:gd name="connsiteX13" fmla="*/ 504945 w 2080159"/>
              <a:gd name="connsiteY13" fmla="*/ 1577331 h 2080074"/>
              <a:gd name="connsiteX14" fmla="*/ 214693 w 2080159"/>
              <a:gd name="connsiteY14" fmla="*/ 1524498 h 2080074"/>
              <a:gd name="connsiteX15" fmla="*/ 655988 w 2080159"/>
              <a:gd name="connsiteY15" fmla="*/ 912650 h 2080074"/>
              <a:gd name="connsiteX16" fmla="*/ 968274 w 2080159"/>
              <a:gd name="connsiteY16" fmla="*/ 1437156 h 2080074"/>
              <a:gd name="connsiteX17" fmla="*/ 719414 w 2080159"/>
              <a:gd name="connsiteY17" fmla="*/ 882443 h 2080074"/>
              <a:gd name="connsiteX18" fmla="*/ 1042218 w 2080159"/>
              <a:gd name="connsiteY18" fmla="*/ 817679 h 2080074"/>
              <a:gd name="connsiteX19" fmla="*/ 1333156 w 2080159"/>
              <a:gd name="connsiteY19" fmla="*/ 870765 h 2080074"/>
              <a:gd name="connsiteX20" fmla="*/ 1025414 w 2080159"/>
              <a:gd name="connsiteY20" fmla="*/ 1395158 h 2080074"/>
              <a:gd name="connsiteX21" fmla="*/ 719412 w 2080159"/>
              <a:gd name="connsiteY21" fmla="*/ 882444 h 2080074"/>
              <a:gd name="connsiteX22" fmla="*/ 1397827 w 2080159"/>
              <a:gd name="connsiteY22" fmla="*/ 897880 h 2080074"/>
              <a:gd name="connsiteX23" fmla="*/ 1867918 w 2080159"/>
              <a:gd name="connsiteY23" fmla="*/ 1512841 h 2080074"/>
              <a:gd name="connsiteX24" fmla="*/ 1545914 w 2080159"/>
              <a:gd name="connsiteY24" fmla="*/ 1577331 h 2080074"/>
              <a:gd name="connsiteX25" fmla="*/ 1082580 w 2080159"/>
              <a:gd name="connsiteY25" fmla="*/ 1437156 h 2080074"/>
              <a:gd name="connsiteX26" fmla="*/ 1397827 w 2080159"/>
              <a:gd name="connsiteY26" fmla="*/ 897880 h 2080074"/>
              <a:gd name="connsiteX27" fmla="*/ 253143 w 2080159"/>
              <a:gd name="connsiteY27" fmla="*/ 1608225 h 2080074"/>
              <a:gd name="connsiteX28" fmla="*/ 504943 w 2080159"/>
              <a:gd name="connsiteY28" fmla="*/ 1645424 h 2080074"/>
              <a:gd name="connsiteX29" fmla="*/ 1025414 w 2080159"/>
              <a:gd name="connsiteY29" fmla="*/ 1480063 h 2080074"/>
              <a:gd name="connsiteX30" fmla="*/ 1545914 w 2080159"/>
              <a:gd name="connsiteY30" fmla="*/ 1645424 h 2080074"/>
              <a:gd name="connsiteX31" fmla="*/ 1836168 w 2080159"/>
              <a:gd name="connsiteY31" fmla="*/ 1596000 h 2080074"/>
              <a:gd name="connsiteX32" fmla="*/ 1040078 w 2080159"/>
              <a:gd name="connsiteY32" fmla="*/ 2011964 h 2080074"/>
              <a:gd name="connsiteX33" fmla="*/ 253145 w 2080159"/>
              <a:gd name="connsiteY33" fmla="*/ 1608225 h 2080074"/>
              <a:gd name="connsiteX34" fmla="*/ 928095 w 2080159"/>
              <a:gd name="connsiteY34" fmla="*/ 75075 h 2080074"/>
              <a:gd name="connsiteX35" fmla="*/ 638820 w 2080159"/>
              <a:gd name="connsiteY35" fmla="*/ 738417 h 2080074"/>
              <a:gd name="connsiteX36" fmla="*/ 644790 w 2080159"/>
              <a:gd name="connsiteY36" fmla="*/ 842538 h 2080074"/>
              <a:gd name="connsiteX37" fmla="*/ 159990 w 2080159"/>
              <a:gd name="connsiteY37" fmla="*/ 1449879 h 2080074"/>
              <a:gd name="connsiteX38" fmla="*/ 68082 w 2080159"/>
              <a:gd name="connsiteY38" fmla="*/ 1040035 h 2080074"/>
              <a:gd name="connsiteX39" fmla="*/ 928095 w 2080159"/>
              <a:gd name="connsiteY39" fmla="*/ 75075 h 2080074"/>
              <a:gd name="connsiteX40" fmla="*/ 2012043 w 2080159"/>
              <a:gd name="connsiteY40" fmla="*/ 1040035 h 2080074"/>
              <a:gd name="connsiteX41" fmla="*/ 1923239 w 2080159"/>
              <a:gd name="connsiteY41" fmla="*/ 1443529 h 2080074"/>
              <a:gd name="connsiteX42" fmla="*/ 1407406 w 2080159"/>
              <a:gd name="connsiteY42" fmla="*/ 826987 h 2080074"/>
              <a:gd name="connsiteX43" fmla="*/ 1412003 w 2080159"/>
              <a:gd name="connsiteY43" fmla="*/ 738415 h 2080074"/>
              <a:gd name="connsiteX44" fmla="*/ 1119726 w 2080159"/>
              <a:gd name="connsiteY44" fmla="*/ 72134 h 2080074"/>
              <a:gd name="connsiteX45" fmla="*/ 2012041 w 2080159"/>
              <a:gd name="connsiteY45" fmla="*/ 1040033 h 2080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080159" h="2080074">
                <a:moveTo>
                  <a:pt x="2080159" y="1040037"/>
                </a:moveTo>
                <a:cubicBezTo>
                  <a:pt x="2080159" y="466568"/>
                  <a:pt x="1613572" y="0"/>
                  <a:pt x="1040080" y="0"/>
                </a:cubicBezTo>
                <a:cubicBezTo>
                  <a:pt x="466586" y="0"/>
                  <a:pt x="0" y="466568"/>
                  <a:pt x="0" y="1040037"/>
                </a:cubicBezTo>
                <a:cubicBezTo>
                  <a:pt x="0" y="1613508"/>
                  <a:pt x="466586" y="2080074"/>
                  <a:pt x="1040080" y="2080074"/>
                </a:cubicBezTo>
                <a:cubicBezTo>
                  <a:pt x="1613572" y="2080074"/>
                  <a:pt x="2080159" y="1613508"/>
                  <a:pt x="2080159" y="1040037"/>
                </a:cubicBezTo>
                <a:close/>
                <a:moveTo>
                  <a:pt x="1343901" y="738417"/>
                </a:moveTo>
                <a:cubicBezTo>
                  <a:pt x="1343901" y="759588"/>
                  <a:pt x="1342828" y="780507"/>
                  <a:pt x="1341278" y="801289"/>
                </a:cubicBezTo>
                <a:cubicBezTo>
                  <a:pt x="1247491" y="768370"/>
                  <a:pt x="1147118" y="749567"/>
                  <a:pt x="1042218" y="749567"/>
                </a:cubicBezTo>
                <a:cubicBezTo>
                  <a:pt x="925117" y="749567"/>
                  <a:pt x="813474" y="772629"/>
                  <a:pt x="710625" y="813220"/>
                </a:cubicBezTo>
                <a:cubicBezTo>
                  <a:pt x="708415" y="788544"/>
                  <a:pt x="706935" y="763656"/>
                  <a:pt x="706935" y="738415"/>
                </a:cubicBezTo>
                <a:cubicBezTo>
                  <a:pt x="706935" y="472419"/>
                  <a:pt x="831732" y="235426"/>
                  <a:pt x="1025414" y="81608"/>
                </a:cubicBezTo>
                <a:cubicBezTo>
                  <a:pt x="1219123" y="235426"/>
                  <a:pt x="1343900" y="472419"/>
                  <a:pt x="1343900" y="738415"/>
                </a:cubicBezTo>
                <a:close/>
                <a:moveTo>
                  <a:pt x="968274" y="1437156"/>
                </a:moveTo>
                <a:cubicBezTo>
                  <a:pt x="835402" y="1525548"/>
                  <a:pt x="676161" y="1577331"/>
                  <a:pt x="504945" y="1577331"/>
                </a:cubicBezTo>
                <a:cubicBezTo>
                  <a:pt x="402802" y="1577331"/>
                  <a:pt x="305299" y="1558054"/>
                  <a:pt x="214693" y="1524498"/>
                </a:cubicBezTo>
                <a:cubicBezTo>
                  <a:pt x="257152" y="1258025"/>
                  <a:pt x="424811" y="1033141"/>
                  <a:pt x="655988" y="912650"/>
                </a:cubicBezTo>
                <a:cubicBezTo>
                  <a:pt x="696948" y="1122053"/>
                  <a:pt x="809881" y="1305989"/>
                  <a:pt x="968274" y="1437156"/>
                </a:cubicBezTo>
                <a:close/>
                <a:moveTo>
                  <a:pt x="719414" y="882443"/>
                </a:moveTo>
                <a:cubicBezTo>
                  <a:pt x="818846" y="840830"/>
                  <a:pt x="927868" y="817679"/>
                  <a:pt x="1042218" y="817679"/>
                </a:cubicBezTo>
                <a:cubicBezTo>
                  <a:pt x="1144615" y="817679"/>
                  <a:pt x="1242348" y="837026"/>
                  <a:pt x="1333156" y="870765"/>
                </a:cubicBezTo>
                <a:cubicBezTo>
                  <a:pt x="1299372" y="1082195"/>
                  <a:pt x="1186298" y="1267407"/>
                  <a:pt x="1025414" y="1395158"/>
                </a:cubicBezTo>
                <a:cubicBezTo>
                  <a:pt x="867494" y="1269751"/>
                  <a:pt x="755449" y="1089028"/>
                  <a:pt x="719412" y="882444"/>
                </a:cubicBezTo>
                <a:close/>
                <a:moveTo>
                  <a:pt x="1397827" y="897880"/>
                </a:moveTo>
                <a:cubicBezTo>
                  <a:pt x="1641163" y="1012402"/>
                  <a:pt x="1820501" y="1239930"/>
                  <a:pt x="1867918" y="1512841"/>
                </a:cubicBezTo>
                <a:cubicBezTo>
                  <a:pt x="1768714" y="1554251"/>
                  <a:pt x="1659986" y="1577331"/>
                  <a:pt x="1545914" y="1577331"/>
                </a:cubicBezTo>
                <a:cubicBezTo>
                  <a:pt x="1374699" y="1577331"/>
                  <a:pt x="1215459" y="1525546"/>
                  <a:pt x="1082580" y="1437156"/>
                </a:cubicBezTo>
                <a:cubicBezTo>
                  <a:pt x="1244690" y="1302891"/>
                  <a:pt x="1359420" y="1113431"/>
                  <a:pt x="1397827" y="897880"/>
                </a:cubicBezTo>
                <a:close/>
                <a:moveTo>
                  <a:pt x="253143" y="1608225"/>
                </a:moveTo>
                <a:cubicBezTo>
                  <a:pt x="333227" y="1631694"/>
                  <a:pt x="417367" y="1645424"/>
                  <a:pt x="504943" y="1645424"/>
                </a:cubicBezTo>
                <a:cubicBezTo>
                  <a:pt x="698629" y="1645424"/>
                  <a:pt x="877922" y="1583891"/>
                  <a:pt x="1025414" y="1480063"/>
                </a:cubicBezTo>
                <a:cubicBezTo>
                  <a:pt x="1172930" y="1583891"/>
                  <a:pt x="1352231" y="1645424"/>
                  <a:pt x="1545914" y="1645424"/>
                </a:cubicBezTo>
                <a:cubicBezTo>
                  <a:pt x="1647645" y="1645424"/>
                  <a:pt x="1744858" y="1627167"/>
                  <a:pt x="1836168" y="1596000"/>
                </a:cubicBezTo>
                <a:cubicBezTo>
                  <a:pt x="1660239" y="1847086"/>
                  <a:pt x="1369257" y="2011964"/>
                  <a:pt x="1040078" y="2011964"/>
                </a:cubicBezTo>
                <a:cubicBezTo>
                  <a:pt x="716359" y="2011964"/>
                  <a:pt x="429893" y="1852299"/>
                  <a:pt x="253145" y="1608225"/>
                </a:cubicBezTo>
                <a:close/>
                <a:moveTo>
                  <a:pt x="928095" y="75075"/>
                </a:moveTo>
                <a:cubicBezTo>
                  <a:pt x="750281" y="240772"/>
                  <a:pt x="638820" y="476764"/>
                  <a:pt x="638820" y="738417"/>
                </a:cubicBezTo>
                <a:cubicBezTo>
                  <a:pt x="638820" y="773609"/>
                  <a:pt x="640873" y="808343"/>
                  <a:pt x="644790" y="842538"/>
                </a:cubicBezTo>
                <a:cubicBezTo>
                  <a:pt x="403569" y="960777"/>
                  <a:pt x="222663" y="1182520"/>
                  <a:pt x="159990" y="1449879"/>
                </a:cubicBezTo>
                <a:cubicBezTo>
                  <a:pt x="101644" y="1325133"/>
                  <a:pt x="68082" y="1186588"/>
                  <a:pt x="68082" y="1040035"/>
                </a:cubicBezTo>
                <a:cubicBezTo>
                  <a:pt x="68082" y="542030"/>
                  <a:pt x="444777" y="130847"/>
                  <a:pt x="928095" y="75075"/>
                </a:cubicBezTo>
                <a:close/>
                <a:moveTo>
                  <a:pt x="2012043" y="1040035"/>
                </a:moveTo>
                <a:cubicBezTo>
                  <a:pt x="2012043" y="1184086"/>
                  <a:pt x="1979694" y="1320440"/>
                  <a:pt x="1923239" y="1443529"/>
                </a:cubicBezTo>
                <a:cubicBezTo>
                  <a:pt x="1856334" y="1167083"/>
                  <a:pt x="1662826" y="939878"/>
                  <a:pt x="1407406" y="826987"/>
                </a:cubicBezTo>
                <a:cubicBezTo>
                  <a:pt x="1410250" y="797809"/>
                  <a:pt x="1412003" y="768307"/>
                  <a:pt x="1412003" y="738415"/>
                </a:cubicBezTo>
                <a:cubicBezTo>
                  <a:pt x="1412003" y="475265"/>
                  <a:pt x="1299318" y="237971"/>
                  <a:pt x="1119726" y="72134"/>
                </a:cubicBezTo>
                <a:cubicBezTo>
                  <a:pt x="1618463" y="112882"/>
                  <a:pt x="2012041" y="530985"/>
                  <a:pt x="2012041" y="1040033"/>
                </a:cubicBezTo>
                <a:close/>
              </a:path>
            </a:pathLst>
          </a:custGeom>
          <a:solidFill>
            <a:srgbClr val="5BC9BE"/>
          </a:solidFill>
          <a:ln w="180" cap="flat">
            <a:noFill/>
            <a:prstDash val="solid"/>
            <a:miter/>
          </a:ln>
        </p:spPr>
        <p:txBody>
          <a:bodyPr rtlCol="0" anchor="ctr"/>
          <a:lstStyle/>
          <a:p>
            <a:endParaRPr lang="fi-FI"/>
          </a:p>
        </p:txBody>
      </p:sp>
      <p:sp>
        <p:nvSpPr>
          <p:cNvPr id="21" name="Vapaamuotoinen: Muoto 20">
            <a:extLst>
              <a:ext uri="{FF2B5EF4-FFF2-40B4-BE49-F238E27FC236}">
                <a16:creationId xmlns:a16="http://schemas.microsoft.com/office/drawing/2014/main" id="{56ECA91D-A74B-14AD-1F98-4BDAAF030D64}"/>
              </a:ext>
              <a:ext uri="{C183D7F6-B498-43B3-948B-1728B52AA6E4}">
                <adec:decorative xmlns:adec="http://schemas.microsoft.com/office/drawing/2017/decorative" val="1"/>
              </a:ext>
            </a:extLst>
          </p:cNvPr>
          <p:cNvSpPr/>
          <p:nvPr/>
        </p:nvSpPr>
        <p:spPr>
          <a:xfrm>
            <a:off x="2037912" y="5554659"/>
            <a:ext cx="2080163" cy="1303363"/>
          </a:xfrm>
          <a:custGeom>
            <a:avLst/>
            <a:gdLst>
              <a:gd name="connsiteX0" fmla="*/ 2080159 w 2080163"/>
              <a:gd name="connsiteY0" fmla="*/ 1040037 h 1303363"/>
              <a:gd name="connsiteX1" fmla="*/ 1040080 w 2080163"/>
              <a:gd name="connsiteY1" fmla="*/ 0 h 1303363"/>
              <a:gd name="connsiteX2" fmla="*/ 0 w 2080163"/>
              <a:gd name="connsiteY2" fmla="*/ 1040037 h 1303363"/>
              <a:gd name="connsiteX3" fmla="*/ 33807 w 2080163"/>
              <a:gd name="connsiteY3" fmla="*/ 1303362 h 1303363"/>
              <a:gd name="connsiteX4" fmla="*/ 105083 w 2080163"/>
              <a:gd name="connsiteY4" fmla="*/ 1303362 h 1303363"/>
              <a:gd name="connsiteX5" fmla="*/ 68088 w 2080163"/>
              <a:gd name="connsiteY5" fmla="*/ 1040037 h 1303363"/>
              <a:gd name="connsiteX6" fmla="*/ 928100 w 2080163"/>
              <a:gd name="connsiteY6" fmla="*/ 75077 h 1303363"/>
              <a:gd name="connsiteX7" fmla="*/ 638826 w 2080163"/>
              <a:gd name="connsiteY7" fmla="*/ 738419 h 1303363"/>
              <a:gd name="connsiteX8" fmla="*/ 644795 w 2080163"/>
              <a:gd name="connsiteY8" fmla="*/ 842540 h 1303363"/>
              <a:gd name="connsiteX9" fmla="*/ 207905 w 2080163"/>
              <a:gd name="connsiteY9" fmla="*/ 1303362 h 1303363"/>
              <a:gd name="connsiteX10" fmla="*/ 282360 w 2080163"/>
              <a:gd name="connsiteY10" fmla="*/ 1303362 h 1303363"/>
              <a:gd name="connsiteX11" fmla="*/ 655991 w 2080163"/>
              <a:gd name="connsiteY11" fmla="*/ 912652 h 1303363"/>
              <a:gd name="connsiteX12" fmla="*/ 836940 w 2080163"/>
              <a:gd name="connsiteY12" fmla="*/ 1303362 h 1303363"/>
              <a:gd name="connsiteX13" fmla="*/ 926990 w 2080163"/>
              <a:gd name="connsiteY13" fmla="*/ 1303362 h 1303363"/>
              <a:gd name="connsiteX14" fmla="*/ 719419 w 2080163"/>
              <a:gd name="connsiteY14" fmla="*/ 882444 h 1303363"/>
              <a:gd name="connsiteX15" fmla="*/ 1042222 w 2080163"/>
              <a:gd name="connsiteY15" fmla="*/ 817681 h 1303363"/>
              <a:gd name="connsiteX16" fmla="*/ 1333160 w 2080163"/>
              <a:gd name="connsiteY16" fmla="*/ 870767 h 1303363"/>
              <a:gd name="connsiteX17" fmla="*/ 1123842 w 2080163"/>
              <a:gd name="connsiteY17" fmla="*/ 1303364 h 1303363"/>
              <a:gd name="connsiteX18" fmla="*/ 1213983 w 2080163"/>
              <a:gd name="connsiteY18" fmla="*/ 1303364 h 1303363"/>
              <a:gd name="connsiteX19" fmla="*/ 1397833 w 2080163"/>
              <a:gd name="connsiteY19" fmla="*/ 897882 h 1303363"/>
              <a:gd name="connsiteX20" fmla="*/ 1802132 w 2080163"/>
              <a:gd name="connsiteY20" fmla="*/ 1303364 h 1303363"/>
              <a:gd name="connsiteX21" fmla="*/ 1876861 w 2080163"/>
              <a:gd name="connsiteY21" fmla="*/ 1303364 h 1303363"/>
              <a:gd name="connsiteX22" fmla="*/ 1407417 w 2080163"/>
              <a:gd name="connsiteY22" fmla="*/ 826991 h 1303363"/>
              <a:gd name="connsiteX23" fmla="*/ 1412014 w 2080163"/>
              <a:gd name="connsiteY23" fmla="*/ 738419 h 1303363"/>
              <a:gd name="connsiteX24" fmla="*/ 1119735 w 2080163"/>
              <a:gd name="connsiteY24" fmla="*/ 72137 h 1303363"/>
              <a:gd name="connsiteX25" fmla="*/ 2012052 w 2080163"/>
              <a:gd name="connsiteY25" fmla="*/ 1040037 h 1303363"/>
              <a:gd name="connsiteX26" fmla="*/ 1975127 w 2080163"/>
              <a:gd name="connsiteY26" fmla="*/ 1303362 h 1303363"/>
              <a:gd name="connsiteX27" fmla="*/ 2046356 w 2080163"/>
              <a:gd name="connsiteY27" fmla="*/ 1303362 h 1303363"/>
              <a:gd name="connsiteX28" fmla="*/ 2080163 w 2080163"/>
              <a:gd name="connsiteY28" fmla="*/ 1040037 h 1303363"/>
              <a:gd name="connsiteX29" fmla="*/ 1343901 w 2080163"/>
              <a:gd name="connsiteY29" fmla="*/ 738417 h 1303363"/>
              <a:gd name="connsiteX30" fmla="*/ 1341278 w 2080163"/>
              <a:gd name="connsiteY30" fmla="*/ 801289 h 1303363"/>
              <a:gd name="connsiteX31" fmla="*/ 1042218 w 2080163"/>
              <a:gd name="connsiteY31" fmla="*/ 749567 h 1303363"/>
              <a:gd name="connsiteX32" fmla="*/ 710626 w 2080163"/>
              <a:gd name="connsiteY32" fmla="*/ 813213 h 1303363"/>
              <a:gd name="connsiteX33" fmla="*/ 706937 w 2080163"/>
              <a:gd name="connsiteY33" fmla="*/ 738415 h 1303363"/>
              <a:gd name="connsiteX34" fmla="*/ 1025416 w 2080163"/>
              <a:gd name="connsiteY34" fmla="*/ 81607 h 1303363"/>
              <a:gd name="connsiteX35" fmla="*/ 1343900 w 2080163"/>
              <a:gd name="connsiteY35" fmla="*/ 738415 h 1303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080163" h="1303363">
                <a:moveTo>
                  <a:pt x="2080159" y="1040037"/>
                </a:moveTo>
                <a:cubicBezTo>
                  <a:pt x="2080159" y="466569"/>
                  <a:pt x="1613574" y="0"/>
                  <a:pt x="1040080" y="0"/>
                </a:cubicBezTo>
                <a:cubicBezTo>
                  <a:pt x="466587" y="0"/>
                  <a:pt x="0" y="466569"/>
                  <a:pt x="0" y="1040037"/>
                </a:cubicBezTo>
                <a:cubicBezTo>
                  <a:pt x="0" y="1130985"/>
                  <a:pt x="11771" y="1219228"/>
                  <a:pt x="33807" y="1303362"/>
                </a:cubicBezTo>
                <a:lnTo>
                  <a:pt x="105083" y="1303362"/>
                </a:lnTo>
                <a:cubicBezTo>
                  <a:pt x="81126" y="1219634"/>
                  <a:pt x="68088" y="1131392"/>
                  <a:pt x="68088" y="1040037"/>
                </a:cubicBezTo>
                <a:cubicBezTo>
                  <a:pt x="68088" y="542032"/>
                  <a:pt x="444780" y="130849"/>
                  <a:pt x="928100" y="75077"/>
                </a:cubicBezTo>
                <a:cubicBezTo>
                  <a:pt x="750285" y="240774"/>
                  <a:pt x="638826" y="476766"/>
                  <a:pt x="638826" y="738419"/>
                </a:cubicBezTo>
                <a:cubicBezTo>
                  <a:pt x="638826" y="773611"/>
                  <a:pt x="640876" y="808345"/>
                  <a:pt x="644795" y="842540"/>
                </a:cubicBezTo>
                <a:cubicBezTo>
                  <a:pt x="449232" y="938398"/>
                  <a:pt x="293320" y="1102290"/>
                  <a:pt x="207905" y="1303362"/>
                </a:cubicBezTo>
                <a:lnTo>
                  <a:pt x="282360" y="1303362"/>
                </a:lnTo>
                <a:cubicBezTo>
                  <a:pt x="360460" y="1135649"/>
                  <a:pt x="492290" y="997971"/>
                  <a:pt x="655991" y="912652"/>
                </a:cubicBezTo>
                <a:cubicBezTo>
                  <a:pt x="684473" y="1058267"/>
                  <a:pt x="747767" y="1191558"/>
                  <a:pt x="836940" y="1303362"/>
                </a:cubicBezTo>
                <a:lnTo>
                  <a:pt x="926990" y="1303362"/>
                </a:lnTo>
                <a:cubicBezTo>
                  <a:pt x="821332" y="1187884"/>
                  <a:pt x="747423" y="1042975"/>
                  <a:pt x="719419" y="882444"/>
                </a:cubicBezTo>
                <a:cubicBezTo>
                  <a:pt x="818852" y="840832"/>
                  <a:pt x="927874" y="817681"/>
                  <a:pt x="1042222" y="817681"/>
                </a:cubicBezTo>
                <a:cubicBezTo>
                  <a:pt x="1144621" y="817681"/>
                  <a:pt x="1242352" y="837028"/>
                  <a:pt x="1333160" y="870767"/>
                </a:cubicBezTo>
                <a:cubicBezTo>
                  <a:pt x="1306771" y="1035929"/>
                  <a:pt x="1231996" y="1185093"/>
                  <a:pt x="1123842" y="1303364"/>
                </a:cubicBezTo>
                <a:lnTo>
                  <a:pt x="1213983" y="1303364"/>
                </a:lnTo>
                <a:cubicBezTo>
                  <a:pt x="1306229" y="1187796"/>
                  <a:pt x="1370859" y="1049275"/>
                  <a:pt x="1397833" y="897882"/>
                </a:cubicBezTo>
                <a:cubicBezTo>
                  <a:pt x="1575572" y="981534"/>
                  <a:pt x="1719152" y="1125484"/>
                  <a:pt x="1802132" y="1303364"/>
                </a:cubicBezTo>
                <a:lnTo>
                  <a:pt x="1876861" y="1303364"/>
                </a:lnTo>
                <a:cubicBezTo>
                  <a:pt x="1786750" y="1091119"/>
                  <a:pt x="1618166" y="920140"/>
                  <a:pt x="1407417" y="826991"/>
                </a:cubicBezTo>
                <a:cubicBezTo>
                  <a:pt x="1410261" y="797813"/>
                  <a:pt x="1412014" y="768311"/>
                  <a:pt x="1412014" y="738419"/>
                </a:cubicBezTo>
                <a:cubicBezTo>
                  <a:pt x="1412014" y="475268"/>
                  <a:pt x="1299327" y="237974"/>
                  <a:pt x="1119735" y="72137"/>
                </a:cubicBezTo>
                <a:cubicBezTo>
                  <a:pt x="1618467" y="112886"/>
                  <a:pt x="2012052" y="530988"/>
                  <a:pt x="2012052" y="1040037"/>
                </a:cubicBezTo>
                <a:cubicBezTo>
                  <a:pt x="2012052" y="1131379"/>
                  <a:pt x="1999038" y="1219627"/>
                  <a:pt x="1975127" y="1303362"/>
                </a:cubicBezTo>
                <a:lnTo>
                  <a:pt x="2046356" y="1303362"/>
                </a:lnTo>
                <a:cubicBezTo>
                  <a:pt x="2068392" y="1219228"/>
                  <a:pt x="2080163" y="1130985"/>
                  <a:pt x="2080163" y="1040037"/>
                </a:cubicBezTo>
                <a:close/>
                <a:moveTo>
                  <a:pt x="1343901" y="738417"/>
                </a:moveTo>
                <a:cubicBezTo>
                  <a:pt x="1343901" y="759588"/>
                  <a:pt x="1342829" y="780507"/>
                  <a:pt x="1341278" y="801289"/>
                </a:cubicBezTo>
                <a:cubicBezTo>
                  <a:pt x="1247494" y="768371"/>
                  <a:pt x="1147120" y="749567"/>
                  <a:pt x="1042218" y="749567"/>
                </a:cubicBezTo>
                <a:cubicBezTo>
                  <a:pt x="925119" y="749567"/>
                  <a:pt x="813474" y="772630"/>
                  <a:pt x="710626" y="813213"/>
                </a:cubicBezTo>
                <a:cubicBezTo>
                  <a:pt x="708417" y="788537"/>
                  <a:pt x="706937" y="763656"/>
                  <a:pt x="706937" y="738415"/>
                </a:cubicBezTo>
                <a:cubicBezTo>
                  <a:pt x="706937" y="472419"/>
                  <a:pt x="831734" y="235425"/>
                  <a:pt x="1025416" y="81607"/>
                </a:cubicBezTo>
                <a:cubicBezTo>
                  <a:pt x="1219125" y="235425"/>
                  <a:pt x="1343900" y="472419"/>
                  <a:pt x="1343900" y="738415"/>
                </a:cubicBezTo>
                <a:close/>
              </a:path>
            </a:pathLst>
          </a:custGeom>
          <a:solidFill>
            <a:srgbClr val="5BC9BE"/>
          </a:solidFill>
          <a:ln w="180" cap="flat">
            <a:noFill/>
            <a:prstDash val="solid"/>
            <a:miter/>
          </a:ln>
        </p:spPr>
        <p:txBody>
          <a:bodyPr rtlCol="0" anchor="ctr"/>
          <a:lstStyle/>
          <a:p>
            <a:endParaRPr lang="fi-FI"/>
          </a:p>
        </p:txBody>
      </p:sp>
      <p:sp>
        <p:nvSpPr>
          <p:cNvPr id="22" name="Vapaamuotoinen: Muoto 21">
            <a:extLst>
              <a:ext uri="{FF2B5EF4-FFF2-40B4-BE49-F238E27FC236}">
                <a16:creationId xmlns:a16="http://schemas.microsoft.com/office/drawing/2014/main" id="{023DDEB1-0D77-DD60-0009-416438663AF8}"/>
              </a:ext>
              <a:ext uri="{C183D7F6-B498-43B3-948B-1728B52AA6E4}">
                <adec:decorative xmlns:adec="http://schemas.microsoft.com/office/drawing/2017/decorative" val="1"/>
              </a:ext>
            </a:extLst>
          </p:cNvPr>
          <p:cNvSpPr/>
          <p:nvPr/>
        </p:nvSpPr>
        <p:spPr>
          <a:xfrm>
            <a:off x="1031820" y="3813221"/>
            <a:ext cx="2080159" cy="2080074"/>
          </a:xfrm>
          <a:custGeom>
            <a:avLst/>
            <a:gdLst>
              <a:gd name="connsiteX0" fmla="*/ 2080159 w 2080159"/>
              <a:gd name="connsiteY0" fmla="*/ 1040037 h 2080074"/>
              <a:gd name="connsiteX1" fmla="*/ 1040080 w 2080159"/>
              <a:gd name="connsiteY1" fmla="*/ 0 h 2080074"/>
              <a:gd name="connsiteX2" fmla="*/ 0 w 2080159"/>
              <a:gd name="connsiteY2" fmla="*/ 1040037 h 2080074"/>
              <a:gd name="connsiteX3" fmla="*/ 1040080 w 2080159"/>
              <a:gd name="connsiteY3" fmla="*/ 2080074 h 2080074"/>
              <a:gd name="connsiteX4" fmla="*/ 2080159 w 2080159"/>
              <a:gd name="connsiteY4" fmla="*/ 1040037 h 2080074"/>
              <a:gd name="connsiteX5" fmla="*/ 1343901 w 2080159"/>
              <a:gd name="connsiteY5" fmla="*/ 738417 h 2080074"/>
              <a:gd name="connsiteX6" fmla="*/ 1341279 w 2080159"/>
              <a:gd name="connsiteY6" fmla="*/ 801289 h 2080074"/>
              <a:gd name="connsiteX7" fmla="*/ 1042218 w 2080159"/>
              <a:gd name="connsiteY7" fmla="*/ 749567 h 2080074"/>
              <a:gd name="connsiteX8" fmla="*/ 710625 w 2080159"/>
              <a:gd name="connsiteY8" fmla="*/ 813220 h 2080074"/>
              <a:gd name="connsiteX9" fmla="*/ 706935 w 2080159"/>
              <a:gd name="connsiteY9" fmla="*/ 738415 h 2080074"/>
              <a:gd name="connsiteX10" fmla="*/ 1025414 w 2080159"/>
              <a:gd name="connsiteY10" fmla="*/ 81608 h 2080074"/>
              <a:gd name="connsiteX11" fmla="*/ 1343900 w 2080159"/>
              <a:gd name="connsiteY11" fmla="*/ 738415 h 2080074"/>
              <a:gd name="connsiteX12" fmla="*/ 968275 w 2080159"/>
              <a:gd name="connsiteY12" fmla="*/ 1437156 h 2080074"/>
              <a:gd name="connsiteX13" fmla="*/ 504947 w 2080159"/>
              <a:gd name="connsiteY13" fmla="*/ 1577331 h 2080074"/>
              <a:gd name="connsiteX14" fmla="*/ 214695 w 2080159"/>
              <a:gd name="connsiteY14" fmla="*/ 1524498 h 2080074"/>
              <a:gd name="connsiteX15" fmla="*/ 655989 w 2080159"/>
              <a:gd name="connsiteY15" fmla="*/ 912650 h 2080074"/>
              <a:gd name="connsiteX16" fmla="*/ 968275 w 2080159"/>
              <a:gd name="connsiteY16" fmla="*/ 1437156 h 2080074"/>
              <a:gd name="connsiteX17" fmla="*/ 719414 w 2080159"/>
              <a:gd name="connsiteY17" fmla="*/ 882443 h 2080074"/>
              <a:gd name="connsiteX18" fmla="*/ 1042218 w 2080159"/>
              <a:gd name="connsiteY18" fmla="*/ 817679 h 2080074"/>
              <a:gd name="connsiteX19" fmla="*/ 1333156 w 2080159"/>
              <a:gd name="connsiteY19" fmla="*/ 870765 h 2080074"/>
              <a:gd name="connsiteX20" fmla="*/ 1025414 w 2080159"/>
              <a:gd name="connsiteY20" fmla="*/ 1395158 h 2080074"/>
              <a:gd name="connsiteX21" fmla="*/ 719412 w 2080159"/>
              <a:gd name="connsiteY21" fmla="*/ 882444 h 2080074"/>
              <a:gd name="connsiteX22" fmla="*/ 1397827 w 2080159"/>
              <a:gd name="connsiteY22" fmla="*/ 897880 h 2080074"/>
              <a:gd name="connsiteX23" fmla="*/ 1867920 w 2080159"/>
              <a:gd name="connsiteY23" fmla="*/ 1512841 h 2080074"/>
              <a:gd name="connsiteX24" fmla="*/ 1545916 w 2080159"/>
              <a:gd name="connsiteY24" fmla="*/ 1577331 h 2080074"/>
              <a:gd name="connsiteX25" fmla="*/ 1082580 w 2080159"/>
              <a:gd name="connsiteY25" fmla="*/ 1437156 h 2080074"/>
              <a:gd name="connsiteX26" fmla="*/ 1397827 w 2080159"/>
              <a:gd name="connsiteY26" fmla="*/ 897880 h 2080074"/>
              <a:gd name="connsiteX27" fmla="*/ 253143 w 2080159"/>
              <a:gd name="connsiteY27" fmla="*/ 1608225 h 2080074"/>
              <a:gd name="connsiteX28" fmla="*/ 504945 w 2080159"/>
              <a:gd name="connsiteY28" fmla="*/ 1645424 h 2080074"/>
              <a:gd name="connsiteX29" fmla="*/ 1025414 w 2080159"/>
              <a:gd name="connsiteY29" fmla="*/ 1480063 h 2080074"/>
              <a:gd name="connsiteX30" fmla="*/ 1545916 w 2080159"/>
              <a:gd name="connsiteY30" fmla="*/ 1645424 h 2080074"/>
              <a:gd name="connsiteX31" fmla="*/ 1836161 w 2080159"/>
              <a:gd name="connsiteY31" fmla="*/ 1596000 h 2080074"/>
              <a:gd name="connsiteX32" fmla="*/ 1040078 w 2080159"/>
              <a:gd name="connsiteY32" fmla="*/ 2011964 h 2080074"/>
              <a:gd name="connsiteX33" fmla="*/ 253145 w 2080159"/>
              <a:gd name="connsiteY33" fmla="*/ 1608225 h 2080074"/>
              <a:gd name="connsiteX34" fmla="*/ 928095 w 2080159"/>
              <a:gd name="connsiteY34" fmla="*/ 75075 h 2080074"/>
              <a:gd name="connsiteX35" fmla="*/ 638820 w 2080159"/>
              <a:gd name="connsiteY35" fmla="*/ 738417 h 2080074"/>
              <a:gd name="connsiteX36" fmla="*/ 644790 w 2080159"/>
              <a:gd name="connsiteY36" fmla="*/ 842538 h 2080074"/>
              <a:gd name="connsiteX37" fmla="*/ 159990 w 2080159"/>
              <a:gd name="connsiteY37" fmla="*/ 1449879 h 2080074"/>
              <a:gd name="connsiteX38" fmla="*/ 68084 w 2080159"/>
              <a:gd name="connsiteY38" fmla="*/ 1040035 h 2080074"/>
              <a:gd name="connsiteX39" fmla="*/ 928095 w 2080159"/>
              <a:gd name="connsiteY39" fmla="*/ 75075 h 2080074"/>
              <a:gd name="connsiteX40" fmla="*/ 2012043 w 2080159"/>
              <a:gd name="connsiteY40" fmla="*/ 1040035 h 2080074"/>
              <a:gd name="connsiteX41" fmla="*/ 1923241 w 2080159"/>
              <a:gd name="connsiteY41" fmla="*/ 1443529 h 2080074"/>
              <a:gd name="connsiteX42" fmla="*/ 1407406 w 2080159"/>
              <a:gd name="connsiteY42" fmla="*/ 826987 h 2080074"/>
              <a:gd name="connsiteX43" fmla="*/ 1412004 w 2080159"/>
              <a:gd name="connsiteY43" fmla="*/ 738415 h 2080074"/>
              <a:gd name="connsiteX44" fmla="*/ 1119726 w 2080159"/>
              <a:gd name="connsiteY44" fmla="*/ 72134 h 2080074"/>
              <a:gd name="connsiteX45" fmla="*/ 2012041 w 2080159"/>
              <a:gd name="connsiteY45" fmla="*/ 1040033 h 2080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080159" h="2080074">
                <a:moveTo>
                  <a:pt x="2080159" y="1040037"/>
                </a:moveTo>
                <a:cubicBezTo>
                  <a:pt x="2080159" y="466568"/>
                  <a:pt x="1613574" y="0"/>
                  <a:pt x="1040080" y="0"/>
                </a:cubicBezTo>
                <a:cubicBezTo>
                  <a:pt x="466586" y="0"/>
                  <a:pt x="0" y="466568"/>
                  <a:pt x="0" y="1040037"/>
                </a:cubicBezTo>
                <a:cubicBezTo>
                  <a:pt x="0" y="1613508"/>
                  <a:pt x="466586" y="2080074"/>
                  <a:pt x="1040080" y="2080074"/>
                </a:cubicBezTo>
                <a:cubicBezTo>
                  <a:pt x="1613574" y="2080074"/>
                  <a:pt x="2080159" y="1613508"/>
                  <a:pt x="2080159" y="1040037"/>
                </a:cubicBezTo>
                <a:close/>
                <a:moveTo>
                  <a:pt x="1343901" y="738417"/>
                </a:moveTo>
                <a:cubicBezTo>
                  <a:pt x="1343901" y="759588"/>
                  <a:pt x="1342828" y="780507"/>
                  <a:pt x="1341279" y="801289"/>
                </a:cubicBezTo>
                <a:cubicBezTo>
                  <a:pt x="1247492" y="768370"/>
                  <a:pt x="1147118" y="749567"/>
                  <a:pt x="1042218" y="749567"/>
                </a:cubicBezTo>
                <a:cubicBezTo>
                  <a:pt x="925119" y="749567"/>
                  <a:pt x="813474" y="772629"/>
                  <a:pt x="710625" y="813220"/>
                </a:cubicBezTo>
                <a:cubicBezTo>
                  <a:pt x="708415" y="788544"/>
                  <a:pt x="706935" y="763656"/>
                  <a:pt x="706935" y="738415"/>
                </a:cubicBezTo>
                <a:cubicBezTo>
                  <a:pt x="706935" y="472419"/>
                  <a:pt x="831732" y="235426"/>
                  <a:pt x="1025414" y="81608"/>
                </a:cubicBezTo>
                <a:cubicBezTo>
                  <a:pt x="1219125" y="235426"/>
                  <a:pt x="1343900" y="472419"/>
                  <a:pt x="1343900" y="738415"/>
                </a:cubicBezTo>
                <a:close/>
                <a:moveTo>
                  <a:pt x="968275" y="1437156"/>
                </a:moveTo>
                <a:cubicBezTo>
                  <a:pt x="835402" y="1525548"/>
                  <a:pt x="676163" y="1577331"/>
                  <a:pt x="504947" y="1577331"/>
                </a:cubicBezTo>
                <a:cubicBezTo>
                  <a:pt x="402802" y="1577331"/>
                  <a:pt x="305300" y="1558054"/>
                  <a:pt x="214695" y="1524498"/>
                </a:cubicBezTo>
                <a:cubicBezTo>
                  <a:pt x="257152" y="1258025"/>
                  <a:pt x="424813" y="1033141"/>
                  <a:pt x="655989" y="912650"/>
                </a:cubicBezTo>
                <a:cubicBezTo>
                  <a:pt x="696948" y="1122053"/>
                  <a:pt x="809881" y="1305989"/>
                  <a:pt x="968275" y="1437156"/>
                </a:cubicBezTo>
                <a:close/>
                <a:moveTo>
                  <a:pt x="719414" y="882443"/>
                </a:moveTo>
                <a:cubicBezTo>
                  <a:pt x="818846" y="840830"/>
                  <a:pt x="927868" y="817679"/>
                  <a:pt x="1042218" y="817679"/>
                </a:cubicBezTo>
                <a:cubicBezTo>
                  <a:pt x="1144615" y="817679"/>
                  <a:pt x="1242341" y="837026"/>
                  <a:pt x="1333156" y="870765"/>
                </a:cubicBezTo>
                <a:cubicBezTo>
                  <a:pt x="1299372" y="1082195"/>
                  <a:pt x="1186300" y="1267407"/>
                  <a:pt x="1025414" y="1395158"/>
                </a:cubicBezTo>
                <a:cubicBezTo>
                  <a:pt x="867496" y="1269751"/>
                  <a:pt x="755450" y="1089028"/>
                  <a:pt x="719412" y="882444"/>
                </a:cubicBezTo>
                <a:close/>
                <a:moveTo>
                  <a:pt x="1397827" y="897880"/>
                </a:moveTo>
                <a:cubicBezTo>
                  <a:pt x="1641163" y="1012402"/>
                  <a:pt x="1820501" y="1239930"/>
                  <a:pt x="1867920" y="1512841"/>
                </a:cubicBezTo>
                <a:cubicBezTo>
                  <a:pt x="1768716" y="1554251"/>
                  <a:pt x="1659986" y="1577331"/>
                  <a:pt x="1545916" y="1577331"/>
                </a:cubicBezTo>
                <a:cubicBezTo>
                  <a:pt x="1374700" y="1577331"/>
                  <a:pt x="1215459" y="1525546"/>
                  <a:pt x="1082580" y="1437156"/>
                </a:cubicBezTo>
                <a:cubicBezTo>
                  <a:pt x="1244692" y="1302891"/>
                  <a:pt x="1359421" y="1113431"/>
                  <a:pt x="1397827" y="897880"/>
                </a:cubicBezTo>
                <a:close/>
                <a:moveTo>
                  <a:pt x="253143" y="1608225"/>
                </a:moveTo>
                <a:cubicBezTo>
                  <a:pt x="333227" y="1631694"/>
                  <a:pt x="417367" y="1645424"/>
                  <a:pt x="504945" y="1645424"/>
                </a:cubicBezTo>
                <a:cubicBezTo>
                  <a:pt x="698629" y="1645424"/>
                  <a:pt x="877922" y="1583891"/>
                  <a:pt x="1025414" y="1480063"/>
                </a:cubicBezTo>
                <a:cubicBezTo>
                  <a:pt x="1172932" y="1583891"/>
                  <a:pt x="1352231" y="1645424"/>
                  <a:pt x="1545916" y="1645424"/>
                </a:cubicBezTo>
                <a:cubicBezTo>
                  <a:pt x="1647647" y="1645424"/>
                  <a:pt x="1744858" y="1627167"/>
                  <a:pt x="1836161" y="1596000"/>
                </a:cubicBezTo>
                <a:cubicBezTo>
                  <a:pt x="1660240" y="1847086"/>
                  <a:pt x="1369257" y="2011964"/>
                  <a:pt x="1040078" y="2011964"/>
                </a:cubicBezTo>
                <a:cubicBezTo>
                  <a:pt x="716359" y="2011964"/>
                  <a:pt x="429893" y="1852299"/>
                  <a:pt x="253145" y="1608225"/>
                </a:cubicBezTo>
                <a:close/>
                <a:moveTo>
                  <a:pt x="928095" y="75075"/>
                </a:moveTo>
                <a:cubicBezTo>
                  <a:pt x="750281" y="240772"/>
                  <a:pt x="638820" y="476764"/>
                  <a:pt x="638820" y="738417"/>
                </a:cubicBezTo>
                <a:cubicBezTo>
                  <a:pt x="638820" y="773609"/>
                  <a:pt x="640873" y="808343"/>
                  <a:pt x="644790" y="842538"/>
                </a:cubicBezTo>
                <a:cubicBezTo>
                  <a:pt x="403569" y="960777"/>
                  <a:pt x="222663" y="1182520"/>
                  <a:pt x="159990" y="1449879"/>
                </a:cubicBezTo>
                <a:cubicBezTo>
                  <a:pt x="101639" y="1325133"/>
                  <a:pt x="68084" y="1186588"/>
                  <a:pt x="68084" y="1040035"/>
                </a:cubicBezTo>
                <a:cubicBezTo>
                  <a:pt x="68084" y="542030"/>
                  <a:pt x="444777" y="130847"/>
                  <a:pt x="928095" y="75075"/>
                </a:cubicBezTo>
                <a:close/>
                <a:moveTo>
                  <a:pt x="2012043" y="1040035"/>
                </a:moveTo>
                <a:cubicBezTo>
                  <a:pt x="2012043" y="1184086"/>
                  <a:pt x="1979696" y="1320440"/>
                  <a:pt x="1923241" y="1443529"/>
                </a:cubicBezTo>
                <a:cubicBezTo>
                  <a:pt x="1856334" y="1167083"/>
                  <a:pt x="1662828" y="939878"/>
                  <a:pt x="1407406" y="826987"/>
                </a:cubicBezTo>
                <a:cubicBezTo>
                  <a:pt x="1410252" y="797809"/>
                  <a:pt x="1412004" y="768307"/>
                  <a:pt x="1412004" y="738415"/>
                </a:cubicBezTo>
                <a:cubicBezTo>
                  <a:pt x="1412004" y="475265"/>
                  <a:pt x="1299318" y="237971"/>
                  <a:pt x="1119726" y="72134"/>
                </a:cubicBezTo>
                <a:cubicBezTo>
                  <a:pt x="1618465" y="112882"/>
                  <a:pt x="2012041" y="530985"/>
                  <a:pt x="2012041" y="1040033"/>
                </a:cubicBezTo>
                <a:close/>
              </a:path>
            </a:pathLst>
          </a:custGeom>
          <a:solidFill>
            <a:srgbClr val="5BC9BE"/>
          </a:solidFill>
          <a:ln w="180" cap="flat">
            <a:noFill/>
            <a:prstDash val="solid"/>
            <a:miter/>
          </a:ln>
        </p:spPr>
        <p:txBody>
          <a:bodyPr rtlCol="0" anchor="ctr"/>
          <a:lstStyle/>
          <a:p>
            <a:endParaRPr lang="fi-FI"/>
          </a:p>
        </p:txBody>
      </p:sp>
      <p:sp>
        <p:nvSpPr>
          <p:cNvPr id="23" name="Vapaamuotoinen: Muoto 22">
            <a:extLst>
              <a:ext uri="{FF2B5EF4-FFF2-40B4-BE49-F238E27FC236}">
                <a16:creationId xmlns:a16="http://schemas.microsoft.com/office/drawing/2014/main" id="{1AB1B36F-0133-2E95-64D9-268DE8A7B483}"/>
              </a:ext>
              <a:ext uri="{C183D7F6-B498-43B3-948B-1728B52AA6E4}">
                <adec:decorative xmlns:adec="http://schemas.microsoft.com/office/drawing/2017/decorative" val="1"/>
              </a:ext>
            </a:extLst>
          </p:cNvPr>
          <p:cNvSpPr/>
          <p:nvPr/>
        </p:nvSpPr>
        <p:spPr>
          <a:xfrm>
            <a:off x="25728" y="5554659"/>
            <a:ext cx="2080162" cy="1303363"/>
          </a:xfrm>
          <a:custGeom>
            <a:avLst/>
            <a:gdLst>
              <a:gd name="connsiteX0" fmla="*/ 2080159 w 2080162"/>
              <a:gd name="connsiteY0" fmla="*/ 1040037 h 1303363"/>
              <a:gd name="connsiteX1" fmla="*/ 1040080 w 2080162"/>
              <a:gd name="connsiteY1" fmla="*/ 0 h 1303363"/>
              <a:gd name="connsiteX2" fmla="*/ 0 w 2080162"/>
              <a:gd name="connsiteY2" fmla="*/ 1040037 h 1303363"/>
              <a:gd name="connsiteX3" fmla="*/ 33807 w 2080162"/>
              <a:gd name="connsiteY3" fmla="*/ 1303362 h 1303363"/>
              <a:gd name="connsiteX4" fmla="*/ 105083 w 2080162"/>
              <a:gd name="connsiteY4" fmla="*/ 1303362 h 1303363"/>
              <a:gd name="connsiteX5" fmla="*/ 68088 w 2080162"/>
              <a:gd name="connsiteY5" fmla="*/ 1040037 h 1303363"/>
              <a:gd name="connsiteX6" fmla="*/ 928098 w 2080162"/>
              <a:gd name="connsiteY6" fmla="*/ 75077 h 1303363"/>
              <a:gd name="connsiteX7" fmla="*/ 638826 w 2080162"/>
              <a:gd name="connsiteY7" fmla="*/ 738419 h 1303363"/>
              <a:gd name="connsiteX8" fmla="*/ 644795 w 2080162"/>
              <a:gd name="connsiteY8" fmla="*/ 842540 h 1303363"/>
              <a:gd name="connsiteX9" fmla="*/ 207901 w 2080162"/>
              <a:gd name="connsiteY9" fmla="*/ 1303362 h 1303363"/>
              <a:gd name="connsiteX10" fmla="*/ 282360 w 2080162"/>
              <a:gd name="connsiteY10" fmla="*/ 1303362 h 1303363"/>
              <a:gd name="connsiteX11" fmla="*/ 655990 w 2080162"/>
              <a:gd name="connsiteY11" fmla="*/ 912652 h 1303363"/>
              <a:gd name="connsiteX12" fmla="*/ 836940 w 2080162"/>
              <a:gd name="connsiteY12" fmla="*/ 1303362 h 1303363"/>
              <a:gd name="connsiteX13" fmla="*/ 926989 w 2080162"/>
              <a:gd name="connsiteY13" fmla="*/ 1303362 h 1303363"/>
              <a:gd name="connsiteX14" fmla="*/ 719419 w 2080162"/>
              <a:gd name="connsiteY14" fmla="*/ 882444 h 1303363"/>
              <a:gd name="connsiteX15" fmla="*/ 1042222 w 2080162"/>
              <a:gd name="connsiteY15" fmla="*/ 817681 h 1303363"/>
              <a:gd name="connsiteX16" fmla="*/ 1333160 w 2080162"/>
              <a:gd name="connsiteY16" fmla="*/ 870767 h 1303363"/>
              <a:gd name="connsiteX17" fmla="*/ 1123842 w 2080162"/>
              <a:gd name="connsiteY17" fmla="*/ 1303364 h 1303363"/>
              <a:gd name="connsiteX18" fmla="*/ 1213983 w 2080162"/>
              <a:gd name="connsiteY18" fmla="*/ 1303364 h 1303363"/>
              <a:gd name="connsiteX19" fmla="*/ 1397833 w 2080162"/>
              <a:gd name="connsiteY19" fmla="*/ 897882 h 1303363"/>
              <a:gd name="connsiteX20" fmla="*/ 1802132 w 2080162"/>
              <a:gd name="connsiteY20" fmla="*/ 1303364 h 1303363"/>
              <a:gd name="connsiteX21" fmla="*/ 1876861 w 2080162"/>
              <a:gd name="connsiteY21" fmla="*/ 1303364 h 1303363"/>
              <a:gd name="connsiteX22" fmla="*/ 1407417 w 2080162"/>
              <a:gd name="connsiteY22" fmla="*/ 826991 h 1303363"/>
              <a:gd name="connsiteX23" fmla="*/ 1412014 w 2080162"/>
              <a:gd name="connsiteY23" fmla="*/ 738419 h 1303363"/>
              <a:gd name="connsiteX24" fmla="*/ 1119735 w 2080162"/>
              <a:gd name="connsiteY24" fmla="*/ 72137 h 1303363"/>
              <a:gd name="connsiteX25" fmla="*/ 2012050 w 2080162"/>
              <a:gd name="connsiteY25" fmla="*/ 1040037 h 1303363"/>
              <a:gd name="connsiteX26" fmla="*/ 1975127 w 2080162"/>
              <a:gd name="connsiteY26" fmla="*/ 1303362 h 1303363"/>
              <a:gd name="connsiteX27" fmla="*/ 2046356 w 2080162"/>
              <a:gd name="connsiteY27" fmla="*/ 1303362 h 1303363"/>
              <a:gd name="connsiteX28" fmla="*/ 2080163 w 2080162"/>
              <a:gd name="connsiteY28" fmla="*/ 1040037 h 1303363"/>
              <a:gd name="connsiteX29" fmla="*/ 1343901 w 2080162"/>
              <a:gd name="connsiteY29" fmla="*/ 738417 h 1303363"/>
              <a:gd name="connsiteX30" fmla="*/ 1341278 w 2080162"/>
              <a:gd name="connsiteY30" fmla="*/ 801289 h 1303363"/>
              <a:gd name="connsiteX31" fmla="*/ 1042218 w 2080162"/>
              <a:gd name="connsiteY31" fmla="*/ 749567 h 1303363"/>
              <a:gd name="connsiteX32" fmla="*/ 710625 w 2080162"/>
              <a:gd name="connsiteY32" fmla="*/ 813213 h 1303363"/>
              <a:gd name="connsiteX33" fmla="*/ 706937 w 2080162"/>
              <a:gd name="connsiteY33" fmla="*/ 738415 h 1303363"/>
              <a:gd name="connsiteX34" fmla="*/ 1025416 w 2080162"/>
              <a:gd name="connsiteY34" fmla="*/ 81607 h 1303363"/>
              <a:gd name="connsiteX35" fmla="*/ 1343900 w 2080162"/>
              <a:gd name="connsiteY35" fmla="*/ 738415 h 1303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080162" h="1303363">
                <a:moveTo>
                  <a:pt x="2080159" y="1040037"/>
                </a:moveTo>
                <a:cubicBezTo>
                  <a:pt x="2080159" y="466569"/>
                  <a:pt x="1613574" y="0"/>
                  <a:pt x="1040080" y="0"/>
                </a:cubicBezTo>
                <a:cubicBezTo>
                  <a:pt x="466587" y="0"/>
                  <a:pt x="0" y="466569"/>
                  <a:pt x="0" y="1040037"/>
                </a:cubicBezTo>
                <a:cubicBezTo>
                  <a:pt x="0" y="1130985"/>
                  <a:pt x="11771" y="1219228"/>
                  <a:pt x="33807" y="1303362"/>
                </a:cubicBezTo>
                <a:lnTo>
                  <a:pt x="105083" y="1303362"/>
                </a:lnTo>
                <a:cubicBezTo>
                  <a:pt x="81128" y="1219634"/>
                  <a:pt x="68088" y="1131392"/>
                  <a:pt x="68088" y="1040037"/>
                </a:cubicBezTo>
                <a:cubicBezTo>
                  <a:pt x="68088" y="542032"/>
                  <a:pt x="444780" y="130849"/>
                  <a:pt x="928098" y="75077"/>
                </a:cubicBezTo>
                <a:cubicBezTo>
                  <a:pt x="750285" y="240774"/>
                  <a:pt x="638826" y="476766"/>
                  <a:pt x="638826" y="738419"/>
                </a:cubicBezTo>
                <a:cubicBezTo>
                  <a:pt x="638826" y="773611"/>
                  <a:pt x="640876" y="808345"/>
                  <a:pt x="644795" y="842540"/>
                </a:cubicBezTo>
                <a:cubicBezTo>
                  <a:pt x="449232" y="938398"/>
                  <a:pt x="293319" y="1102290"/>
                  <a:pt x="207901" y="1303362"/>
                </a:cubicBezTo>
                <a:lnTo>
                  <a:pt x="282360" y="1303362"/>
                </a:lnTo>
                <a:cubicBezTo>
                  <a:pt x="360460" y="1135649"/>
                  <a:pt x="492290" y="997971"/>
                  <a:pt x="655990" y="912652"/>
                </a:cubicBezTo>
                <a:cubicBezTo>
                  <a:pt x="684469" y="1058267"/>
                  <a:pt x="747763" y="1191558"/>
                  <a:pt x="836940" y="1303362"/>
                </a:cubicBezTo>
                <a:lnTo>
                  <a:pt x="926989" y="1303362"/>
                </a:lnTo>
                <a:cubicBezTo>
                  <a:pt x="821332" y="1187884"/>
                  <a:pt x="747423" y="1042975"/>
                  <a:pt x="719419" y="882444"/>
                </a:cubicBezTo>
                <a:cubicBezTo>
                  <a:pt x="818852" y="840832"/>
                  <a:pt x="927872" y="817681"/>
                  <a:pt x="1042222" y="817681"/>
                </a:cubicBezTo>
                <a:cubicBezTo>
                  <a:pt x="1144621" y="817681"/>
                  <a:pt x="1242347" y="837028"/>
                  <a:pt x="1333160" y="870767"/>
                </a:cubicBezTo>
                <a:cubicBezTo>
                  <a:pt x="1306771" y="1035929"/>
                  <a:pt x="1231996" y="1185093"/>
                  <a:pt x="1123842" y="1303364"/>
                </a:cubicBezTo>
                <a:lnTo>
                  <a:pt x="1213983" y="1303364"/>
                </a:lnTo>
                <a:cubicBezTo>
                  <a:pt x="1306229" y="1187796"/>
                  <a:pt x="1370859" y="1049275"/>
                  <a:pt x="1397833" y="897882"/>
                </a:cubicBezTo>
                <a:cubicBezTo>
                  <a:pt x="1575572" y="981534"/>
                  <a:pt x="1719152" y="1125484"/>
                  <a:pt x="1802132" y="1303364"/>
                </a:cubicBezTo>
                <a:lnTo>
                  <a:pt x="1876861" y="1303364"/>
                </a:lnTo>
                <a:cubicBezTo>
                  <a:pt x="1786750" y="1091119"/>
                  <a:pt x="1618166" y="920140"/>
                  <a:pt x="1407417" y="826991"/>
                </a:cubicBezTo>
                <a:cubicBezTo>
                  <a:pt x="1410261" y="797813"/>
                  <a:pt x="1412014" y="768311"/>
                  <a:pt x="1412014" y="738419"/>
                </a:cubicBezTo>
                <a:cubicBezTo>
                  <a:pt x="1412014" y="475268"/>
                  <a:pt x="1299327" y="237974"/>
                  <a:pt x="1119735" y="72137"/>
                </a:cubicBezTo>
                <a:cubicBezTo>
                  <a:pt x="1618467" y="112886"/>
                  <a:pt x="2012050" y="530988"/>
                  <a:pt x="2012050" y="1040037"/>
                </a:cubicBezTo>
                <a:cubicBezTo>
                  <a:pt x="2012050" y="1131379"/>
                  <a:pt x="1999038" y="1219627"/>
                  <a:pt x="1975127" y="1303362"/>
                </a:cubicBezTo>
                <a:lnTo>
                  <a:pt x="2046356" y="1303362"/>
                </a:lnTo>
                <a:cubicBezTo>
                  <a:pt x="2068392" y="1219228"/>
                  <a:pt x="2080163" y="1130985"/>
                  <a:pt x="2080163" y="1040037"/>
                </a:cubicBezTo>
                <a:close/>
                <a:moveTo>
                  <a:pt x="1343901" y="738417"/>
                </a:moveTo>
                <a:cubicBezTo>
                  <a:pt x="1343901" y="759588"/>
                  <a:pt x="1342828" y="780507"/>
                  <a:pt x="1341278" y="801289"/>
                </a:cubicBezTo>
                <a:cubicBezTo>
                  <a:pt x="1247493" y="768371"/>
                  <a:pt x="1147120" y="749567"/>
                  <a:pt x="1042218" y="749567"/>
                </a:cubicBezTo>
                <a:cubicBezTo>
                  <a:pt x="925119" y="749567"/>
                  <a:pt x="813474" y="772630"/>
                  <a:pt x="710625" y="813213"/>
                </a:cubicBezTo>
                <a:cubicBezTo>
                  <a:pt x="708417" y="788537"/>
                  <a:pt x="706937" y="763656"/>
                  <a:pt x="706937" y="738415"/>
                </a:cubicBezTo>
                <a:cubicBezTo>
                  <a:pt x="706937" y="472419"/>
                  <a:pt x="831732" y="235425"/>
                  <a:pt x="1025416" y="81607"/>
                </a:cubicBezTo>
                <a:cubicBezTo>
                  <a:pt x="1219124" y="235425"/>
                  <a:pt x="1343900" y="472419"/>
                  <a:pt x="1343900" y="738415"/>
                </a:cubicBezTo>
                <a:close/>
              </a:path>
            </a:pathLst>
          </a:custGeom>
          <a:solidFill>
            <a:srgbClr val="5BC9BE"/>
          </a:solidFill>
          <a:ln w="180" cap="flat">
            <a:noFill/>
            <a:prstDash val="solid"/>
            <a:miter/>
          </a:ln>
        </p:spPr>
        <p:txBody>
          <a:bodyPr rtlCol="0" anchor="ctr"/>
          <a:lstStyle/>
          <a:p>
            <a:endParaRPr lang="fi-FI"/>
          </a:p>
        </p:txBody>
      </p:sp>
      <p:sp>
        <p:nvSpPr>
          <p:cNvPr id="24" name="Vapaamuotoinen: Muoto 23">
            <a:extLst>
              <a:ext uri="{FF2B5EF4-FFF2-40B4-BE49-F238E27FC236}">
                <a16:creationId xmlns:a16="http://schemas.microsoft.com/office/drawing/2014/main" id="{9D9ADB83-5DE7-6D85-5CEA-91ECB373B058}"/>
              </a:ext>
              <a:ext uri="{C183D7F6-B498-43B3-948B-1728B52AA6E4}">
                <adec:decorative xmlns:adec="http://schemas.microsoft.com/office/drawing/2017/decorative" val="1"/>
              </a:ext>
            </a:extLst>
          </p:cNvPr>
          <p:cNvSpPr/>
          <p:nvPr/>
        </p:nvSpPr>
        <p:spPr>
          <a:xfrm>
            <a:off x="0" y="3813221"/>
            <a:ext cx="1099796" cy="2080075"/>
          </a:xfrm>
          <a:custGeom>
            <a:avLst/>
            <a:gdLst>
              <a:gd name="connsiteX0" fmla="*/ 1099797 w 1099796"/>
              <a:gd name="connsiteY0" fmla="*/ 1040037 h 2080075"/>
              <a:gd name="connsiteX1" fmla="*/ 59717 w 1099796"/>
              <a:gd name="connsiteY1" fmla="*/ 0 h 2080075"/>
              <a:gd name="connsiteX2" fmla="*/ 2 w 1099796"/>
              <a:gd name="connsiteY2" fmla="*/ 1755 h 2080075"/>
              <a:gd name="connsiteX3" fmla="*/ 2 w 1099796"/>
              <a:gd name="connsiteY3" fmla="*/ 120032 h 2080075"/>
              <a:gd name="connsiteX4" fmla="*/ 45055 w 1099796"/>
              <a:gd name="connsiteY4" fmla="*/ 81611 h 2080075"/>
              <a:gd name="connsiteX5" fmla="*/ 363540 w 1099796"/>
              <a:gd name="connsiteY5" fmla="*/ 738419 h 2080075"/>
              <a:gd name="connsiteX6" fmla="*/ 360918 w 1099796"/>
              <a:gd name="connsiteY6" fmla="*/ 801291 h 2080075"/>
              <a:gd name="connsiteX7" fmla="*/ 61857 w 1099796"/>
              <a:gd name="connsiteY7" fmla="*/ 749569 h 2080075"/>
              <a:gd name="connsiteX8" fmla="*/ 2 w 1099796"/>
              <a:gd name="connsiteY8" fmla="*/ 751723 h 2080075"/>
              <a:gd name="connsiteX9" fmla="*/ 2 w 1099796"/>
              <a:gd name="connsiteY9" fmla="*/ 819952 h 2080075"/>
              <a:gd name="connsiteX10" fmla="*/ 61857 w 1099796"/>
              <a:gd name="connsiteY10" fmla="*/ 817679 h 2080075"/>
              <a:gd name="connsiteX11" fmla="*/ 352795 w 1099796"/>
              <a:gd name="connsiteY11" fmla="*/ 870765 h 2080075"/>
              <a:gd name="connsiteX12" fmla="*/ 45053 w 1099796"/>
              <a:gd name="connsiteY12" fmla="*/ 1395158 h 2080075"/>
              <a:gd name="connsiteX13" fmla="*/ 0 w 1099796"/>
              <a:gd name="connsiteY13" fmla="*/ 1356733 h 2080075"/>
              <a:gd name="connsiteX14" fmla="*/ 0 w 1099796"/>
              <a:gd name="connsiteY14" fmla="*/ 1509833 h 2080075"/>
              <a:gd name="connsiteX15" fmla="*/ 45053 w 1099796"/>
              <a:gd name="connsiteY15" fmla="*/ 1480065 h 2080075"/>
              <a:gd name="connsiteX16" fmla="*/ 565555 w 1099796"/>
              <a:gd name="connsiteY16" fmla="*/ 1645425 h 2080075"/>
              <a:gd name="connsiteX17" fmla="*/ 855800 w 1099796"/>
              <a:gd name="connsiteY17" fmla="*/ 1596002 h 2080075"/>
              <a:gd name="connsiteX18" fmla="*/ 59717 w 1099796"/>
              <a:gd name="connsiteY18" fmla="*/ 2011966 h 2080075"/>
              <a:gd name="connsiteX19" fmla="*/ 2 w 1099796"/>
              <a:gd name="connsiteY19" fmla="*/ 2010142 h 2080075"/>
              <a:gd name="connsiteX20" fmla="*/ 2 w 1099796"/>
              <a:gd name="connsiteY20" fmla="*/ 2078321 h 2080075"/>
              <a:gd name="connsiteX21" fmla="*/ 59717 w 1099796"/>
              <a:gd name="connsiteY21" fmla="*/ 2080076 h 2080075"/>
              <a:gd name="connsiteX22" fmla="*/ 1099797 w 1099796"/>
              <a:gd name="connsiteY22" fmla="*/ 1040039 h 2080075"/>
              <a:gd name="connsiteX23" fmla="*/ 417466 w 1099796"/>
              <a:gd name="connsiteY23" fmla="*/ 897880 h 2080075"/>
              <a:gd name="connsiteX24" fmla="*/ 887559 w 1099796"/>
              <a:gd name="connsiteY24" fmla="*/ 1512841 h 2080075"/>
              <a:gd name="connsiteX25" fmla="*/ 565555 w 1099796"/>
              <a:gd name="connsiteY25" fmla="*/ 1577331 h 2080075"/>
              <a:gd name="connsiteX26" fmla="*/ 102219 w 1099796"/>
              <a:gd name="connsiteY26" fmla="*/ 1437156 h 2080075"/>
              <a:gd name="connsiteX27" fmla="*/ 417466 w 1099796"/>
              <a:gd name="connsiteY27" fmla="*/ 897880 h 2080075"/>
              <a:gd name="connsiteX28" fmla="*/ 1031684 w 1099796"/>
              <a:gd name="connsiteY28" fmla="*/ 1040037 h 2080075"/>
              <a:gd name="connsiteX29" fmla="*/ 942881 w 1099796"/>
              <a:gd name="connsiteY29" fmla="*/ 1443530 h 2080075"/>
              <a:gd name="connsiteX30" fmla="*/ 427047 w 1099796"/>
              <a:gd name="connsiteY30" fmla="*/ 826989 h 2080075"/>
              <a:gd name="connsiteX31" fmla="*/ 431644 w 1099796"/>
              <a:gd name="connsiteY31" fmla="*/ 738417 h 2080075"/>
              <a:gd name="connsiteX32" fmla="*/ 139367 w 1099796"/>
              <a:gd name="connsiteY32" fmla="*/ 72135 h 2080075"/>
              <a:gd name="connsiteX33" fmla="*/ 1031682 w 1099796"/>
              <a:gd name="connsiteY33" fmla="*/ 1040035 h 2080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099796" h="2080075">
                <a:moveTo>
                  <a:pt x="1099797" y="1040037"/>
                </a:moveTo>
                <a:cubicBezTo>
                  <a:pt x="1099797" y="466568"/>
                  <a:pt x="633211" y="0"/>
                  <a:pt x="59717" y="0"/>
                </a:cubicBezTo>
                <a:cubicBezTo>
                  <a:pt x="39672" y="0"/>
                  <a:pt x="19771" y="630"/>
                  <a:pt x="2" y="1755"/>
                </a:cubicBezTo>
                <a:lnTo>
                  <a:pt x="2" y="120032"/>
                </a:lnTo>
                <a:cubicBezTo>
                  <a:pt x="14563" y="106715"/>
                  <a:pt x="29586" y="93895"/>
                  <a:pt x="45055" y="81611"/>
                </a:cubicBezTo>
                <a:cubicBezTo>
                  <a:pt x="238765" y="235429"/>
                  <a:pt x="363540" y="472423"/>
                  <a:pt x="363540" y="738419"/>
                </a:cubicBezTo>
                <a:cubicBezTo>
                  <a:pt x="363540" y="759590"/>
                  <a:pt x="362468" y="780509"/>
                  <a:pt x="360918" y="801291"/>
                </a:cubicBezTo>
                <a:cubicBezTo>
                  <a:pt x="267131" y="768372"/>
                  <a:pt x="166757" y="749569"/>
                  <a:pt x="61857" y="749569"/>
                </a:cubicBezTo>
                <a:cubicBezTo>
                  <a:pt x="41060" y="749569"/>
                  <a:pt x="20436" y="750299"/>
                  <a:pt x="2" y="751723"/>
                </a:cubicBezTo>
                <a:lnTo>
                  <a:pt x="2" y="819952"/>
                </a:lnTo>
                <a:cubicBezTo>
                  <a:pt x="20427" y="818449"/>
                  <a:pt x="41055" y="817679"/>
                  <a:pt x="61857" y="817679"/>
                </a:cubicBezTo>
                <a:cubicBezTo>
                  <a:pt x="164255" y="817679"/>
                  <a:pt x="261988" y="837026"/>
                  <a:pt x="352795" y="870765"/>
                </a:cubicBezTo>
                <a:cubicBezTo>
                  <a:pt x="319011" y="1082195"/>
                  <a:pt x="205939" y="1267407"/>
                  <a:pt x="45053" y="1395158"/>
                </a:cubicBezTo>
                <a:cubicBezTo>
                  <a:pt x="29582" y="1382872"/>
                  <a:pt x="14562" y="1370054"/>
                  <a:pt x="0" y="1356733"/>
                </a:cubicBezTo>
                <a:lnTo>
                  <a:pt x="0" y="1509833"/>
                </a:lnTo>
                <a:cubicBezTo>
                  <a:pt x="15321" y="1500341"/>
                  <a:pt x="30347" y="1490417"/>
                  <a:pt x="45053" y="1480065"/>
                </a:cubicBezTo>
                <a:cubicBezTo>
                  <a:pt x="192571" y="1583893"/>
                  <a:pt x="371870" y="1645425"/>
                  <a:pt x="565555" y="1645425"/>
                </a:cubicBezTo>
                <a:cubicBezTo>
                  <a:pt x="667286" y="1645425"/>
                  <a:pt x="764497" y="1627169"/>
                  <a:pt x="855800" y="1596002"/>
                </a:cubicBezTo>
                <a:cubicBezTo>
                  <a:pt x="679879" y="1847088"/>
                  <a:pt x="388896" y="2011966"/>
                  <a:pt x="59717" y="2011966"/>
                </a:cubicBezTo>
                <a:cubicBezTo>
                  <a:pt x="39663" y="2011966"/>
                  <a:pt x="19751" y="2011350"/>
                  <a:pt x="2" y="2010142"/>
                </a:cubicBezTo>
                <a:lnTo>
                  <a:pt x="2" y="2078321"/>
                </a:lnTo>
                <a:cubicBezTo>
                  <a:pt x="19771" y="2079446"/>
                  <a:pt x="39672" y="2080076"/>
                  <a:pt x="59717" y="2080076"/>
                </a:cubicBezTo>
                <a:cubicBezTo>
                  <a:pt x="633211" y="2080076"/>
                  <a:pt x="1099797" y="1613509"/>
                  <a:pt x="1099797" y="1040039"/>
                </a:cubicBezTo>
                <a:close/>
                <a:moveTo>
                  <a:pt x="417466" y="897880"/>
                </a:moveTo>
                <a:cubicBezTo>
                  <a:pt x="660802" y="1012402"/>
                  <a:pt x="840140" y="1239930"/>
                  <a:pt x="887559" y="1512841"/>
                </a:cubicBezTo>
                <a:cubicBezTo>
                  <a:pt x="788355" y="1554251"/>
                  <a:pt x="679625" y="1577331"/>
                  <a:pt x="565555" y="1577331"/>
                </a:cubicBezTo>
                <a:cubicBezTo>
                  <a:pt x="394340" y="1577331"/>
                  <a:pt x="235098" y="1525546"/>
                  <a:pt x="102219" y="1437156"/>
                </a:cubicBezTo>
                <a:cubicBezTo>
                  <a:pt x="264330" y="1302891"/>
                  <a:pt x="379060" y="1113431"/>
                  <a:pt x="417466" y="897880"/>
                </a:cubicBezTo>
                <a:close/>
                <a:moveTo>
                  <a:pt x="1031684" y="1040037"/>
                </a:moveTo>
                <a:cubicBezTo>
                  <a:pt x="1031684" y="1184088"/>
                  <a:pt x="999336" y="1320441"/>
                  <a:pt x="942881" y="1443530"/>
                </a:cubicBezTo>
                <a:cubicBezTo>
                  <a:pt x="875975" y="1167084"/>
                  <a:pt x="682469" y="939880"/>
                  <a:pt x="427047" y="826989"/>
                </a:cubicBezTo>
                <a:cubicBezTo>
                  <a:pt x="429893" y="797811"/>
                  <a:pt x="431644" y="768309"/>
                  <a:pt x="431644" y="738417"/>
                </a:cubicBezTo>
                <a:cubicBezTo>
                  <a:pt x="431644" y="475266"/>
                  <a:pt x="318959" y="237972"/>
                  <a:pt x="139367" y="72135"/>
                </a:cubicBezTo>
                <a:cubicBezTo>
                  <a:pt x="638104" y="112884"/>
                  <a:pt x="1031682" y="530987"/>
                  <a:pt x="1031682" y="1040035"/>
                </a:cubicBezTo>
                <a:close/>
              </a:path>
            </a:pathLst>
          </a:custGeom>
          <a:solidFill>
            <a:srgbClr val="5BC9BE"/>
          </a:solidFill>
          <a:ln w="180" cap="flat">
            <a:noFill/>
            <a:prstDash val="solid"/>
            <a:miter/>
          </a:ln>
        </p:spPr>
        <p:txBody>
          <a:bodyPr rtlCol="0" anchor="ctr"/>
          <a:lstStyle/>
          <a:p>
            <a:endParaRPr lang="fi-FI"/>
          </a:p>
        </p:txBody>
      </p:sp>
      <p:sp>
        <p:nvSpPr>
          <p:cNvPr id="2" name="Otsikko 1">
            <a:extLst>
              <a:ext uri="{FF2B5EF4-FFF2-40B4-BE49-F238E27FC236}">
                <a16:creationId xmlns:a16="http://schemas.microsoft.com/office/drawing/2014/main" id="{F9AEBA78-AE72-44B8-2838-E5B9C5DCC4DD}"/>
              </a:ext>
            </a:extLst>
          </p:cNvPr>
          <p:cNvSpPr>
            <a:spLocks noGrp="1"/>
          </p:cNvSpPr>
          <p:nvPr>
            <p:ph type="ctrTitle" hasCustomPrompt="1"/>
          </p:nvPr>
        </p:nvSpPr>
        <p:spPr>
          <a:xfrm>
            <a:off x="551043" y="662152"/>
            <a:ext cx="9144000" cy="2766847"/>
          </a:xfrm>
        </p:spPr>
        <p:txBody>
          <a:bodyPr anchor="t" anchorCtr="0"/>
          <a:lstStyle>
            <a:lvl1pPr algn="l">
              <a:lnSpc>
                <a:spcPct val="82000"/>
              </a:lnSpc>
              <a:defRPr sz="6000" spc="-70" baseline="0">
                <a:solidFill>
                  <a:schemeClr val="tx1"/>
                </a:solidFill>
              </a:defRPr>
            </a:lvl1pPr>
          </a:lstStyle>
          <a:p>
            <a:r>
              <a:rPr lang="fi-FI" noProof="0" dirty="0"/>
              <a:t>Lisää otsikko tähän</a:t>
            </a:r>
            <a:endParaRPr lang="fi-FI" dirty="0"/>
          </a:p>
        </p:txBody>
      </p:sp>
    </p:spTree>
    <p:extLst>
      <p:ext uri="{BB962C8B-B14F-4D97-AF65-F5344CB8AC3E}">
        <p14:creationId xmlns:p14="http://schemas.microsoft.com/office/powerpoint/2010/main" val="16457778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Aloitusdia">
    <p:bg>
      <p:bgPr>
        <a:solidFill>
          <a:srgbClr val="0A5A55"/>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9AEBA78-AE72-44B8-2838-E5B9C5DCC4DD}"/>
              </a:ext>
            </a:extLst>
          </p:cNvPr>
          <p:cNvSpPr>
            <a:spLocks noGrp="1"/>
          </p:cNvSpPr>
          <p:nvPr>
            <p:ph type="ctrTitle" hasCustomPrompt="1"/>
          </p:nvPr>
        </p:nvSpPr>
        <p:spPr>
          <a:xfrm>
            <a:off x="551043" y="662152"/>
            <a:ext cx="9144000" cy="2766847"/>
          </a:xfrm>
        </p:spPr>
        <p:txBody>
          <a:bodyPr anchor="t" anchorCtr="0"/>
          <a:lstStyle>
            <a:lvl1pPr algn="l">
              <a:lnSpc>
                <a:spcPct val="82000"/>
              </a:lnSpc>
              <a:defRPr sz="7300" spc="-70" baseline="0">
                <a:solidFill>
                  <a:schemeClr val="bg1"/>
                </a:solidFill>
              </a:defRPr>
            </a:lvl1pPr>
          </a:lstStyle>
          <a:p>
            <a:r>
              <a:rPr lang="fi-FI" noProof="0" dirty="0"/>
              <a:t>Lisää otsikko tähän</a:t>
            </a:r>
            <a:endParaRPr lang="fi-FI" dirty="0"/>
          </a:p>
        </p:txBody>
      </p:sp>
      <p:sp>
        <p:nvSpPr>
          <p:cNvPr id="3" name="Alaotsikko 2">
            <a:extLst>
              <a:ext uri="{FF2B5EF4-FFF2-40B4-BE49-F238E27FC236}">
                <a16:creationId xmlns:a16="http://schemas.microsoft.com/office/drawing/2014/main" id="{1EE9A803-11E6-F81B-463E-62F83BE593F6}"/>
              </a:ext>
            </a:extLst>
          </p:cNvPr>
          <p:cNvSpPr>
            <a:spLocks noGrp="1"/>
          </p:cNvSpPr>
          <p:nvPr>
            <p:ph type="subTitle" idx="1" hasCustomPrompt="1"/>
          </p:nvPr>
        </p:nvSpPr>
        <p:spPr>
          <a:xfrm>
            <a:off x="551044" y="3833272"/>
            <a:ext cx="9144000" cy="1424527"/>
          </a:xfrm>
        </p:spPr>
        <p:txBody>
          <a:bodyPr/>
          <a:lstStyle>
            <a:lvl1pPr marL="0" indent="0" algn="l">
              <a:spcBef>
                <a:spcPts val="0"/>
              </a:spcBef>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a:t>Lisää alaotsikko tähän</a:t>
            </a:r>
          </a:p>
        </p:txBody>
      </p:sp>
      <p:pic>
        <p:nvPicPr>
          <p:cNvPr id="9" name="Kuva 8" descr="Oikeuspalveluvirasto, Rättstjänstverket">
            <a:extLst>
              <a:ext uri="{FF2B5EF4-FFF2-40B4-BE49-F238E27FC236}">
                <a16:creationId xmlns:a16="http://schemas.microsoft.com/office/drawing/2014/main" id="{D8D05A83-A6A4-3348-53D0-87FEC8E6957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054000" y="6036380"/>
            <a:ext cx="2453269" cy="458753"/>
          </a:xfrm>
          <a:prstGeom prst="rect">
            <a:avLst/>
          </a:prstGeom>
        </p:spPr>
      </p:pic>
    </p:spTree>
    <p:extLst>
      <p:ext uri="{BB962C8B-B14F-4D97-AF65-F5344CB8AC3E}">
        <p14:creationId xmlns:p14="http://schemas.microsoft.com/office/powerpoint/2010/main" val="195228579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Väliotsikko 2">
    <p:bg>
      <p:bgPr>
        <a:solidFill>
          <a:srgbClr val="AF91D2"/>
        </a:solidFill>
        <a:effectLst/>
      </p:bgPr>
    </p:bg>
    <p:spTree>
      <p:nvGrpSpPr>
        <p:cNvPr id="1" name=""/>
        <p:cNvGrpSpPr/>
        <p:nvPr/>
      </p:nvGrpSpPr>
      <p:grpSpPr>
        <a:xfrm>
          <a:off x="0" y="0"/>
          <a:ext cx="0" cy="0"/>
          <a:chOff x="0" y="0"/>
          <a:chExt cx="0" cy="0"/>
        </a:xfrm>
      </p:grpSpPr>
      <p:sp>
        <p:nvSpPr>
          <p:cNvPr id="12" name="Vapaamuotoinen: Muoto 11">
            <a:extLst>
              <a:ext uri="{FF2B5EF4-FFF2-40B4-BE49-F238E27FC236}">
                <a16:creationId xmlns:a16="http://schemas.microsoft.com/office/drawing/2014/main" id="{D6B55C89-E322-9858-61FE-89DD77131092}"/>
              </a:ext>
              <a:ext uri="{C183D7F6-B498-43B3-948B-1728B52AA6E4}">
                <adec:decorative xmlns:adec="http://schemas.microsoft.com/office/drawing/2017/decorative" val="1"/>
              </a:ext>
            </a:extLst>
          </p:cNvPr>
          <p:cNvSpPr/>
          <p:nvPr/>
        </p:nvSpPr>
        <p:spPr>
          <a:xfrm>
            <a:off x="10086652" y="5554659"/>
            <a:ext cx="2080163" cy="1303363"/>
          </a:xfrm>
          <a:custGeom>
            <a:avLst/>
            <a:gdLst>
              <a:gd name="connsiteX0" fmla="*/ 2080159 w 2080163"/>
              <a:gd name="connsiteY0" fmla="*/ 1040037 h 1303363"/>
              <a:gd name="connsiteX1" fmla="*/ 1040080 w 2080163"/>
              <a:gd name="connsiteY1" fmla="*/ 0 h 1303363"/>
              <a:gd name="connsiteX2" fmla="*/ 0 w 2080163"/>
              <a:gd name="connsiteY2" fmla="*/ 1040037 h 1303363"/>
              <a:gd name="connsiteX3" fmla="*/ 33807 w 2080163"/>
              <a:gd name="connsiteY3" fmla="*/ 1303362 h 1303363"/>
              <a:gd name="connsiteX4" fmla="*/ 105081 w 2080163"/>
              <a:gd name="connsiteY4" fmla="*/ 1303362 h 1303363"/>
              <a:gd name="connsiteX5" fmla="*/ 68086 w 2080163"/>
              <a:gd name="connsiteY5" fmla="*/ 1040037 h 1303363"/>
              <a:gd name="connsiteX6" fmla="*/ 928099 w 2080163"/>
              <a:gd name="connsiteY6" fmla="*/ 75077 h 1303363"/>
              <a:gd name="connsiteX7" fmla="*/ 638824 w 2080163"/>
              <a:gd name="connsiteY7" fmla="*/ 738419 h 1303363"/>
              <a:gd name="connsiteX8" fmla="*/ 644794 w 2080163"/>
              <a:gd name="connsiteY8" fmla="*/ 842540 h 1303363"/>
              <a:gd name="connsiteX9" fmla="*/ 207902 w 2080163"/>
              <a:gd name="connsiteY9" fmla="*/ 1303362 h 1303363"/>
              <a:gd name="connsiteX10" fmla="*/ 282359 w 2080163"/>
              <a:gd name="connsiteY10" fmla="*/ 1303362 h 1303363"/>
              <a:gd name="connsiteX11" fmla="*/ 655991 w 2080163"/>
              <a:gd name="connsiteY11" fmla="*/ 912652 h 1303363"/>
              <a:gd name="connsiteX12" fmla="*/ 836938 w 2080163"/>
              <a:gd name="connsiteY12" fmla="*/ 1303362 h 1303363"/>
              <a:gd name="connsiteX13" fmla="*/ 926988 w 2080163"/>
              <a:gd name="connsiteY13" fmla="*/ 1303362 h 1303363"/>
              <a:gd name="connsiteX14" fmla="*/ 719418 w 2080163"/>
              <a:gd name="connsiteY14" fmla="*/ 882444 h 1303363"/>
              <a:gd name="connsiteX15" fmla="*/ 1042222 w 2080163"/>
              <a:gd name="connsiteY15" fmla="*/ 817681 h 1303363"/>
              <a:gd name="connsiteX16" fmla="*/ 1333153 w 2080163"/>
              <a:gd name="connsiteY16" fmla="*/ 870767 h 1303363"/>
              <a:gd name="connsiteX17" fmla="*/ 1123840 w 2080163"/>
              <a:gd name="connsiteY17" fmla="*/ 1303364 h 1303363"/>
              <a:gd name="connsiteX18" fmla="*/ 1213982 w 2080163"/>
              <a:gd name="connsiteY18" fmla="*/ 1303364 h 1303363"/>
              <a:gd name="connsiteX19" fmla="*/ 1397833 w 2080163"/>
              <a:gd name="connsiteY19" fmla="*/ 897882 h 1303363"/>
              <a:gd name="connsiteX20" fmla="*/ 1802130 w 2080163"/>
              <a:gd name="connsiteY20" fmla="*/ 1303364 h 1303363"/>
              <a:gd name="connsiteX21" fmla="*/ 1876861 w 2080163"/>
              <a:gd name="connsiteY21" fmla="*/ 1303364 h 1303363"/>
              <a:gd name="connsiteX22" fmla="*/ 1407415 w 2080163"/>
              <a:gd name="connsiteY22" fmla="*/ 826991 h 1303363"/>
              <a:gd name="connsiteX23" fmla="*/ 1412013 w 2080163"/>
              <a:gd name="connsiteY23" fmla="*/ 738419 h 1303363"/>
              <a:gd name="connsiteX24" fmla="*/ 1119736 w 2080163"/>
              <a:gd name="connsiteY24" fmla="*/ 72137 h 1303363"/>
              <a:gd name="connsiteX25" fmla="*/ 2012050 w 2080163"/>
              <a:gd name="connsiteY25" fmla="*/ 1040037 h 1303363"/>
              <a:gd name="connsiteX26" fmla="*/ 1975125 w 2080163"/>
              <a:gd name="connsiteY26" fmla="*/ 1303362 h 1303363"/>
              <a:gd name="connsiteX27" fmla="*/ 2046355 w 2080163"/>
              <a:gd name="connsiteY27" fmla="*/ 1303362 h 1303363"/>
              <a:gd name="connsiteX28" fmla="*/ 2080163 w 2080163"/>
              <a:gd name="connsiteY28" fmla="*/ 1040037 h 1303363"/>
              <a:gd name="connsiteX29" fmla="*/ 1343895 w 2080163"/>
              <a:gd name="connsiteY29" fmla="*/ 738417 h 1303363"/>
              <a:gd name="connsiteX30" fmla="*/ 1341279 w 2080163"/>
              <a:gd name="connsiteY30" fmla="*/ 801289 h 1303363"/>
              <a:gd name="connsiteX31" fmla="*/ 1042219 w 2080163"/>
              <a:gd name="connsiteY31" fmla="*/ 749567 h 1303363"/>
              <a:gd name="connsiteX32" fmla="*/ 710626 w 2080163"/>
              <a:gd name="connsiteY32" fmla="*/ 813213 h 1303363"/>
              <a:gd name="connsiteX33" fmla="*/ 706935 w 2080163"/>
              <a:gd name="connsiteY33" fmla="*/ 738415 h 1303363"/>
              <a:gd name="connsiteX34" fmla="*/ 1025414 w 2080163"/>
              <a:gd name="connsiteY34" fmla="*/ 81607 h 1303363"/>
              <a:gd name="connsiteX35" fmla="*/ 1343893 w 2080163"/>
              <a:gd name="connsiteY35" fmla="*/ 738415 h 1303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080163" h="1303363">
                <a:moveTo>
                  <a:pt x="2080159" y="1040037"/>
                </a:moveTo>
                <a:cubicBezTo>
                  <a:pt x="2080159" y="466569"/>
                  <a:pt x="1613573" y="0"/>
                  <a:pt x="1040080" y="0"/>
                </a:cubicBezTo>
                <a:cubicBezTo>
                  <a:pt x="466586" y="0"/>
                  <a:pt x="0" y="466569"/>
                  <a:pt x="0" y="1040037"/>
                </a:cubicBezTo>
                <a:cubicBezTo>
                  <a:pt x="0" y="1130985"/>
                  <a:pt x="11771" y="1219228"/>
                  <a:pt x="33807" y="1303362"/>
                </a:cubicBezTo>
                <a:lnTo>
                  <a:pt x="105081" y="1303362"/>
                </a:lnTo>
                <a:cubicBezTo>
                  <a:pt x="81126" y="1219634"/>
                  <a:pt x="68086" y="1131392"/>
                  <a:pt x="68086" y="1040037"/>
                </a:cubicBezTo>
                <a:cubicBezTo>
                  <a:pt x="68086" y="542032"/>
                  <a:pt x="444780" y="130849"/>
                  <a:pt x="928099" y="75077"/>
                </a:cubicBezTo>
                <a:cubicBezTo>
                  <a:pt x="750285" y="240774"/>
                  <a:pt x="638824" y="476766"/>
                  <a:pt x="638824" y="738419"/>
                </a:cubicBezTo>
                <a:cubicBezTo>
                  <a:pt x="638824" y="773611"/>
                  <a:pt x="640875" y="808345"/>
                  <a:pt x="644794" y="842540"/>
                </a:cubicBezTo>
                <a:cubicBezTo>
                  <a:pt x="449231" y="938398"/>
                  <a:pt x="293320" y="1102290"/>
                  <a:pt x="207902" y="1303362"/>
                </a:cubicBezTo>
                <a:lnTo>
                  <a:pt x="282359" y="1303362"/>
                </a:lnTo>
                <a:cubicBezTo>
                  <a:pt x="360458" y="1135649"/>
                  <a:pt x="492290" y="997971"/>
                  <a:pt x="655991" y="912652"/>
                </a:cubicBezTo>
                <a:cubicBezTo>
                  <a:pt x="684468" y="1058267"/>
                  <a:pt x="747763" y="1191558"/>
                  <a:pt x="836938" y="1303362"/>
                </a:cubicBezTo>
                <a:lnTo>
                  <a:pt x="926988" y="1303362"/>
                </a:lnTo>
                <a:cubicBezTo>
                  <a:pt x="821330" y="1187884"/>
                  <a:pt x="747421" y="1042975"/>
                  <a:pt x="719418" y="882444"/>
                </a:cubicBezTo>
                <a:cubicBezTo>
                  <a:pt x="818850" y="840832"/>
                  <a:pt x="927871" y="817681"/>
                  <a:pt x="1042222" y="817681"/>
                </a:cubicBezTo>
                <a:cubicBezTo>
                  <a:pt x="1144620" y="817681"/>
                  <a:pt x="1242345" y="837028"/>
                  <a:pt x="1333153" y="870767"/>
                </a:cubicBezTo>
                <a:cubicBezTo>
                  <a:pt x="1306768" y="1035929"/>
                  <a:pt x="1231994" y="1185093"/>
                  <a:pt x="1123840" y="1303364"/>
                </a:cubicBezTo>
                <a:lnTo>
                  <a:pt x="1213982" y="1303364"/>
                </a:lnTo>
                <a:cubicBezTo>
                  <a:pt x="1306230" y="1187796"/>
                  <a:pt x="1370859" y="1049275"/>
                  <a:pt x="1397833" y="897882"/>
                </a:cubicBezTo>
                <a:cubicBezTo>
                  <a:pt x="1575572" y="981534"/>
                  <a:pt x="1719150" y="1125484"/>
                  <a:pt x="1802130" y="1303364"/>
                </a:cubicBezTo>
                <a:lnTo>
                  <a:pt x="1876861" y="1303364"/>
                </a:lnTo>
                <a:cubicBezTo>
                  <a:pt x="1786750" y="1091119"/>
                  <a:pt x="1618164" y="920140"/>
                  <a:pt x="1407415" y="826991"/>
                </a:cubicBezTo>
                <a:cubicBezTo>
                  <a:pt x="1410260" y="797813"/>
                  <a:pt x="1412013" y="768311"/>
                  <a:pt x="1412013" y="738419"/>
                </a:cubicBezTo>
                <a:cubicBezTo>
                  <a:pt x="1412013" y="475268"/>
                  <a:pt x="1299328" y="237974"/>
                  <a:pt x="1119736" y="72137"/>
                </a:cubicBezTo>
                <a:cubicBezTo>
                  <a:pt x="1618467" y="112886"/>
                  <a:pt x="2012050" y="530988"/>
                  <a:pt x="2012050" y="1040037"/>
                </a:cubicBezTo>
                <a:cubicBezTo>
                  <a:pt x="2012050" y="1131379"/>
                  <a:pt x="1999036" y="1219627"/>
                  <a:pt x="1975125" y="1303362"/>
                </a:cubicBezTo>
                <a:lnTo>
                  <a:pt x="2046355" y="1303362"/>
                </a:lnTo>
                <a:cubicBezTo>
                  <a:pt x="2068392" y="1219228"/>
                  <a:pt x="2080163" y="1130985"/>
                  <a:pt x="2080163" y="1040037"/>
                </a:cubicBezTo>
                <a:close/>
                <a:moveTo>
                  <a:pt x="1343895" y="738417"/>
                </a:moveTo>
                <a:cubicBezTo>
                  <a:pt x="1343895" y="759588"/>
                  <a:pt x="1342827" y="780507"/>
                  <a:pt x="1341279" y="801289"/>
                </a:cubicBezTo>
                <a:cubicBezTo>
                  <a:pt x="1247491" y="768371"/>
                  <a:pt x="1147118" y="749567"/>
                  <a:pt x="1042219" y="749567"/>
                </a:cubicBezTo>
                <a:cubicBezTo>
                  <a:pt x="925112" y="749567"/>
                  <a:pt x="813473" y="772630"/>
                  <a:pt x="710626" y="813213"/>
                </a:cubicBezTo>
                <a:cubicBezTo>
                  <a:pt x="708415" y="788537"/>
                  <a:pt x="706935" y="763656"/>
                  <a:pt x="706935" y="738415"/>
                </a:cubicBezTo>
                <a:cubicBezTo>
                  <a:pt x="706935" y="472419"/>
                  <a:pt x="831732" y="235425"/>
                  <a:pt x="1025414" y="81607"/>
                </a:cubicBezTo>
                <a:cubicBezTo>
                  <a:pt x="1219123" y="235425"/>
                  <a:pt x="1343893" y="472419"/>
                  <a:pt x="1343893" y="738415"/>
                </a:cubicBezTo>
                <a:close/>
              </a:path>
            </a:pathLst>
          </a:custGeom>
          <a:solidFill>
            <a:srgbClr val="B4A5D7"/>
          </a:solidFill>
          <a:ln w="180" cap="flat">
            <a:noFill/>
            <a:prstDash val="solid"/>
            <a:miter/>
          </a:ln>
        </p:spPr>
        <p:txBody>
          <a:bodyPr rtlCol="0" anchor="ctr"/>
          <a:lstStyle/>
          <a:p>
            <a:endParaRPr lang="fi-FI"/>
          </a:p>
        </p:txBody>
      </p:sp>
      <p:sp>
        <p:nvSpPr>
          <p:cNvPr id="13" name="Vapaamuotoinen: Muoto 12">
            <a:extLst>
              <a:ext uri="{FF2B5EF4-FFF2-40B4-BE49-F238E27FC236}">
                <a16:creationId xmlns:a16="http://schemas.microsoft.com/office/drawing/2014/main" id="{8F0C1B86-5B00-BDE0-CF6F-192B0F3A2DFB}"/>
              </a:ext>
              <a:ext uri="{C183D7F6-B498-43B3-948B-1728B52AA6E4}">
                <adec:decorative xmlns:adec="http://schemas.microsoft.com/office/drawing/2017/decorative" val="1"/>
              </a:ext>
            </a:extLst>
          </p:cNvPr>
          <p:cNvSpPr/>
          <p:nvPr/>
        </p:nvSpPr>
        <p:spPr>
          <a:xfrm>
            <a:off x="11092743" y="3813219"/>
            <a:ext cx="1099193" cy="2080074"/>
          </a:xfrm>
          <a:custGeom>
            <a:avLst/>
            <a:gdLst>
              <a:gd name="connsiteX0" fmla="*/ 1099192 w 1099193"/>
              <a:gd name="connsiteY0" fmla="*/ 1716 h 2080074"/>
              <a:gd name="connsiteX1" fmla="*/ 1040080 w 1099193"/>
              <a:gd name="connsiteY1" fmla="*/ 0 h 2080074"/>
              <a:gd name="connsiteX2" fmla="*/ 0 w 1099193"/>
              <a:gd name="connsiteY2" fmla="*/ 1040037 h 2080074"/>
              <a:gd name="connsiteX3" fmla="*/ 1040080 w 1099193"/>
              <a:gd name="connsiteY3" fmla="*/ 2080074 h 2080074"/>
              <a:gd name="connsiteX4" fmla="*/ 1099192 w 1099193"/>
              <a:gd name="connsiteY4" fmla="*/ 2078359 h 2080074"/>
              <a:gd name="connsiteX5" fmla="*/ 1099192 w 1099193"/>
              <a:gd name="connsiteY5" fmla="*/ 2010167 h 2080074"/>
              <a:gd name="connsiteX6" fmla="*/ 1040080 w 1099193"/>
              <a:gd name="connsiteY6" fmla="*/ 2011964 h 2080074"/>
              <a:gd name="connsiteX7" fmla="*/ 253147 w 1099193"/>
              <a:gd name="connsiteY7" fmla="*/ 1608225 h 2080074"/>
              <a:gd name="connsiteX8" fmla="*/ 504947 w 1099193"/>
              <a:gd name="connsiteY8" fmla="*/ 1645423 h 2080074"/>
              <a:gd name="connsiteX9" fmla="*/ 1025417 w 1099193"/>
              <a:gd name="connsiteY9" fmla="*/ 1480063 h 2080074"/>
              <a:gd name="connsiteX10" fmla="*/ 1099193 w 1099193"/>
              <a:gd name="connsiteY10" fmla="*/ 1526907 h 2080074"/>
              <a:gd name="connsiteX11" fmla="*/ 1099193 w 1099193"/>
              <a:gd name="connsiteY11" fmla="*/ 1447920 h 2080074"/>
              <a:gd name="connsiteX12" fmla="*/ 1082581 w 1099193"/>
              <a:gd name="connsiteY12" fmla="*/ 1437156 h 2080074"/>
              <a:gd name="connsiteX13" fmla="*/ 1099193 w 1099193"/>
              <a:gd name="connsiteY13" fmla="*/ 1423049 h 2080074"/>
              <a:gd name="connsiteX14" fmla="*/ 1099193 w 1099193"/>
              <a:gd name="connsiteY14" fmla="*/ 1329181 h 2080074"/>
              <a:gd name="connsiteX15" fmla="*/ 1025417 w 1099193"/>
              <a:gd name="connsiteY15" fmla="*/ 1395156 h 2080074"/>
              <a:gd name="connsiteX16" fmla="*/ 719416 w 1099193"/>
              <a:gd name="connsiteY16" fmla="*/ 882443 h 2080074"/>
              <a:gd name="connsiteX17" fmla="*/ 1042219 w 1099193"/>
              <a:gd name="connsiteY17" fmla="*/ 817679 h 2080074"/>
              <a:gd name="connsiteX18" fmla="*/ 1099192 w 1099193"/>
              <a:gd name="connsiteY18" fmla="*/ 819680 h 2080074"/>
              <a:gd name="connsiteX19" fmla="*/ 1099192 w 1099193"/>
              <a:gd name="connsiteY19" fmla="*/ 751422 h 2080074"/>
              <a:gd name="connsiteX20" fmla="*/ 1042219 w 1099193"/>
              <a:gd name="connsiteY20" fmla="*/ 749569 h 2080074"/>
              <a:gd name="connsiteX21" fmla="*/ 710627 w 1099193"/>
              <a:gd name="connsiteY21" fmla="*/ 813222 h 2080074"/>
              <a:gd name="connsiteX22" fmla="*/ 706937 w 1099193"/>
              <a:gd name="connsiteY22" fmla="*/ 738417 h 2080074"/>
              <a:gd name="connsiteX23" fmla="*/ 1025416 w 1099193"/>
              <a:gd name="connsiteY23" fmla="*/ 81609 h 2080074"/>
              <a:gd name="connsiteX24" fmla="*/ 1099192 w 1099193"/>
              <a:gd name="connsiteY24" fmla="*/ 147574 h 2080074"/>
              <a:gd name="connsiteX25" fmla="*/ 1099192 w 1099193"/>
              <a:gd name="connsiteY25" fmla="*/ 1714 h 2080074"/>
              <a:gd name="connsiteX26" fmla="*/ 968276 w 1099193"/>
              <a:gd name="connsiteY26" fmla="*/ 1437158 h 2080074"/>
              <a:gd name="connsiteX27" fmla="*/ 504947 w 1099193"/>
              <a:gd name="connsiteY27" fmla="*/ 1577333 h 2080074"/>
              <a:gd name="connsiteX28" fmla="*/ 214695 w 1099193"/>
              <a:gd name="connsiteY28" fmla="*/ 1524500 h 2080074"/>
              <a:gd name="connsiteX29" fmla="*/ 655991 w 1099193"/>
              <a:gd name="connsiteY29" fmla="*/ 912652 h 2080074"/>
              <a:gd name="connsiteX30" fmla="*/ 968276 w 1099193"/>
              <a:gd name="connsiteY30" fmla="*/ 1437158 h 2080074"/>
              <a:gd name="connsiteX31" fmla="*/ 928099 w 1099193"/>
              <a:gd name="connsiteY31" fmla="*/ 75077 h 2080074"/>
              <a:gd name="connsiteX32" fmla="*/ 638824 w 1099193"/>
              <a:gd name="connsiteY32" fmla="*/ 738419 h 2080074"/>
              <a:gd name="connsiteX33" fmla="*/ 644794 w 1099193"/>
              <a:gd name="connsiteY33" fmla="*/ 842540 h 2080074"/>
              <a:gd name="connsiteX34" fmla="*/ 159993 w 1099193"/>
              <a:gd name="connsiteY34" fmla="*/ 1449881 h 2080074"/>
              <a:gd name="connsiteX35" fmla="*/ 68086 w 1099193"/>
              <a:gd name="connsiteY35" fmla="*/ 1040037 h 2080074"/>
              <a:gd name="connsiteX36" fmla="*/ 928099 w 1099193"/>
              <a:gd name="connsiteY36" fmla="*/ 75077 h 2080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99193" h="2080074">
                <a:moveTo>
                  <a:pt x="1099192" y="1716"/>
                </a:moveTo>
                <a:cubicBezTo>
                  <a:pt x="1079622" y="612"/>
                  <a:pt x="1059922" y="0"/>
                  <a:pt x="1040080" y="0"/>
                </a:cubicBezTo>
                <a:cubicBezTo>
                  <a:pt x="466585" y="0"/>
                  <a:pt x="0" y="466568"/>
                  <a:pt x="0" y="1040037"/>
                </a:cubicBezTo>
                <a:cubicBezTo>
                  <a:pt x="0" y="1613508"/>
                  <a:pt x="466585" y="2080074"/>
                  <a:pt x="1040080" y="2080074"/>
                </a:cubicBezTo>
                <a:cubicBezTo>
                  <a:pt x="1059922" y="2080074"/>
                  <a:pt x="1079622" y="2079462"/>
                  <a:pt x="1099192" y="2078359"/>
                </a:cubicBezTo>
                <a:lnTo>
                  <a:pt x="1099192" y="2010167"/>
                </a:lnTo>
                <a:cubicBezTo>
                  <a:pt x="1079636" y="2011350"/>
                  <a:pt x="1059929" y="2011964"/>
                  <a:pt x="1040080" y="2011964"/>
                </a:cubicBezTo>
                <a:cubicBezTo>
                  <a:pt x="716368" y="2011964"/>
                  <a:pt x="429895" y="1852299"/>
                  <a:pt x="253147" y="1608225"/>
                </a:cubicBezTo>
                <a:cubicBezTo>
                  <a:pt x="333231" y="1631694"/>
                  <a:pt x="417371" y="1645423"/>
                  <a:pt x="504947" y="1645423"/>
                </a:cubicBezTo>
                <a:cubicBezTo>
                  <a:pt x="698633" y="1645423"/>
                  <a:pt x="877926" y="1583891"/>
                  <a:pt x="1025417" y="1480063"/>
                </a:cubicBezTo>
                <a:cubicBezTo>
                  <a:pt x="1049205" y="1496807"/>
                  <a:pt x="1073825" y="1512443"/>
                  <a:pt x="1099193" y="1526907"/>
                </a:cubicBezTo>
                <a:lnTo>
                  <a:pt x="1099193" y="1447920"/>
                </a:lnTo>
                <a:cubicBezTo>
                  <a:pt x="1093613" y="1444394"/>
                  <a:pt x="1088075" y="1440808"/>
                  <a:pt x="1082581" y="1437156"/>
                </a:cubicBezTo>
                <a:cubicBezTo>
                  <a:pt x="1088179" y="1432521"/>
                  <a:pt x="1093713" y="1427815"/>
                  <a:pt x="1099193" y="1423049"/>
                </a:cubicBezTo>
                <a:lnTo>
                  <a:pt x="1099193" y="1329181"/>
                </a:lnTo>
                <a:cubicBezTo>
                  <a:pt x="1075925" y="1352568"/>
                  <a:pt x="1051291" y="1374612"/>
                  <a:pt x="1025417" y="1395156"/>
                </a:cubicBezTo>
                <a:cubicBezTo>
                  <a:pt x="867498" y="1269749"/>
                  <a:pt x="755453" y="1089027"/>
                  <a:pt x="719416" y="882443"/>
                </a:cubicBezTo>
                <a:cubicBezTo>
                  <a:pt x="818848" y="840830"/>
                  <a:pt x="927869" y="817679"/>
                  <a:pt x="1042219" y="817679"/>
                </a:cubicBezTo>
                <a:cubicBezTo>
                  <a:pt x="1061380" y="817679"/>
                  <a:pt x="1080375" y="818357"/>
                  <a:pt x="1099192" y="819680"/>
                </a:cubicBezTo>
                <a:lnTo>
                  <a:pt x="1099192" y="751422"/>
                </a:lnTo>
                <a:cubicBezTo>
                  <a:pt x="1080362" y="750199"/>
                  <a:pt x="1061365" y="749569"/>
                  <a:pt x="1042219" y="749569"/>
                </a:cubicBezTo>
                <a:cubicBezTo>
                  <a:pt x="925118" y="749569"/>
                  <a:pt x="813474" y="772631"/>
                  <a:pt x="710627" y="813222"/>
                </a:cubicBezTo>
                <a:cubicBezTo>
                  <a:pt x="708416" y="788546"/>
                  <a:pt x="706937" y="763658"/>
                  <a:pt x="706937" y="738417"/>
                </a:cubicBezTo>
                <a:cubicBezTo>
                  <a:pt x="706937" y="472420"/>
                  <a:pt x="831733" y="235427"/>
                  <a:pt x="1025416" y="81609"/>
                </a:cubicBezTo>
                <a:cubicBezTo>
                  <a:pt x="1051286" y="102152"/>
                  <a:pt x="1075914" y="124194"/>
                  <a:pt x="1099192" y="147574"/>
                </a:cubicBezTo>
                <a:lnTo>
                  <a:pt x="1099192" y="1714"/>
                </a:lnTo>
                <a:close/>
                <a:moveTo>
                  <a:pt x="968276" y="1437158"/>
                </a:moveTo>
                <a:cubicBezTo>
                  <a:pt x="835404" y="1525550"/>
                  <a:pt x="676163" y="1577333"/>
                  <a:pt x="504947" y="1577333"/>
                </a:cubicBezTo>
                <a:cubicBezTo>
                  <a:pt x="402804" y="1577333"/>
                  <a:pt x="305302" y="1558056"/>
                  <a:pt x="214695" y="1524500"/>
                </a:cubicBezTo>
                <a:cubicBezTo>
                  <a:pt x="257154" y="1258027"/>
                  <a:pt x="424813" y="1033143"/>
                  <a:pt x="655991" y="912652"/>
                </a:cubicBezTo>
                <a:cubicBezTo>
                  <a:pt x="696950" y="1122055"/>
                  <a:pt x="809884" y="1305990"/>
                  <a:pt x="968276" y="1437158"/>
                </a:cubicBezTo>
                <a:close/>
                <a:moveTo>
                  <a:pt x="928099" y="75077"/>
                </a:moveTo>
                <a:cubicBezTo>
                  <a:pt x="750286" y="240774"/>
                  <a:pt x="638824" y="476766"/>
                  <a:pt x="638824" y="738419"/>
                </a:cubicBezTo>
                <a:cubicBezTo>
                  <a:pt x="638824" y="773611"/>
                  <a:pt x="640875" y="808345"/>
                  <a:pt x="644794" y="842540"/>
                </a:cubicBezTo>
                <a:cubicBezTo>
                  <a:pt x="403578" y="960779"/>
                  <a:pt x="222667" y="1182522"/>
                  <a:pt x="159993" y="1449881"/>
                </a:cubicBezTo>
                <a:cubicBezTo>
                  <a:pt x="101648" y="1325134"/>
                  <a:pt x="68086" y="1186590"/>
                  <a:pt x="68086" y="1040037"/>
                </a:cubicBezTo>
                <a:cubicBezTo>
                  <a:pt x="68086" y="542032"/>
                  <a:pt x="444780" y="130849"/>
                  <a:pt x="928099" y="75077"/>
                </a:cubicBezTo>
                <a:close/>
              </a:path>
            </a:pathLst>
          </a:custGeom>
          <a:solidFill>
            <a:srgbClr val="B4A5D7"/>
          </a:solidFill>
          <a:ln w="180" cap="flat">
            <a:noFill/>
            <a:prstDash val="solid"/>
            <a:miter/>
          </a:ln>
        </p:spPr>
        <p:txBody>
          <a:bodyPr rtlCol="0" anchor="ctr"/>
          <a:lstStyle/>
          <a:p>
            <a:endParaRPr lang="fi-FI"/>
          </a:p>
        </p:txBody>
      </p:sp>
      <p:sp>
        <p:nvSpPr>
          <p:cNvPr id="14" name="Vapaamuotoinen: Muoto 13">
            <a:extLst>
              <a:ext uri="{FF2B5EF4-FFF2-40B4-BE49-F238E27FC236}">
                <a16:creationId xmlns:a16="http://schemas.microsoft.com/office/drawing/2014/main" id="{821A25BA-47DF-041F-EB7B-234FEE515814}"/>
              </a:ext>
              <a:ext uri="{C183D7F6-B498-43B3-948B-1728B52AA6E4}">
                <adec:decorative xmlns:adec="http://schemas.microsoft.com/office/drawing/2017/decorative" val="1"/>
              </a:ext>
            </a:extLst>
          </p:cNvPr>
          <p:cNvSpPr/>
          <p:nvPr/>
        </p:nvSpPr>
        <p:spPr>
          <a:xfrm>
            <a:off x="9080558" y="3813221"/>
            <a:ext cx="2080159" cy="2080074"/>
          </a:xfrm>
          <a:custGeom>
            <a:avLst/>
            <a:gdLst>
              <a:gd name="connsiteX0" fmla="*/ 2080160 w 2080159"/>
              <a:gd name="connsiteY0" fmla="*/ 1040037 h 2080074"/>
              <a:gd name="connsiteX1" fmla="*/ 1040080 w 2080159"/>
              <a:gd name="connsiteY1" fmla="*/ 0 h 2080074"/>
              <a:gd name="connsiteX2" fmla="*/ 0 w 2080159"/>
              <a:gd name="connsiteY2" fmla="*/ 1040037 h 2080074"/>
              <a:gd name="connsiteX3" fmla="*/ 1040080 w 2080159"/>
              <a:gd name="connsiteY3" fmla="*/ 2080074 h 2080074"/>
              <a:gd name="connsiteX4" fmla="*/ 2080160 w 2080159"/>
              <a:gd name="connsiteY4" fmla="*/ 1040037 h 2080074"/>
              <a:gd name="connsiteX5" fmla="*/ 1343902 w 2080159"/>
              <a:gd name="connsiteY5" fmla="*/ 738417 h 2080074"/>
              <a:gd name="connsiteX6" fmla="*/ 1341279 w 2080159"/>
              <a:gd name="connsiteY6" fmla="*/ 801289 h 2080074"/>
              <a:gd name="connsiteX7" fmla="*/ 1042219 w 2080159"/>
              <a:gd name="connsiteY7" fmla="*/ 749567 h 2080074"/>
              <a:gd name="connsiteX8" fmla="*/ 710626 w 2080159"/>
              <a:gd name="connsiteY8" fmla="*/ 813220 h 2080074"/>
              <a:gd name="connsiteX9" fmla="*/ 706935 w 2080159"/>
              <a:gd name="connsiteY9" fmla="*/ 738415 h 2080074"/>
              <a:gd name="connsiteX10" fmla="*/ 1025414 w 2080159"/>
              <a:gd name="connsiteY10" fmla="*/ 81608 h 2080074"/>
              <a:gd name="connsiteX11" fmla="*/ 1343900 w 2080159"/>
              <a:gd name="connsiteY11" fmla="*/ 738415 h 2080074"/>
              <a:gd name="connsiteX12" fmla="*/ 968275 w 2080159"/>
              <a:gd name="connsiteY12" fmla="*/ 1437156 h 2080074"/>
              <a:gd name="connsiteX13" fmla="*/ 504947 w 2080159"/>
              <a:gd name="connsiteY13" fmla="*/ 1577331 h 2080074"/>
              <a:gd name="connsiteX14" fmla="*/ 214695 w 2080159"/>
              <a:gd name="connsiteY14" fmla="*/ 1524498 h 2080074"/>
              <a:gd name="connsiteX15" fmla="*/ 655989 w 2080159"/>
              <a:gd name="connsiteY15" fmla="*/ 912650 h 2080074"/>
              <a:gd name="connsiteX16" fmla="*/ 968275 w 2080159"/>
              <a:gd name="connsiteY16" fmla="*/ 1437156 h 2080074"/>
              <a:gd name="connsiteX17" fmla="*/ 719414 w 2080159"/>
              <a:gd name="connsiteY17" fmla="*/ 882443 h 2080074"/>
              <a:gd name="connsiteX18" fmla="*/ 1042219 w 2080159"/>
              <a:gd name="connsiteY18" fmla="*/ 817679 h 2080074"/>
              <a:gd name="connsiteX19" fmla="*/ 1333156 w 2080159"/>
              <a:gd name="connsiteY19" fmla="*/ 870765 h 2080074"/>
              <a:gd name="connsiteX20" fmla="*/ 1025414 w 2080159"/>
              <a:gd name="connsiteY20" fmla="*/ 1395158 h 2080074"/>
              <a:gd name="connsiteX21" fmla="*/ 719413 w 2080159"/>
              <a:gd name="connsiteY21" fmla="*/ 882444 h 2080074"/>
              <a:gd name="connsiteX22" fmla="*/ 1397827 w 2080159"/>
              <a:gd name="connsiteY22" fmla="*/ 897880 h 2080074"/>
              <a:gd name="connsiteX23" fmla="*/ 1867920 w 2080159"/>
              <a:gd name="connsiteY23" fmla="*/ 1512841 h 2080074"/>
              <a:gd name="connsiteX24" fmla="*/ 1545916 w 2080159"/>
              <a:gd name="connsiteY24" fmla="*/ 1577331 h 2080074"/>
              <a:gd name="connsiteX25" fmla="*/ 1082581 w 2080159"/>
              <a:gd name="connsiteY25" fmla="*/ 1437156 h 2080074"/>
              <a:gd name="connsiteX26" fmla="*/ 1397827 w 2080159"/>
              <a:gd name="connsiteY26" fmla="*/ 897880 h 2080074"/>
              <a:gd name="connsiteX27" fmla="*/ 253144 w 2080159"/>
              <a:gd name="connsiteY27" fmla="*/ 1608225 h 2080074"/>
              <a:gd name="connsiteX28" fmla="*/ 504946 w 2080159"/>
              <a:gd name="connsiteY28" fmla="*/ 1645424 h 2080074"/>
              <a:gd name="connsiteX29" fmla="*/ 1025414 w 2080159"/>
              <a:gd name="connsiteY29" fmla="*/ 1480063 h 2080074"/>
              <a:gd name="connsiteX30" fmla="*/ 1545916 w 2080159"/>
              <a:gd name="connsiteY30" fmla="*/ 1645424 h 2080074"/>
              <a:gd name="connsiteX31" fmla="*/ 1836168 w 2080159"/>
              <a:gd name="connsiteY31" fmla="*/ 1596000 h 2080074"/>
              <a:gd name="connsiteX32" fmla="*/ 1040078 w 2080159"/>
              <a:gd name="connsiteY32" fmla="*/ 2011964 h 2080074"/>
              <a:gd name="connsiteX33" fmla="*/ 253145 w 2080159"/>
              <a:gd name="connsiteY33" fmla="*/ 1608225 h 2080074"/>
              <a:gd name="connsiteX34" fmla="*/ 928095 w 2080159"/>
              <a:gd name="connsiteY34" fmla="*/ 75075 h 2080074"/>
              <a:gd name="connsiteX35" fmla="*/ 638821 w 2080159"/>
              <a:gd name="connsiteY35" fmla="*/ 738417 h 2080074"/>
              <a:gd name="connsiteX36" fmla="*/ 644790 w 2080159"/>
              <a:gd name="connsiteY36" fmla="*/ 842538 h 2080074"/>
              <a:gd name="connsiteX37" fmla="*/ 159990 w 2080159"/>
              <a:gd name="connsiteY37" fmla="*/ 1449879 h 2080074"/>
              <a:gd name="connsiteX38" fmla="*/ 68084 w 2080159"/>
              <a:gd name="connsiteY38" fmla="*/ 1040035 h 2080074"/>
              <a:gd name="connsiteX39" fmla="*/ 928095 w 2080159"/>
              <a:gd name="connsiteY39" fmla="*/ 75075 h 2080074"/>
              <a:gd name="connsiteX40" fmla="*/ 2012043 w 2080159"/>
              <a:gd name="connsiteY40" fmla="*/ 1040035 h 2080074"/>
              <a:gd name="connsiteX41" fmla="*/ 1923241 w 2080159"/>
              <a:gd name="connsiteY41" fmla="*/ 1443529 h 2080074"/>
              <a:gd name="connsiteX42" fmla="*/ 1407406 w 2080159"/>
              <a:gd name="connsiteY42" fmla="*/ 826987 h 2080074"/>
              <a:gd name="connsiteX43" fmla="*/ 1412011 w 2080159"/>
              <a:gd name="connsiteY43" fmla="*/ 738415 h 2080074"/>
              <a:gd name="connsiteX44" fmla="*/ 1119732 w 2080159"/>
              <a:gd name="connsiteY44" fmla="*/ 72134 h 2080074"/>
              <a:gd name="connsiteX45" fmla="*/ 2012041 w 2080159"/>
              <a:gd name="connsiteY45" fmla="*/ 1040033 h 2080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080159" h="2080074">
                <a:moveTo>
                  <a:pt x="2080160" y="1040037"/>
                </a:moveTo>
                <a:cubicBezTo>
                  <a:pt x="2080160" y="466568"/>
                  <a:pt x="1613574" y="0"/>
                  <a:pt x="1040080" y="0"/>
                </a:cubicBezTo>
                <a:cubicBezTo>
                  <a:pt x="466586" y="0"/>
                  <a:pt x="0" y="466568"/>
                  <a:pt x="0" y="1040037"/>
                </a:cubicBezTo>
                <a:cubicBezTo>
                  <a:pt x="0" y="1613508"/>
                  <a:pt x="466586" y="2080074"/>
                  <a:pt x="1040080" y="2080074"/>
                </a:cubicBezTo>
                <a:cubicBezTo>
                  <a:pt x="1613574" y="2080074"/>
                  <a:pt x="2080160" y="1613508"/>
                  <a:pt x="2080160" y="1040037"/>
                </a:cubicBezTo>
                <a:close/>
                <a:moveTo>
                  <a:pt x="1343902" y="738417"/>
                </a:moveTo>
                <a:cubicBezTo>
                  <a:pt x="1343902" y="759588"/>
                  <a:pt x="1342829" y="780507"/>
                  <a:pt x="1341279" y="801289"/>
                </a:cubicBezTo>
                <a:cubicBezTo>
                  <a:pt x="1247492" y="768370"/>
                  <a:pt x="1147118" y="749567"/>
                  <a:pt x="1042219" y="749567"/>
                </a:cubicBezTo>
                <a:cubicBezTo>
                  <a:pt x="925119" y="749567"/>
                  <a:pt x="813475" y="772629"/>
                  <a:pt x="710626" y="813220"/>
                </a:cubicBezTo>
                <a:cubicBezTo>
                  <a:pt x="708415" y="788544"/>
                  <a:pt x="706935" y="763656"/>
                  <a:pt x="706935" y="738415"/>
                </a:cubicBezTo>
                <a:cubicBezTo>
                  <a:pt x="706935" y="472419"/>
                  <a:pt x="831732" y="235426"/>
                  <a:pt x="1025414" y="81608"/>
                </a:cubicBezTo>
                <a:cubicBezTo>
                  <a:pt x="1219125" y="235426"/>
                  <a:pt x="1343900" y="472419"/>
                  <a:pt x="1343900" y="738415"/>
                </a:cubicBezTo>
                <a:close/>
                <a:moveTo>
                  <a:pt x="968275" y="1437156"/>
                </a:moveTo>
                <a:cubicBezTo>
                  <a:pt x="835403" y="1525548"/>
                  <a:pt x="676164" y="1577331"/>
                  <a:pt x="504947" y="1577331"/>
                </a:cubicBezTo>
                <a:cubicBezTo>
                  <a:pt x="402802" y="1577331"/>
                  <a:pt x="305300" y="1558054"/>
                  <a:pt x="214695" y="1524498"/>
                </a:cubicBezTo>
                <a:cubicBezTo>
                  <a:pt x="257153" y="1258025"/>
                  <a:pt x="424813" y="1033141"/>
                  <a:pt x="655989" y="912650"/>
                </a:cubicBezTo>
                <a:cubicBezTo>
                  <a:pt x="696948" y="1122053"/>
                  <a:pt x="809882" y="1305989"/>
                  <a:pt x="968275" y="1437156"/>
                </a:cubicBezTo>
                <a:close/>
                <a:moveTo>
                  <a:pt x="719414" y="882443"/>
                </a:moveTo>
                <a:cubicBezTo>
                  <a:pt x="818847" y="840830"/>
                  <a:pt x="927869" y="817679"/>
                  <a:pt x="1042219" y="817679"/>
                </a:cubicBezTo>
                <a:cubicBezTo>
                  <a:pt x="1144616" y="817679"/>
                  <a:pt x="1242349" y="837026"/>
                  <a:pt x="1333156" y="870765"/>
                </a:cubicBezTo>
                <a:cubicBezTo>
                  <a:pt x="1299373" y="1082195"/>
                  <a:pt x="1186300" y="1267407"/>
                  <a:pt x="1025414" y="1395158"/>
                </a:cubicBezTo>
                <a:cubicBezTo>
                  <a:pt x="867496" y="1269751"/>
                  <a:pt x="755450" y="1089028"/>
                  <a:pt x="719413" y="882444"/>
                </a:cubicBezTo>
                <a:close/>
                <a:moveTo>
                  <a:pt x="1397827" y="897880"/>
                </a:moveTo>
                <a:cubicBezTo>
                  <a:pt x="1641164" y="1012402"/>
                  <a:pt x="1820502" y="1239930"/>
                  <a:pt x="1867920" y="1512841"/>
                </a:cubicBezTo>
                <a:cubicBezTo>
                  <a:pt x="1768716" y="1554251"/>
                  <a:pt x="1659986" y="1577331"/>
                  <a:pt x="1545916" y="1577331"/>
                </a:cubicBezTo>
                <a:cubicBezTo>
                  <a:pt x="1374701" y="1577331"/>
                  <a:pt x="1215460" y="1525546"/>
                  <a:pt x="1082581" y="1437156"/>
                </a:cubicBezTo>
                <a:cubicBezTo>
                  <a:pt x="1244691" y="1302891"/>
                  <a:pt x="1359426" y="1113431"/>
                  <a:pt x="1397827" y="897880"/>
                </a:cubicBezTo>
                <a:close/>
                <a:moveTo>
                  <a:pt x="253144" y="1608225"/>
                </a:moveTo>
                <a:cubicBezTo>
                  <a:pt x="333228" y="1631694"/>
                  <a:pt x="417368" y="1645424"/>
                  <a:pt x="504946" y="1645424"/>
                </a:cubicBezTo>
                <a:cubicBezTo>
                  <a:pt x="698629" y="1645424"/>
                  <a:pt x="877922" y="1583891"/>
                  <a:pt x="1025414" y="1480063"/>
                </a:cubicBezTo>
                <a:cubicBezTo>
                  <a:pt x="1172933" y="1583891"/>
                  <a:pt x="1352231" y="1645424"/>
                  <a:pt x="1545916" y="1645424"/>
                </a:cubicBezTo>
                <a:cubicBezTo>
                  <a:pt x="1647648" y="1645424"/>
                  <a:pt x="1744858" y="1627167"/>
                  <a:pt x="1836168" y="1596000"/>
                </a:cubicBezTo>
                <a:cubicBezTo>
                  <a:pt x="1660240" y="1847086"/>
                  <a:pt x="1369257" y="2011964"/>
                  <a:pt x="1040078" y="2011964"/>
                </a:cubicBezTo>
                <a:cubicBezTo>
                  <a:pt x="716359" y="2011964"/>
                  <a:pt x="429893" y="1852299"/>
                  <a:pt x="253145" y="1608225"/>
                </a:cubicBezTo>
                <a:close/>
                <a:moveTo>
                  <a:pt x="928095" y="75075"/>
                </a:moveTo>
                <a:cubicBezTo>
                  <a:pt x="750282" y="240772"/>
                  <a:pt x="638821" y="476764"/>
                  <a:pt x="638821" y="738417"/>
                </a:cubicBezTo>
                <a:cubicBezTo>
                  <a:pt x="638821" y="773609"/>
                  <a:pt x="640873" y="808343"/>
                  <a:pt x="644790" y="842538"/>
                </a:cubicBezTo>
                <a:cubicBezTo>
                  <a:pt x="403577" y="960777"/>
                  <a:pt x="222663" y="1182520"/>
                  <a:pt x="159990" y="1449879"/>
                </a:cubicBezTo>
                <a:cubicBezTo>
                  <a:pt x="101645" y="1325133"/>
                  <a:pt x="68084" y="1186588"/>
                  <a:pt x="68084" y="1040035"/>
                </a:cubicBezTo>
                <a:cubicBezTo>
                  <a:pt x="68084" y="542030"/>
                  <a:pt x="444777" y="130847"/>
                  <a:pt x="928095" y="75075"/>
                </a:cubicBezTo>
                <a:close/>
                <a:moveTo>
                  <a:pt x="2012043" y="1040035"/>
                </a:moveTo>
                <a:cubicBezTo>
                  <a:pt x="2012043" y="1184086"/>
                  <a:pt x="1979696" y="1320440"/>
                  <a:pt x="1923241" y="1443529"/>
                </a:cubicBezTo>
                <a:cubicBezTo>
                  <a:pt x="1856334" y="1167083"/>
                  <a:pt x="1662828" y="939878"/>
                  <a:pt x="1407406" y="826987"/>
                </a:cubicBezTo>
                <a:cubicBezTo>
                  <a:pt x="1410252" y="797809"/>
                  <a:pt x="1412011" y="768307"/>
                  <a:pt x="1412011" y="738415"/>
                </a:cubicBezTo>
                <a:cubicBezTo>
                  <a:pt x="1412011" y="475265"/>
                  <a:pt x="1299319" y="237971"/>
                  <a:pt x="1119732" y="72134"/>
                </a:cubicBezTo>
                <a:cubicBezTo>
                  <a:pt x="1618463" y="112882"/>
                  <a:pt x="2012041" y="530985"/>
                  <a:pt x="2012041" y="1040033"/>
                </a:cubicBezTo>
                <a:close/>
              </a:path>
            </a:pathLst>
          </a:custGeom>
          <a:solidFill>
            <a:srgbClr val="B4A5D7"/>
          </a:solidFill>
          <a:ln w="180" cap="flat">
            <a:noFill/>
            <a:prstDash val="solid"/>
            <a:miter/>
          </a:ln>
        </p:spPr>
        <p:txBody>
          <a:bodyPr rtlCol="0" anchor="ctr"/>
          <a:lstStyle/>
          <a:p>
            <a:endParaRPr lang="fi-FI"/>
          </a:p>
        </p:txBody>
      </p:sp>
      <p:sp>
        <p:nvSpPr>
          <p:cNvPr id="15" name="Vapaamuotoinen: Muoto 14">
            <a:extLst>
              <a:ext uri="{FF2B5EF4-FFF2-40B4-BE49-F238E27FC236}">
                <a16:creationId xmlns:a16="http://schemas.microsoft.com/office/drawing/2014/main" id="{37F38EF9-0F40-1957-20C1-88AF0ABDB7B9}"/>
              </a:ext>
              <a:ext uri="{C183D7F6-B498-43B3-948B-1728B52AA6E4}">
                <adec:decorative xmlns:adec="http://schemas.microsoft.com/office/drawing/2017/decorative" val="1"/>
              </a:ext>
            </a:extLst>
          </p:cNvPr>
          <p:cNvSpPr/>
          <p:nvPr/>
        </p:nvSpPr>
        <p:spPr>
          <a:xfrm>
            <a:off x="8074465" y="5554659"/>
            <a:ext cx="2080162" cy="1303363"/>
          </a:xfrm>
          <a:custGeom>
            <a:avLst/>
            <a:gdLst>
              <a:gd name="connsiteX0" fmla="*/ 2080159 w 2080162"/>
              <a:gd name="connsiteY0" fmla="*/ 1040037 h 1303363"/>
              <a:gd name="connsiteX1" fmla="*/ 1040080 w 2080162"/>
              <a:gd name="connsiteY1" fmla="*/ 0 h 1303363"/>
              <a:gd name="connsiteX2" fmla="*/ 0 w 2080162"/>
              <a:gd name="connsiteY2" fmla="*/ 1040037 h 1303363"/>
              <a:gd name="connsiteX3" fmla="*/ 33807 w 2080162"/>
              <a:gd name="connsiteY3" fmla="*/ 1303362 h 1303363"/>
              <a:gd name="connsiteX4" fmla="*/ 105087 w 2080162"/>
              <a:gd name="connsiteY4" fmla="*/ 1303362 h 1303363"/>
              <a:gd name="connsiteX5" fmla="*/ 68088 w 2080162"/>
              <a:gd name="connsiteY5" fmla="*/ 1040037 h 1303363"/>
              <a:gd name="connsiteX6" fmla="*/ 928099 w 2080162"/>
              <a:gd name="connsiteY6" fmla="*/ 75077 h 1303363"/>
              <a:gd name="connsiteX7" fmla="*/ 638826 w 2080162"/>
              <a:gd name="connsiteY7" fmla="*/ 738419 h 1303363"/>
              <a:gd name="connsiteX8" fmla="*/ 644795 w 2080162"/>
              <a:gd name="connsiteY8" fmla="*/ 842540 h 1303363"/>
              <a:gd name="connsiteX9" fmla="*/ 207905 w 2080162"/>
              <a:gd name="connsiteY9" fmla="*/ 1303362 h 1303363"/>
              <a:gd name="connsiteX10" fmla="*/ 282360 w 2080162"/>
              <a:gd name="connsiteY10" fmla="*/ 1303362 h 1303363"/>
              <a:gd name="connsiteX11" fmla="*/ 655991 w 2080162"/>
              <a:gd name="connsiteY11" fmla="*/ 912652 h 1303363"/>
              <a:gd name="connsiteX12" fmla="*/ 836940 w 2080162"/>
              <a:gd name="connsiteY12" fmla="*/ 1303362 h 1303363"/>
              <a:gd name="connsiteX13" fmla="*/ 926990 w 2080162"/>
              <a:gd name="connsiteY13" fmla="*/ 1303362 h 1303363"/>
              <a:gd name="connsiteX14" fmla="*/ 719420 w 2080162"/>
              <a:gd name="connsiteY14" fmla="*/ 882444 h 1303363"/>
              <a:gd name="connsiteX15" fmla="*/ 1042222 w 2080162"/>
              <a:gd name="connsiteY15" fmla="*/ 817681 h 1303363"/>
              <a:gd name="connsiteX16" fmla="*/ 1333160 w 2080162"/>
              <a:gd name="connsiteY16" fmla="*/ 870767 h 1303363"/>
              <a:gd name="connsiteX17" fmla="*/ 1123842 w 2080162"/>
              <a:gd name="connsiteY17" fmla="*/ 1303364 h 1303363"/>
              <a:gd name="connsiteX18" fmla="*/ 1213985 w 2080162"/>
              <a:gd name="connsiteY18" fmla="*/ 1303364 h 1303363"/>
              <a:gd name="connsiteX19" fmla="*/ 1397833 w 2080162"/>
              <a:gd name="connsiteY19" fmla="*/ 897882 h 1303363"/>
              <a:gd name="connsiteX20" fmla="*/ 1802132 w 2080162"/>
              <a:gd name="connsiteY20" fmla="*/ 1303364 h 1303363"/>
              <a:gd name="connsiteX21" fmla="*/ 1876861 w 2080162"/>
              <a:gd name="connsiteY21" fmla="*/ 1303364 h 1303363"/>
              <a:gd name="connsiteX22" fmla="*/ 1407417 w 2080162"/>
              <a:gd name="connsiteY22" fmla="*/ 826991 h 1303363"/>
              <a:gd name="connsiteX23" fmla="*/ 1412020 w 2080162"/>
              <a:gd name="connsiteY23" fmla="*/ 738419 h 1303363"/>
              <a:gd name="connsiteX24" fmla="*/ 1119743 w 2080162"/>
              <a:gd name="connsiteY24" fmla="*/ 72137 h 1303363"/>
              <a:gd name="connsiteX25" fmla="*/ 2012050 w 2080162"/>
              <a:gd name="connsiteY25" fmla="*/ 1040037 h 1303363"/>
              <a:gd name="connsiteX26" fmla="*/ 1975127 w 2080162"/>
              <a:gd name="connsiteY26" fmla="*/ 1303362 h 1303363"/>
              <a:gd name="connsiteX27" fmla="*/ 2046356 w 2080162"/>
              <a:gd name="connsiteY27" fmla="*/ 1303362 h 1303363"/>
              <a:gd name="connsiteX28" fmla="*/ 2080163 w 2080162"/>
              <a:gd name="connsiteY28" fmla="*/ 1040037 h 1303363"/>
              <a:gd name="connsiteX29" fmla="*/ 1343902 w 2080162"/>
              <a:gd name="connsiteY29" fmla="*/ 738417 h 1303363"/>
              <a:gd name="connsiteX30" fmla="*/ 1341279 w 2080162"/>
              <a:gd name="connsiteY30" fmla="*/ 801289 h 1303363"/>
              <a:gd name="connsiteX31" fmla="*/ 1042219 w 2080162"/>
              <a:gd name="connsiteY31" fmla="*/ 749567 h 1303363"/>
              <a:gd name="connsiteX32" fmla="*/ 710626 w 2080162"/>
              <a:gd name="connsiteY32" fmla="*/ 813213 h 1303363"/>
              <a:gd name="connsiteX33" fmla="*/ 706935 w 2080162"/>
              <a:gd name="connsiteY33" fmla="*/ 738415 h 1303363"/>
              <a:gd name="connsiteX34" fmla="*/ 1025416 w 2080162"/>
              <a:gd name="connsiteY34" fmla="*/ 81607 h 1303363"/>
              <a:gd name="connsiteX35" fmla="*/ 1343900 w 2080162"/>
              <a:gd name="connsiteY35" fmla="*/ 738415 h 1303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080162" h="1303363">
                <a:moveTo>
                  <a:pt x="2080159" y="1040037"/>
                </a:moveTo>
                <a:cubicBezTo>
                  <a:pt x="2080159" y="466569"/>
                  <a:pt x="1613574" y="0"/>
                  <a:pt x="1040080" y="0"/>
                </a:cubicBezTo>
                <a:cubicBezTo>
                  <a:pt x="466587" y="0"/>
                  <a:pt x="0" y="466569"/>
                  <a:pt x="0" y="1040037"/>
                </a:cubicBezTo>
                <a:cubicBezTo>
                  <a:pt x="0" y="1130985"/>
                  <a:pt x="11771" y="1219228"/>
                  <a:pt x="33807" y="1303362"/>
                </a:cubicBezTo>
                <a:lnTo>
                  <a:pt x="105087" y="1303362"/>
                </a:lnTo>
                <a:cubicBezTo>
                  <a:pt x="81130" y="1219634"/>
                  <a:pt x="68088" y="1131392"/>
                  <a:pt x="68088" y="1040037"/>
                </a:cubicBezTo>
                <a:cubicBezTo>
                  <a:pt x="68088" y="542032"/>
                  <a:pt x="444780" y="130849"/>
                  <a:pt x="928099" y="75077"/>
                </a:cubicBezTo>
                <a:cubicBezTo>
                  <a:pt x="750285" y="240774"/>
                  <a:pt x="638826" y="476766"/>
                  <a:pt x="638826" y="738419"/>
                </a:cubicBezTo>
                <a:cubicBezTo>
                  <a:pt x="638826" y="773611"/>
                  <a:pt x="640876" y="808345"/>
                  <a:pt x="644795" y="842540"/>
                </a:cubicBezTo>
                <a:cubicBezTo>
                  <a:pt x="449236" y="938398"/>
                  <a:pt x="293321" y="1102290"/>
                  <a:pt x="207905" y="1303362"/>
                </a:cubicBezTo>
                <a:lnTo>
                  <a:pt x="282360" y="1303362"/>
                </a:lnTo>
                <a:cubicBezTo>
                  <a:pt x="360461" y="1135649"/>
                  <a:pt x="492290" y="997971"/>
                  <a:pt x="655991" y="912652"/>
                </a:cubicBezTo>
                <a:cubicBezTo>
                  <a:pt x="684473" y="1058267"/>
                  <a:pt x="747767" y="1191558"/>
                  <a:pt x="836940" y="1303362"/>
                </a:cubicBezTo>
                <a:lnTo>
                  <a:pt x="926990" y="1303362"/>
                </a:lnTo>
                <a:cubicBezTo>
                  <a:pt x="821332" y="1187884"/>
                  <a:pt x="747423" y="1042975"/>
                  <a:pt x="719420" y="882444"/>
                </a:cubicBezTo>
                <a:cubicBezTo>
                  <a:pt x="818852" y="840832"/>
                  <a:pt x="927871" y="817681"/>
                  <a:pt x="1042222" y="817681"/>
                </a:cubicBezTo>
                <a:cubicBezTo>
                  <a:pt x="1144621" y="817681"/>
                  <a:pt x="1242352" y="837028"/>
                  <a:pt x="1333160" y="870767"/>
                </a:cubicBezTo>
                <a:cubicBezTo>
                  <a:pt x="1306770" y="1035929"/>
                  <a:pt x="1231996" y="1185093"/>
                  <a:pt x="1123842" y="1303364"/>
                </a:cubicBezTo>
                <a:lnTo>
                  <a:pt x="1213985" y="1303364"/>
                </a:lnTo>
                <a:cubicBezTo>
                  <a:pt x="1306235" y="1187796"/>
                  <a:pt x="1370863" y="1049275"/>
                  <a:pt x="1397833" y="897882"/>
                </a:cubicBezTo>
                <a:cubicBezTo>
                  <a:pt x="1575572" y="981534"/>
                  <a:pt x="1719152" y="1125484"/>
                  <a:pt x="1802132" y="1303364"/>
                </a:cubicBezTo>
                <a:lnTo>
                  <a:pt x="1876861" y="1303364"/>
                </a:lnTo>
                <a:cubicBezTo>
                  <a:pt x="1786750" y="1091119"/>
                  <a:pt x="1618166" y="920140"/>
                  <a:pt x="1407417" y="826991"/>
                </a:cubicBezTo>
                <a:cubicBezTo>
                  <a:pt x="1410261" y="797813"/>
                  <a:pt x="1412020" y="768311"/>
                  <a:pt x="1412020" y="738419"/>
                </a:cubicBezTo>
                <a:cubicBezTo>
                  <a:pt x="1412020" y="475268"/>
                  <a:pt x="1299328" y="237974"/>
                  <a:pt x="1119743" y="72137"/>
                </a:cubicBezTo>
                <a:cubicBezTo>
                  <a:pt x="1618474" y="112886"/>
                  <a:pt x="2012050" y="530988"/>
                  <a:pt x="2012050" y="1040037"/>
                </a:cubicBezTo>
                <a:cubicBezTo>
                  <a:pt x="2012050" y="1131379"/>
                  <a:pt x="1999038" y="1219627"/>
                  <a:pt x="1975127" y="1303362"/>
                </a:cubicBezTo>
                <a:lnTo>
                  <a:pt x="2046356" y="1303362"/>
                </a:lnTo>
                <a:cubicBezTo>
                  <a:pt x="2068392" y="1219228"/>
                  <a:pt x="2080163" y="1130985"/>
                  <a:pt x="2080163" y="1040037"/>
                </a:cubicBezTo>
                <a:close/>
                <a:moveTo>
                  <a:pt x="1343902" y="738417"/>
                </a:moveTo>
                <a:cubicBezTo>
                  <a:pt x="1343902" y="759588"/>
                  <a:pt x="1342829" y="780507"/>
                  <a:pt x="1341279" y="801289"/>
                </a:cubicBezTo>
                <a:cubicBezTo>
                  <a:pt x="1247494" y="768371"/>
                  <a:pt x="1147118" y="749567"/>
                  <a:pt x="1042219" y="749567"/>
                </a:cubicBezTo>
                <a:cubicBezTo>
                  <a:pt x="925119" y="749567"/>
                  <a:pt x="813474" y="772630"/>
                  <a:pt x="710626" y="813213"/>
                </a:cubicBezTo>
                <a:cubicBezTo>
                  <a:pt x="708415" y="788537"/>
                  <a:pt x="706935" y="763656"/>
                  <a:pt x="706935" y="738415"/>
                </a:cubicBezTo>
                <a:cubicBezTo>
                  <a:pt x="706935" y="472419"/>
                  <a:pt x="831732" y="235425"/>
                  <a:pt x="1025416" y="81607"/>
                </a:cubicBezTo>
                <a:cubicBezTo>
                  <a:pt x="1219125" y="235425"/>
                  <a:pt x="1343900" y="472419"/>
                  <a:pt x="1343900" y="738415"/>
                </a:cubicBezTo>
                <a:close/>
              </a:path>
            </a:pathLst>
          </a:custGeom>
          <a:solidFill>
            <a:srgbClr val="B4A5D7"/>
          </a:solidFill>
          <a:ln w="180" cap="flat">
            <a:noFill/>
            <a:prstDash val="solid"/>
            <a:miter/>
          </a:ln>
        </p:spPr>
        <p:txBody>
          <a:bodyPr rtlCol="0" anchor="ctr"/>
          <a:lstStyle/>
          <a:p>
            <a:endParaRPr lang="fi-FI"/>
          </a:p>
        </p:txBody>
      </p:sp>
      <p:sp>
        <p:nvSpPr>
          <p:cNvPr id="16" name="Vapaamuotoinen: Muoto 15">
            <a:extLst>
              <a:ext uri="{FF2B5EF4-FFF2-40B4-BE49-F238E27FC236}">
                <a16:creationId xmlns:a16="http://schemas.microsoft.com/office/drawing/2014/main" id="{A70FF082-3FCA-B255-B439-50DC7C9155C6}"/>
              </a:ext>
              <a:ext uri="{C183D7F6-B498-43B3-948B-1728B52AA6E4}">
                <adec:decorative xmlns:adec="http://schemas.microsoft.com/office/drawing/2017/decorative" val="1"/>
              </a:ext>
            </a:extLst>
          </p:cNvPr>
          <p:cNvSpPr/>
          <p:nvPr/>
        </p:nvSpPr>
        <p:spPr>
          <a:xfrm>
            <a:off x="7068374" y="3813221"/>
            <a:ext cx="2080159" cy="2080074"/>
          </a:xfrm>
          <a:custGeom>
            <a:avLst/>
            <a:gdLst>
              <a:gd name="connsiteX0" fmla="*/ 2080160 w 2080159"/>
              <a:gd name="connsiteY0" fmla="*/ 1040037 h 2080074"/>
              <a:gd name="connsiteX1" fmla="*/ 1040080 w 2080159"/>
              <a:gd name="connsiteY1" fmla="*/ 0 h 2080074"/>
              <a:gd name="connsiteX2" fmla="*/ 0 w 2080159"/>
              <a:gd name="connsiteY2" fmla="*/ 1040037 h 2080074"/>
              <a:gd name="connsiteX3" fmla="*/ 1040080 w 2080159"/>
              <a:gd name="connsiteY3" fmla="*/ 2080074 h 2080074"/>
              <a:gd name="connsiteX4" fmla="*/ 2080160 w 2080159"/>
              <a:gd name="connsiteY4" fmla="*/ 1040037 h 2080074"/>
              <a:gd name="connsiteX5" fmla="*/ 1343902 w 2080159"/>
              <a:gd name="connsiteY5" fmla="*/ 738417 h 2080074"/>
              <a:gd name="connsiteX6" fmla="*/ 1341279 w 2080159"/>
              <a:gd name="connsiteY6" fmla="*/ 801289 h 2080074"/>
              <a:gd name="connsiteX7" fmla="*/ 1042219 w 2080159"/>
              <a:gd name="connsiteY7" fmla="*/ 749567 h 2080074"/>
              <a:gd name="connsiteX8" fmla="*/ 710626 w 2080159"/>
              <a:gd name="connsiteY8" fmla="*/ 813220 h 2080074"/>
              <a:gd name="connsiteX9" fmla="*/ 706935 w 2080159"/>
              <a:gd name="connsiteY9" fmla="*/ 738415 h 2080074"/>
              <a:gd name="connsiteX10" fmla="*/ 1025414 w 2080159"/>
              <a:gd name="connsiteY10" fmla="*/ 81608 h 2080074"/>
              <a:gd name="connsiteX11" fmla="*/ 1343900 w 2080159"/>
              <a:gd name="connsiteY11" fmla="*/ 738415 h 2080074"/>
              <a:gd name="connsiteX12" fmla="*/ 968275 w 2080159"/>
              <a:gd name="connsiteY12" fmla="*/ 1437156 h 2080074"/>
              <a:gd name="connsiteX13" fmla="*/ 504947 w 2080159"/>
              <a:gd name="connsiteY13" fmla="*/ 1577331 h 2080074"/>
              <a:gd name="connsiteX14" fmla="*/ 214694 w 2080159"/>
              <a:gd name="connsiteY14" fmla="*/ 1524498 h 2080074"/>
              <a:gd name="connsiteX15" fmla="*/ 655989 w 2080159"/>
              <a:gd name="connsiteY15" fmla="*/ 912650 h 2080074"/>
              <a:gd name="connsiteX16" fmla="*/ 968275 w 2080159"/>
              <a:gd name="connsiteY16" fmla="*/ 1437156 h 2080074"/>
              <a:gd name="connsiteX17" fmla="*/ 719414 w 2080159"/>
              <a:gd name="connsiteY17" fmla="*/ 882443 h 2080074"/>
              <a:gd name="connsiteX18" fmla="*/ 1042219 w 2080159"/>
              <a:gd name="connsiteY18" fmla="*/ 817679 h 2080074"/>
              <a:gd name="connsiteX19" fmla="*/ 1333156 w 2080159"/>
              <a:gd name="connsiteY19" fmla="*/ 870765 h 2080074"/>
              <a:gd name="connsiteX20" fmla="*/ 1025414 w 2080159"/>
              <a:gd name="connsiteY20" fmla="*/ 1395158 h 2080074"/>
              <a:gd name="connsiteX21" fmla="*/ 719413 w 2080159"/>
              <a:gd name="connsiteY21" fmla="*/ 882444 h 2080074"/>
              <a:gd name="connsiteX22" fmla="*/ 1397827 w 2080159"/>
              <a:gd name="connsiteY22" fmla="*/ 897880 h 2080074"/>
              <a:gd name="connsiteX23" fmla="*/ 1867920 w 2080159"/>
              <a:gd name="connsiteY23" fmla="*/ 1512841 h 2080074"/>
              <a:gd name="connsiteX24" fmla="*/ 1545916 w 2080159"/>
              <a:gd name="connsiteY24" fmla="*/ 1577331 h 2080074"/>
              <a:gd name="connsiteX25" fmla="*/ 1082581 w 2080159"/>
              <a:gd name="connsiteY25" fmla="*/ 1437156 h 2080074"/>
              <a:gd name="connsiteX26" fmla="*/ 1397827 w 2080159"/>
              <a:gd name="connsiteY26" fmla="*/ 897880 h 2080074"/>
              <a:gd name="connsiteX27" fmla="*/ 253144 w 2080159"/>
              <a:gd name="connsiteY27" fmla="*/ 1608225 h 2080074"/>
              <a:gd name="connsiteX28" fmla="*/ 504946 w 2080159"/>
              <a:gd name="connsiteY28" fmla="*/ 1645424 h 2080074"/>
              <a:gd name="connsiteX29" fmla="*/ 1025414 w 2080159"/>
              <a:gd name="connsiteY29" fmla="*/ 1480063 h 2080074"/>
              <a:gd name="connsiteX30" fmla="*/ 1545916 w 2080159"/>
              <a:gd name="connsiteY30" fmla="*/ 1645424 h 2080074"/>
              <a:gd name="connsiteX31" fmla="*/ 1836168 w 2080159"/>
              <a:gd name="connsiteY31" fmla="*/ 1596000 h 2080074"/>
              <a:gd name="connsiteX32" fmla="*/ 1040078 w 2080159"/>
              <a:gd name="connsiteY32" fmla="*/ 2011964 h 2080074"/>
              <a:gd name="connsiteX33" fmla="*/ 253145 w 2080159"/>
              <a:gd name="connsiteY33" fmla="*/ 1608225 h 2080074"/>
              <a:gd name="connsiteX34" fmla="*/ 928095 w 2080159"/>
              <a:gd name="connsiteY34" fmla="*/ 75075 h 2080074"/>
              <a:gd name="connsiteX35" fmla="*/ 638821 w 2080159"/>
              <a:gd name="connsiteY35" fmla="*/ 738417 h 2080074"/>
              <a:gd name="connsiteX36" fmla="*/ 644790 w 2080159"/>
              <a:gd name="connsiteY36" fmla="*/ 842538 h 2080074"/>
              <a:gd name="connsiteX37" fmla="*/ 159990 w 2080159"/>
              <a:gd name="connsiteY37" fmla="*/ 1449879 h 2080074"/>
              <a:gd name="connsiteX38" fmla="*/ 68084 w 2080159"/>
              <a:gd name="connsiteY38" fmla="*/ 1040035 h 2080074"/>
              <a:gd name="connsiteX39" fmla="*/ 928095 w 2080159"/>
              <a:gd name="connsiteY39" fmla="*/ 75075 h 2080074"/>
              <a:gd name="connsiteX40" fmla="*/ 2012043 w 2080159"/>
              <a:gd name="connsiteY40" fmla="*/ 1040035 h 2080074"/>
              <a:gd name="connsiteX41" fmla="*/ 1923241 w 2080159"/>
              <a:gd name="connsiteY41" fmla="*/ 1443529 h 2080074"/>
              <a:gd name="connsiteX42" fmla="*/ 1407406 w 2080159"/>
              <a:gd name="connsiteY42" fmla="*/ 826987 h 2080074"/>
              <a:gd name="connsiteX43" fmla="*/ 1412004 w 2080159"/>
              <a:gd name="connsiteY43" fmla="*/ 738415 h 2080074"/>
              <a:gd name="connsiteX44" fmla="*/ 1119732 w 2080159"/>
              <a:gd name="connsiteY44" fmla="*/ 72134 h 2080074"/>
              <a:gd name="connsiteX45" fmla="*/ 2012041 w 2080159"/>
              <a:gd name="connsiteY45" fmla="*/ 1040033 h 2080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080159" h="2080074">
                <a:moveTo>
                  <a:pt x="2080160" y="1040037"/>
                </a:moveTo>
                <a:cubicBezTo>
                  <a:pt x="2080160" y="466568"/>
                  <a:pt x="1613573" y="0"/>
                  <a:pt x="1040080" y="0"/>
                </a:cubicBezTo>
                <a:cubicBezTo>
                  <a:pt x="466586" y="0"/>
                  <a:pt x="0" y="466568"/>
                  <a:pt x="0" y="1040037"/>
                </a:cubicBezTo>
                <a:cubicBezTo>
                  <a:pt x="0" y="1613508"/>
                  <a:pt x="466586" y="2080074"/>
                  <a:pt x="1040080" y="2080074"/>
                </a:cubicBezTo>
                <a:cubicBezTo>
                  <a:pt x="1613573" y="2080074"/>
                  <a:pt x="2080160" y="1613508"/>
                  <a:pt x="2080160" y="1040037"/>
                </a:cubicBezTo>
                <a:close/>
                <a:moveTo>
                  <a:pt x="1343902" y="738417"/>
                </a:moveTo>
                <a:cubicBezTo>
                  <a:pt x="1343902" y="759588"/>
                  <a:pt x="1342829" y="780507"/>
                  <a:pt x="1341279" y="801289"/>
                </a:cubicBezTo>
                <a:cubicBezTo>
                  <a:pt x="1247492" y="768370"/>
                  <a:pt x="1147118" y="749567"/>
                  <a:pt x="1042219" y="749567"/>
                </a:cubicBezTo>
                <a:cubicBezTo>
                  <a:pt x="925119" y="749567"/>
                  <a:pt x="813475" y="772629"/>
                  <a:pt x="710626" y="813220"/>
                </a:cubicBezTo>
                <a:cubicBezTo>
                  <a:pt x="708415" y="788544"/>
                  <a:pt x="706935" y="763656"/>
                  <a:pt x="706935" y="738415"/>
                </a:cubicBezTo>
                <a:cubicBezTo>
                  <a:pt x="706935" y="472419"/>
                  <a:pt x="831732" y="235426"/>
                  <a:pt x="1025414" y="81608"/>
                </a:cubicBezTo>
                <a:cubicBezTo>
                  <a:pt x="1219125" y="235426"/>
                  <a:pt x="1343900" y="472419"/>
                  <a:pt x="1343900" y="738415"/>
                </a:cubicBezTo>
                <a:close/>
                <a:moveTo>
                  <a:pt x="968275" y="1437156"/>
                </a:moveTo>
                <a:cubicBezTo>
                  <a:pt x="835403" y="1525548"/>
                  <a:pt x="676164" y="1577331"/>
                  <a:pt x="504947" y="1577331"/>
                </a:cubicBezTo>
                <a:cubicBezTo>
                  <a:pt x="402802" y="1577331"/>
                  <a:pt x="305300" y="1558054"/>
                  <a:pt x="214694" y="1524498"/>
                </a:cubicBezTo>
                <a:cubicBezTo>
                  <a:pt x="257153" y="1258025"/>
                  <a:pt x="424813" y="1033141"/>
                  <a:pt x="655989" y="912650"/>
                </a:cubicBezTo>
                <a:cubicBezTo>
                  <a:pt x="696948" y="1122053"/>
                  <a:pt x="809882" y="1305989"/>
                  <a:pt x="968275" y="1437156"/>
                </a:cubicBezTo>
                <a:close/>
                <a:moveTo>
                  <a:pt x="719414" y="882443"/>
                </a:moveTo>
                <a:cubicBezTo>
                  <a:pt x="818847" y="840830"/>
                  <a:pt x="927869" y="817679"/>
                  <a:pt x="1042219" y="817679"/>
                </a:cubicBezTo>
                <a:cubicBezTo>
                  <a:pt x="1144616" y="817679"/>
                  <a:pt x="1242349" y="837026"/>
                  <a:pt x="1333156" y="870765"/>
                </a:cubicBezTo>
                <a:cubicBezTo>
                  <a:pt x="1299373" y="1082195"/>
                  <a:pt x="1186299" y="1267407"/>
                  <a:pt x="1025414" y="1395158"/>
                </a:cubicBezTo>
                <a:cubicBezTo>
                  <a:pt x="867494" y="1269751"/>
                  <a:pt x="755450" y="1089028"/>
                  <a:pt x="719413" y="882444"/>
                </a:cubicBezTo>
                <a:close/>
                <a:moveTo>
                  <a:pt x="1397827" y="897880"/>
                </a:moveTo>
                <a:cubicBezTo>
                  <a:pt x="1641164" y="1012402"/>
                  <a:pt x="1820502" y="1239930"/>
                  <a:pt x="1867920" y="1512841"/>
                </a:cubicBezTo>
                <a:cubicBezTo>
                  <a:pt x="1768716" y="1554251"/>
                  <a:pt x="1659986" y="1577331"/>
                  <a:pt x="1545916" y="1577331"/>
                </a:cubicBezTo>
                <a:cubicBezTo>
                  <a:pt x="1374701" y="1577331"/>
                  <a:pt x="1215460" y="1525546"/>
                  <a:pt x="1082581" y="1437156"/>
                </a:cubicBezTo>
                <a:cubicBezTo>
                  <a:pt x="1244691" y="1302891"/>
                  <a:pt x="1359421" y="1113431"/>
                  <a:pt x="1397827" y="897880"/>
                </a:cubicBezTo>
                <a:close/>
                <a:moveTo>
                  <a:pt x="253144" y="1608225"/>
                </a:moveTo>
                <a:cubicBezTo>
                  <a:pt x="333228" y="1631694"/>
                  <a:pt x="417368" y="1645424"/>
                  <a:pt x="504946" y="1645424"/>
                </a:cubicBezTo>
                <a:cubicBezTo>
                  <a:pt x="698629" y="1645424"/>
                  <a:pt x="877922" y="1583891"/>
                  <a:pt x="1025414" y="1480063"/>
                </a:cubicBezTo>
                <a:cubicBezTo>
                  <a:pt x="1172933" y="1583891"/>
                  <a:pt x="1352231" y="1645424"/>
                  <a:pt x="1545916" y="1645424"/>
                </a:cubicBezTo>
                <a:cubicBezTo>
                  <a:pt x="1647648" y="1645424"/>
                  <a:pt x="1744858" y="1627167"/>
                  <a:pt x="1836168" y="1596000"/>
                </a:cubicBezTo>
                <a:cubicBezTo>
                  <a:pt x="1660240" y="1847086"/>
                  <a:pt x="1369257" y="2011964"/>
                  <a:pt x="1040078" y="2011964"/>
                </a:cubicBezTo>
                <a:cubicBezTo>
                  <a:pt x="716359" y="2011964"/>
                  <a:pt x="429893" y="1852299"/>
                  <a:pt x="253145" y="1608225"/>
                </a:cubicBezTo>
                <a:close/>
                <a:moveTo>
                  <a:pt x="928095" y="75075"/>
                </a:moveTo>
                <a:cubicBezTo>
                  <a:pt x="750282" y="240772"/>
                  <a:pt x="638821" y="476764"/>
                  <a:pt x="638821" y="738417"/>
                </a:cubicBezTo>
                <a:cubicBezTo>
                  <a:pt x="638821" y="773609"/>
                  <a:pt x="640873" y="808343"/>
                  <a:pt x="644790" y="842538"/>
                </a:cubicBezTo>
                <a:cubicBezTo>
                  <a:pt x="403577" y="960777"/>
                  <a:pt x="222663" y="1182520"/>
                  <a:pt x="159990" y="1449879"/>
                </a:cubicBezTo>
                <a:cubicBezTo>
                  <a:pt x="101645" y="1325133"/>
                  <a:pt x="68084" y="1186588"/>
                  <a:pt x="68084" y="1040035"/>
                </a:cubicBezTo>
                <a:cubicBezTo>
                  <a:pt x="68084" y="542030"/>
                  <a:pt x="444777" y="130847"/>
                  <a:pt x="928095" y="75075"/>
                </a:cubicBezTo>
                <a:close/>
                <a:moveTo>
                  <a:pt x="2012043" y="1040035"/>
                </a:moveTo>
                <a:cubicBezTo>
                  <a:pt x="2012043" y="1184086"/>
                  <a:pt x="1979696" y="1320440"/>
                  <a:pt x="1923241" y="1443529"/>
                </a:cubicBezTo>
                <a:cubicBezTo>
                  <a:pt x="1856334" y="1167083"/>
                  <a:pt x="1662827" y="939878"/>
                  <a:pt x="1407406" y="826987"/>
                </a:cubicBezTo>
                <a:cubicBezTo>
                  <a:pt x="1410252" y="797809"/>
                  <a:pt x="1412004" y="768307"/>
                  <a:pt x="1412004" y="738415"/>
                </a:cubicBezTo>
                <a:cubicBezTo>
                  <a:pt x="1412004" y="475265"/>
                  <a:pt x="1299319" y="237971"/>
                  <a:pt x="1119732" y="72134"/>
                </a:cubicBezTo>
                <a:cubicBezTo>
                  <a:pt x="1618463" y="112882"/>
                  <a:pt x="2012041" y="530985"/>
                  <a:pt x="2012041" y="1040033"/>
                </a:cubicBezTo>
                <a:close/>
              </a:path>
            </a:pathLst>
          </a:custGeom>
          <a:solidFill>
            <a:srgbClr val="B4A5D7"/>
          </a:solidFill>
          <a:ln w="180" cap="flat">
            <a:noFill/>
            <a:prstDash val="solid"/>
            <a:miter/>
          </a:ln>
        </p:spPr>
        <p:txBody>
          <a:bodyPr rtlCol="0" anchor="ctr"/>
          <a:lstStyle/>
          <a:p>
            <a:endParaRPr lang="fi-FI"/>
          </a:p>
        </p:txBody>
      </p:sp>
      <p:sp>
        <p:nvSpPr>
          <p:cNvPr id="17" name="Vapaamuotoinen: Muoto 16">
            <a:extLst>
              <a:ext uri="{FF2B5EF4-FFF2-40B4-BE49-F238E27FC236}">
                <a16:creationId xmlns:a16="http://schemas.microsoft.com/office/drawing/2014/main" id="{5252A995-EF00-52BB-F385-AEB9DA3E4E11}"/>
              </a:ext>
              <a:ext uri="{C183D7F6-B498-43B3-948B-1728B52AA6E4}">
                <adec:decorative xmlns:adec="http://schemas.microsoft.com/office/drawing/2017/decorative" val="1"/>
              </a:ext>
            </a:extLst>
          </p:cNvPr>
          <p:cNvSpPr/>
          <p:nvPr/>
        </p:nvSpPr>
        <p:spPr>
          <a:xfrm>
            <a:off x="6062281" y="5554659"/>
            <a:ext cx="2080164" cy="1303363"/>
          </a:xfrm>
          <a:custGeom>
            <a:avLst/>
            <a:gdLst>
              <a:gd name="connsiteX0" fmla="*/ 2080161 w 2080164"/>
              <a:gd name="connsiteY0" fmla="*/ 1040037 h 1303363"/>
              <a:gd name="connsiteX1" fmla="*/ 1040081 w 2080164"/>
              <a:gd name="connsiteY1" fmla="*/ 0 h 1303363"/>
              <a:gd name="connsiteX2" fmla="*/ 0 w 2080164"/>
              <a:gd name="connsiteY2" fmla="*/ 1040037 h 1303363"/>
              <a:gd name="connsiteX3" fmla="*/ 33807 w 2080164"/>
              <a:gd name="connsiteY3" fmla="*/ 1303362 h 1303363"/>
              <a:gd name="connsiteX4" fmla="*/ 105086 w 2080164"/>
              <a:gd name="connsiteY4" fmla="*/ 1303362 h 1303363"/>
              <a:gd name="connsiteX5" fmla="*/ 68088 w 2080164"/>
              <a:gd name="connsiteY5" fmla="*/ 1040037 h 1303363"/>
              <a:gd name="connsiteX6" fmla="*/ 928100 w 2080164"/>
              <a:gd name="connsiteY6" fmla="*/ 75077 h 1303363"/>
              <a:gd name="connsiteX7" fmla="*/ 638826 w 2080164"/>
              <a:gd name="connsiteY7" fmla="*/ 738419 h 1303363"/>
              <a:gd name="connsiteX8" fmla="*/ 644795 w 2080164"/>
              <a:gd name="connsiteY8" fmla="*/ 842540 h 1303363"/>
              <a:gd name="connsiteX9" fmla="*/ 207905 w 2080164"/>
              <a:gd name="connsiteY9" fmla="*/ 1303362 h 1303363"/>
              <a:gd name="connsiteX10" fmla="*/ 282360 w 2080164"/>
              <a:gd name="connsiteY10" fmla="*/ 1303362 h 1303363"/>
              <a:gd name="connsiteX11" fmla="*/ 655990 w 2080164"/>
              <a:gd name="connsiteY11" fmla="*/ 912652 h 1303363"/>
              <a:gd name="connsiteX12" fmla="*/ 836941 w 2080164"/>
              <a:gd name="connsiteY12" fmla="*/ 1303362 h 1303363"/>
              <a:gd name="connsiteX13" fmla="*/ 926989 w 2080164"/>
              <a:gd name="connsiteY13" fmla="*/ 1303362 h 1303363"/>
              <a:gd name="connsiteX14" fmla="*/ 719419 w 2080164"/>
              <a:gd name="connsiteY14" fmla="*/ 882444 h 1303363"/>
              <a:gd name="connsiteX15" fmla="*/ 1042222 w 2080164"/>
              <a:gd name="connsiteY15" fmla="*/ 817681 h 1303363"/>
              <a:gd name="connsiteX16" fmla="*/ 1333161 w 2080164"/>
              <a:gd name="connsiteY16" fmla="*/ 870767 h 1303363"/>
              <a:gd name="connsiteX17" fmla="*/ 1123842 w 2080164"/>
              <a:gd name="connsiteY17" fmla="*/ 1303364 h 1303363"/>
              <a:gd name="connsiteX18" fmla="*/ 1213983 w 2080164"/>
              <a:gd name="connsiteY18" fmla="*/ 1303364 h 1303363"/>
              <a:gd name="connsiteX19" fmla="*/ 1397832 w 2080164"/>
              <a:gd name="connsiteY19" fmla="*/ 897882 h 1303363"/>
              <a:gd name="connsiteX20" fmla="*/ 1802132 w 2080164"/>
              <a:gd name="connsiteY20" fmla="*/ 1303364 h 1303363"/>
              <a:gd name="connsiteX21" fmla="*/ 1876863 w 2080164"/>
              <a:gd name="connsiteY21" fmla="*/ 1303364 h 1303363"/>
              <a:gd name="connsiteX22" fmla="*/ 1407417 w 2080164"/>
              <a:gd name="connsiteY22" fmla="*/ 826991 h 1303363"/>
              <a:gd name="connsiteX23" fmla="*/ 1412014 w 2080164"/>
              <a:gd name="connsiteY23" fmla="*/ 738419 h 1303363"/>
              <a:gd name="connsiteX24" fmla="*/ 1119742 w 2080164"/>
              <a:gd name="connsiteY24" fmla="*/ 72137 h 1303363"/>
              <a:gd name="connsiteX25" fmla="*/ 2012052 w 2080164"/>
              <a:gd name="connsiteY25" fmla="*/ 1040037 h 1303363"/>
              <a:gd name="connsiteX26" fmla="*/ 1975126 w 2080164"/>
              <a:gd name="connsiteY26" fmla="*/ 1303362 h 1303363"/>
              <a:gd name="connsiteX27" fmla="*/ 2046358 w 2080164"/>
              <a:gd name="connsiteY27" fmla="*/ 1303362 h 1303363"/>
              <a:gd name="connsiteX28" fmla="*/ 2080164 w 2080164"/>
              <a:gd name="connsiteY28" fmla="*/ 1040037 h 1303363"/>
              <a:gd name="connsiteX29" fmla="*/ 1343903 w 2080164"/>
              <a:gd name="connsiteY29" fmla="*/ 738417 h 1303363"/>
              <a:gd name="connsiteX30" fmla="*/ 1341280 w 2080164"/>
              <a:gd name="connsiteY30" fmla="*/ 801289 h 1303363"/>
              <a:gd name="connsiteX31" fmla="*/ 1042218 w 2080164"/>
              <a:gd name="connsiteY31" fmla="*/ 749567 h 1303363"/>
              <a:gd name="connsiteX32" fmla="*/ 710625 w 2080164"/>
              <a:gd name="connsiteY32" fmla="*/ 813213 h 1303363"/>
              <a:gd name="connsiteX33" fmla="*/ 706937 w 2080164"/>
              <a:gd name="connsiteY33" fmla="*/ 738415 h 1303363"/>
              <a:gd name="connsiteX34" fmla="*/ 1025415 w 2080164"/>
              <a:gd name="connsiteY34" fmla="*/ 81607 h 1303363"/>
              <a:gd name="connsiteX35" fmla="*/ 1343901 w 2080164"/>
              <a:gd name="connsiteY35" fmla="*/ 738415 h 1303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080164" h="1303363">
                <a:moveTo>
                  <a:pt x="2080161" y="1040037"/>
                </a:moveTo>
                <a:cubicBezTo>
                  <a:pt x="2080161" y="466569"/>
                  <a:pt x="1613573" y="0"/>
                  <a:pt x="1040081" y="0"/>
                </a:cubicBezTo>
                <a:cubicBezTo>
                  <a:pt x="466587" y="0"/>
                  <a:pt x="0" y="466569"/>
                  <a:pt x="0" y="1040037"/>
                </a:cubicBezTo>
                <a:cubicBezTo>
                  <a:pt x="0" y="1130985"/>
                  <a:pt x="11771" y="1219228"/>
                  <a:pt x="33807" y="1303362"/>
                </a:cubicBezTo>
                <a:lnTo>
                  <a:pt x="105086" y="1303362"/>
                </a:lnTo>
                <a:cubicBezTo>
                  <a:pt x="81131" y="1219634"/>
                  <a:pt x="68088" y="1131392"/>
                  <a:pt x="68088" y="1040037"/>
                </a:cubicBezTo>
                <a:cubicBezTo>
                  <a:pt x="68088" y="542032"/>
                  <a:pt x="444782" y="130849"/>
                  <a:pt x="928100" y="75077"/>
                </a:cubicBezTo>
                <a:cubicBezTo>
                  <a:pt x="750285" y="240774"/>
                  <a:pt x="638826" y="476766"/>
                  <a:pt x="638826" y="738419"/>
                </a:cubicBezTo>
                <a:cubicBezTo>
                  <a:pt x="638826" y="773611"/>
                  <a:pt x="640876" y="808345"/>
                  <a:pt x="644795" y="842540"/>
                </a:cubicBezTo>
                <a:cubicBezTo>
                  <a:pt x="449232" y="938398"/>
                  <a:pt x="293319" y="1102290"/>
                  <a:pt x="207905" y="1303362"/>
                </a:cubicBezTo>
                <a:lnTo>
                  <a:pt x="282360" y="1303362"/>
                </a:lnTo>
                <a:cubicBezTo>
                  <a:pt x="360460" y="1135649"/>
                  <a:pt x="492290" y="997971"/>
                  <a:pt x="655990" y="912652"/>
                </a:cubicBezTo>
                <a:cubicBezTo>
                  <a:pt x="684473" y="1058267"/>
                  <a:pt x="747766" y="1191558"/>
                  <a:pt x="836941" y="1303362"/>
                </a:cubicBezTo>
                <a:lnTo>
                  <a:pt x="926989" y="1303362"/>
                </a:lnTo>
                <a:cubicBezTo>
                  <a:pt x="821332" y="1187884"/>
                  <a:pt x="747422" y="1042975"/>
                  <a:pt x="719419" y="882444"/>
                </a:cubicBezTo>
                <a:cubicBezTo>
                  <a:pt x="818852" y="840832"/>
                  <a:pt x="927873" y="817681"/>
                  <a:pt x="1042222" y="817681"/>
                </a:cubicBezTo>
                <a:cubicBezTo>
                  <a:pt x="1144621" y="817681"/>
                  <a:pt x="1242352" y="837028"/>
                  <a:pt x="1333161" y="870767"/>
                </a:cubicBezTo>
                <a:cubicBezTo>
                  <a:pt x="1306771" y="1035929"/>
                  <a:pt x="1231995" y="1185093"/>
                  <a:pt x="1123842" y="1303364"/>
                </a:cubicBezTo>
                <a:lnTo>
                  <a:pt x="1213983" y="1303364"/>
                </a:lnTo>
                <a:cubicBezTo>
                  <a:pt x="1306229" y="1187796"/>
                  <a:pt x="1370858" y="1049275"/>
                  <a:pt x="1397832" y="897882"/>
                </a:cubicBezTo>
                <a:cubicBezTo>
                  <a:pt x="1575572" y="981534"/>
                  <a:pt x="1719152" y="1125484"/>
                  <a:pt x="1802132" y="1303364"/>
                </a:cubicBezTo>
                <a:lnTo>
                  <a:pt x="1876863" y="1303364"/>
                </a:lnTo>
                <a:cubicBezTo>
                  <a:pt x="1786752" y="1091119"/>
                  <a:pt x="1618166" y="920140"/>
                  <a:pt x="1407417" y="826991"/>
                </a:cubicBezTo>
                <a:cubicBezTo>
                  <a:pt x="1410260" y="797813"/>
                  <a:pt x="1412014" y="768311"/>
                  <a:pt x="1412014" y="738419"/>
                </a:cubicBezTo>
                <a:cubicBezTo>
                  <a:pt x="1412014" y="475268"/>
                  <a:pt x="1299329" y="237974"/>
                  <a:pt x="1119742" y="72137"/>
                </a:cubicBezTo>
                <a:cubicBezTo>
                  <a:pt x="1618474" y="112886"/>
                  <a:pt x="2012052" y="530988"/>
                  <a:pt x="2012052" y="1040037"/>
                </a:cubicBezTo>
                <a:cubicBezTo>
                  <a:pt x="2012052" y="1131379"/>
                  <a:pt x="1999038" y="1219627"/>
                  <a:pt x="1975126" y="1303362"/>
                </a:cubicBezTo>
                <a:lnTo>
                  <a:pt x="2046358" y="1303362"/>
                </a:lnTo>
                <a:cubicBezTo>
                  <a:pt x="2068393" y="1219228"/>
                  <a:pt x="2080164" y="1130985"/>
                  <a:pt x="2080164" y="1040037"/>
                </a:cubicBezTo>
                <a:close/>
                <a:moveTo>
                  <a:pt x="1343903" y="738417"/>
                </a:moveTo>
                <a:cubicBezTo>
                  <a:pt x="1343903" y="759588"/>
                  <a:pt x="1342828" y="780507"/>
                  <a:pt x="1341280" y="801289"/>
                </a:cubicBezTo>
                <a:cubicBezTo>
                  <a:pt x="1247493" y="768371"/>
                  <a:pt x="1147119" y="749567"/>
                  <a:pt x="1042218" y="749567"/>
                </a:cubicBezTo>
                <a:cubicBezTo>
                  <a:pt x="925119" y="749567"/>
                  <a:pt x="813474" y="772630"/>
                  <a:pt x="710625" y="813213"/>
                </a:cubicBezTo>
                <a:cubicBezTo>
                  <a:pt x="708416" y="788537"/>
                  <a:pt x="706937" y="763656"/>
                  <a:pt x="706937" y="738415"/>
                </a:cubicBezTo>
                <a:cubicBezTo>
                  <a:pt x="706937" y="472419"/>
                  <a:pt x="831733" y="235425"/>
                  <a:pt x="1025415" y="81607"/>
                </a:cubicBezTo>
                <a:cubicBezTo>
                  <a:pt x="1219124" y="235425"/>
                  <a:pt x="1343901" y="472419"/>
                  <a:pt x="1343901" y="738415"/>
                </a:cubicBezTo>
                <a:close/>
              </a:path>
            </a:pathLst>
          </a:custGeom>
          <a:solidFill>
            <a:srgbClr val="B4A5D7"/>
          </a:solidFill>
          <a:ln w="180" cap="flat">
            <a:noFill/>
            <a:prstDash val="solid"/>
            <a:miter/>
          </a:ln>
        </p:spPr>
        <p:txBody>
          <a:bodyPr rtlCol="0" anchor="ctr"/>
          <a:lstStyle/>
          <a:p>
            <a:endParaRPr lang="fi-FI"/>
          </a:p>
        </p:txBody>
      </p:sp>
      <p:sp>
        <p:nvSpPr>
          <p:cNvPr id="18" name="Vapaamuotoinen: Muoto 17">
            <a:extLst>
              <a:ext uri="{FF2B5EF4-FFF2-40B4-BE49-F238E27FC236}">
                <a16:creationId xmlns:a16="http://schemas.microsoft.com/office/drawing/2014/main" id="{F1A4A86B-ACFA-5A60-010E-D8C63643E333}"/>
              </a:ext>
              <a:ext uri="{C183D7F6-B498-43B3-948B-1728B52AA6E4}">
                <adec:decorative xmlns:adec="http://schemas.microsoft.com/office/drawing/2017/decorative" val="1"/>
              </a:ext>
            </a:extLst>
          </p:cNvPr>
          <p:cNvSpPr/>
          <p:nvPr/>
        </p:nvSpPr>
        <p:spPr>
          <a:xfrm>
            <a:off x="5056190" y="3813221"/>
            <a:ext cx="2080159" cy="2080074"/>
          </a:xfrm>
          <a:custGeom>
            <a:avLst/>
            <a:gdLst>
              <a:gd name="connsiteX0" fmla="*/ 2080159 w 2080159"/>
              <a:gd name="connsiteY0" fmla="*/ 1040037 h 2080074"/>
              <a:gd name="connsiteX1" fmla="*/ 1040080 w 2080159"/>
              <a:gd name="connsiteY1" fmla="*/ 0 h 2080074"/>
              <a:gd name="connsiteX2" fmla="*/ 0 w 2080159"/>
              <a:gd name="connsiteY2" fmla="*/ 1040037 h 2080074"/>
              <a:gd name="connsiteX3" fmla="*/ 1040080 w 2080159"/>
              <a:gd name="connsiteY3" fmla="*/ 2080074 h 2080074"/>
              <a:gd name="connsiteX4" fmla="*/ 2080159 w 2080159"/>
              <a:gd name="connsiteY4" fmla="*/ 1040037 h 2080074"/>
              <a:gd name="connsiteX5" fmla="*/ 1343901 w 2080159"/>
              <a:gd name="connsiteY5" fmla="*/ 738417 h 2080074"/>
              <a:gd name="connsiteX6" fmla="*/ 1341279 w 2080159"/>
              <a:gd name="connsiteY6" fmla="*/ 801289 h 2080074"/>
              <a:gd name="connsiteX7" fmla="*/ 1042218 w 2080159"/>
              <a:gd name="connsiteY7" fmla="*/ 749567 h 2080074"/>
              <a:gd name="connsiteX8" fmla="*/ 710625 w 2080159"/>
              <a:gd name="connsiteY8" fmla="*/ 813220 h 2080074"/>
              <a:gd name="connsiteX9" fmla="*/ 706935 w 2080159"/>
              <a:gd name="connsiteY9" fmla="*/ 738415 h 2080074"/>
              <a:gd name="connsiteX10" fmla="*/ 1025414 w 2080159"/>
              <a:gd name="connsiteY10" fmla="*/ 81608 h 2080074"/>
              <a:gd name="connsiteX11" fmla="*/ 1343900 w 2080159"/>
              <a:gd name="connsiteY11" fmla="*/ 738415 h 2080074"/>
              <a:gd name="connsiteX12" fmla="*/ 968275 w 2080159"/>
              <a:gd name="connsiteY12" fmla="*/ 1437156 h 2080074"/>
              <a:gd name="connsiteX13" fmla="*/ 504947 w 2080159"/>
              <a:gd name="connsiteY13" fmla="*/ 1577331 h 2080074"/>
              <a:gd name="connsiteX14" fmla="*/ 214693 w 2080159"/>
              <a:gd name="connsiteY14" fmla="*/ 1524498 h 2080074"/>
              <a:gd name="connsiteX15" fmla="*/ 655988 w 2080159"/>
              <a:gd name="connsiteY15" fmla="*/ 912650 h 2080074"/>
              <a:gd name="connsiteX16" fmla="*/ 968275 w 2080159"/>
              <a:gd name="connsiteY16" fmla="*/ 1437156 h 2080074"/>
              <a:gd name="connsiteX17" fmla="*/ 719414 w 2080159"/>
              <a:gd name="connsiteY17" fmla="*/ 882443 h 2080074"/>
              <a:gd name="connsiteX18" fmla="*/ 1042218 w 2080159"/>
              <a:gd name="connsiteY18" fmla="*/ 817679 h 2080074"/>
              <a:gd name="connsiteX19" fmla="*/ 1333156 w 2080159"/>
              <a:gd name="connsiteY19" fmla="*/ 870765 h 2080074"/>
              <a:gd name="connsiteX20" fmla="*/ 1025414 w 2080159"/>
              <a:gd name="connsiteY20" fmla="*/ 1395158 h 2080074"/>
              <a:gd name="connsiteX21" fmla="*/ 719412 w 2080159"/>
              <a:gd name="connsiteY21" fmla="*/ 882444 h 2080074"/>
              <a:gd name="connsiteX22" fmla="*/ 1397827 w 2080159"/>
              <a:gd name="connsiteY22" fmla="*/ 897880 h 2080074"/>
              <a:gd name="connsiteX23" fmla="*/ 1867919 w 2080159"/>
              <a:gd name="connsiteY23" fmla="*/ 1512841 h 2080074"/>
              <a:gd name="connsiteX24" fmla="*/ 1545914 w 2080159"/>
              <a:gd name="connsiteY24" fmla="*/ 1577331 h 2080074"/>
              <a:gd name="connsiteX25" fmla="*/ 1082580 w 2080159"/>
              <a:gd name="connsiteY25" fmla="*/ 1437156 h 2080074"/>
              <a:gd name="connsiteX26" fmla="*/ 1397827 w 2080159"/>
              <a:gd name="connsiteY26" fmla="*/ 897880 h 2080074"/>
              <a:gd name="connsiteX27" fmla="*/ 253143 w 2080159"/>
              <a:gd name="connsiteY27" fmla="*/ 1608225 h 2080074"/>
              <a:gd name="connsiteX28" fmla="*/ 504945 w 2080159"/>
              <a:gd name="connsiteY28" fmla="*/ 1645424 h 2080074"/>
              <a:gd name="connsiteX29" fmla="*/ 1025414 w 2080159"/>
              <a:gd name="connsiteY29" fmla="*/ 1480063 h 2080074"/>
              <a:gd name="connsiteX30" fmla="*/ 1545914 w 2080159"/>
              <a:gd name="connsiteY30" fmla="*/ 1645424 h 2080074"/>
              <a:gd name="connsiteX31" fmla="*/ 1836168 w 2080159"/>
              <a:gd name="connsiteY31" fmla="*/ 1596000 h 2080074"/>
              <a:gd name="connsiteX32" fmla="*/ 1040078 w 2080159"/>
              <a:gd name="connsiteY32" fmla="*/ 2011964 h 2080074"/>
              <a:gd name="connsiteX33" fmla="*/ 253145 w 2080159"/>
              <a:gd name="connsiteY33" fmla="*/ 1608225 h 2080074"/>
              <a:gd name="connsiteX34" fmla="*/ 928095 w 2080159"/>
              <a:gd name="connsiteY34" fmla="*/ 75075 h 2080074"/>
              <a:gd name="connsiteX35" fmla="*/ 638820 w 2080159"/>
              <a:gd name="connsiteY35" fmla="*/ 738417 h 2080074"/>
              <a:gd name="connsiteX36" fmla="*/ 644790 w 2080159"/>
              <a:gd name="connsiteY36" fmla="*/ 842538 h 2080074"/>
              <a:gd name="connsiteX37" fmla="*/ 159990 w 2080159"/>
              <a:gd name="connsiteY37" fmla="*/ 1449879 h 2080074"/>
              <a:gd name="connsiteX38" fmla="*/ 68084 w 2080159"/>
              <a:gd name="connsiteY38" fmla="*/ 1040035 h 2080074"/>
              <a:gd name="connsiteX39" fmla="*/ 928095 w 2080159"/>
              <a:gd name="connsiteY39" fmla="*/ 75075 h 2080074"/>
              <a:gd name="connsiteX40" fmla="*/ 2012043 w 2080159"/>
              <a:gd name="connsiteY40" fmla="*/ 1040035 h 2080074"/>
              <a:gd name="connsiteX41" fmla="*/ 1923240 w 2080159"/>
              <a:gd name="connsiteY41" fmla="*/ 1443529 h 2080074"/>
              <a:gd name="connsiteX42" fmla="*/ 1407406 w 2080159"/>
              <a:gd name="connsiteY42" fmla="*/ 826987 h 2080074"/>
              <a:gd name="connsiteX43" fmla="*/ 1412004 w 2080159"/>
              <a:gd name="connsiteY43" fmla="*/ 738415 h 2080074"/>
              <a:gd name="connsiteX44" fmla="*/ 1119727 w 2080159"/>
              <a:gd name="connsiteY44" fmla="*/ 72134 h 2080074"/>
              <a:gd name="connsiteX45" fmla="*/ 2012041 w 2080159"/>
              <a:gd name="connsiteY45" fmla="*/ 1040033 h 2080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080159" h="2080074">
                <a:moveTo>
                  <a:pt x="2080159" y="1040037"/>
                </a:moveTo>
                <a:cubicBezTo>
                  <a:pt x="2080159" y="466568"/>
                  <a:pt x="1613572" y="0"/>
                  <a:pt x="1040080" y="0"/>
                </a:cubicBezTo>
                <a:cubicBezTo>
                  <a:pt x="466586" y="0"/>
                  <a:pt x="0" y="466568"/>
                  <a:pt x="0" y="1040037"/>
                </a:cubicBezTo>
                <a:cubicBezTo>
                  <a:pt x="0" y="1613508"/>
                  <a:pt x="466586" y="2080074"/>
                  <a:pt x="1040080" y="2080074"/>
                </a:cubicBezTo>
                <a:cubicBezTo>
                  <a:pt x="1613572" y="2080074"/>
                  <a:pt x="2080159" y="1613508"/>
                  <a:pt x="2080159" y="1040037"/>
                </a:cubicBezTo>
                <a:close/>
                <a:moveTo>
                  <a:pt x="1343901" y="738417"/>
                </a:moveTo>
                <a:cubicBezTo>
                  <a:pt x="1343901" y="759588"/>
                  <a:pt x="1342829" y="780507"/>
                  <a:pt x="1341279" y="801289"/>
                </a:cubicBezTo>
                <a:cubicBezTo>
                  <a:pt x="1247491" y="768370"/>
                  <a:pt x="1147118" y="749567"/>
                  <a:pt x="1042218" y="749567"/>
                </a:cubicBezTo>
                <a:cubicBezTo>
                  <a:pt x="925117" y="749567"/>
                  <a:pt x="813474" y="772629"/>
                  <a:pt x="710625" y="813220"/>
                </a:cubicBezTo>
                <a:cubicBezTo>
                  <a:pt x="708415" y="788544"/>
                  <a:pt x="706935" y="763656"/>
                  <a:pt x="706935" y="738415"/>
                </a:cubicBezTo>
                <a:cubicBezTo>
                  <a:pt x="706935" y="472419"/>
                  <a:pt x="831732" y="235426"/>
                  <a:pt x="1025414" y="81608"/>
                </a:cubicBezTo>
                <a:cubicBezTo>
                  <a:pt x="1219125" y="235426"/>
                  <a:pt x="1343900" y="472419"/>
                  <a:pt x="1343900" y="738415"/>
                </a:cubicBezTo>
                <a:close/>
                <a:moveTo>
                  <a:pt x="968275" y="1437156"/>
                </a:moveTo>
                <a:cubicBezTo>
                  <a:pt x="835402" y="1525548"/>
                  <a:pt x="676161" y="1577331"/>
                  <a:pt x="504947" y="1577331"/>
                </a:cubicBezTo>
                <a:cubicBezTo>
                  <a:pt x="402802" y="1577331"/>
                  <a:pt x="305299" y="1558054"/>
                  <a:pt x="214693" y="1524498"/>
                </a:cubicBezTo>
                <a:cubicBezTo>
                  <a:pt x="257152" y="1258025"/>
                  <a:pt x="424811" y="1033141"/>
                  <a:pt x="655988" y="912650"/>
                </a:cubicBezTo>
                <a:cubicBezTo>
                  <a:pt x="696948" y="1122053"/>
                  <a:pt x="809881" y="1305989"/>
                  <a:pt x="968275" y="1437156"/>
                </a:cubicBezTo>
                <a:close/>
                <a:moveTo>
                  <a:pt x="719414" y="882443"/>
                </a:moveTo>
                <a:cubicBezTo>
                  <a:pt x="818846" y="840830"/>
                  <a:pt x="927868" y="817679"/>
                  <a:pt x="1042218" y="817679"/>
                </a:cubicBezTo>
                <a:cubicBezTo>
                  <a:pt x="1144615" y="817679"/>
                  <a:pt x="1242348" y="837026"/>
                  <a:pt x="1333156" y="870765"/>
                </a:cubicBezTo>
                <a:cubicBezTo>
                  <a:pt x="1299372" y="1082195"/>
                  <a:pt x="1186298" y="1267407"/>
                  <a:pt x="1025414" y="1395158"/>
                </a:cubicBezTo>
                <a:cubicBezTo>
                  <a:pt x="867494" y="1269751"/>
                  <a:pt x="755449" y="1089028"/>
                  <a:pt x="719412" y="882444"/>
                </a:cubicBezTo>
                <a:close/>
                <a:moveTo>
                  <a:pt x="1397827" y="897880"/>
                </a:moveTo>
                <a:cubicBezTo>
                  <a:pt x="1641163" y="1012402"/>
                  <a:pt x="1820501" y="1239930"/>
                  <a:pt x="1867919" y="1512841"/>
                </a:cubicBezTo>
                <a:cubicBezTo>
                  <a:pt x="1768716" y="1554251"/>
                  <a:pt x="1659986" y="1577331"/>
                  <a:pt x="1545914" y="1577331"/>
                </a:cubicBezTo>
                <a:cubicBezTo>
                  <a:pt x="1374700" y="1577331"/>
                  <a:pt x="1215459" y="1525546"/>
                  <a:pt x="1082580" y="1437156"/>
                </a:cubicBezTo>
                <a:cubicBezTo>
                  <a:pt x="1244691" y="1302891"/>
                  <a:pt x="1359420" y="1113431"/>
                  <a:pt x="1397827" y="897880"/>
                </a:cubicBezTo>
                <a:close/>
                <a:moveTo>
                  <a:pt x="253143" y="1608225"/>
                </a:moveTo>
                <a:cubicBezTo>
                  <a:pt x="333227" y="1631694"/>
                  <a:pt x="417367" y="1645424"/>
                  <a:pt x="504945" y="1645424"/>
                </a:cubicBezTo>
                <a:cubicBezTo>
                  <a:pt x="698629" y="1645424"/>
                  <a:pt x="877922" y="1583891"/>
                  <a:pt x="1025414" y="1480063"/>
                </a:cubicBezTo>
                <a:cubicBezTo>
                  <a:pt x="1172930" y="1583891"/>
                  <a:pt x="1352231" y="1645424"/>
                  <a:pt x="1545914" y="1645424"/>
                </a:cubicBezTo>
                <a:cubicBezTo>
                  <a:pt x="1647646" y="1645424"/>
                  <a:pt x="1744858" y="1627167"/>
                  <a:pt x="1836168" y="1596000"/>
                </a:cubicBezTo>
                <a:cubicBezTo>
                  <a:pt x="1660240" y="1847086"/>
                  <a:pt x="1369257" y="2011964"/>
                  <a:pt x="1040078" y="2011964"/>
                </a:cubicBezTo>
                <a:cubicBezTo>
                  <a:pt x="716359" y="2011964"/>
                  <a:pt x="429893" y="1852299"/>
                  <a:pt x="253145" y="1608225"/>
                </a:cubicBezTo>
                <a:close/>
                <a:moveTo>
                  <a:pt x="928095" y="75075"/>
                </a:moveTo>
                <a:cubicBezTo>
                  <a:pt x="750281" y="240772"/>
                  <a:pt x="638820" y="476764"/>
                  <a:pt x="638820" y="738417"/>
                </a:cubicBezTo>
                <a:cubicBezTo>
                  <a:pt x="638820" y="773609"/>
                  <a:pt x="640873" y="808343"/>
                  <a:pt x="644790" y="842538"/>
                </a:cubicBezTo>
                <a:cubicBezTo>
                  <a:pt x="403569" y="960777"/>
                  <a:pt x="222663" y="1182520"/>
                  <a:pt x="159990" y="1449879"/>
                </a:cubicBezTo>
                <a:cubicBezTo>
                  <a:pt x="101645" y="1325133"/>
                  <a:pt x="68084" y="1186588"/>
                  <a:pt x="68084" y="1040035"/>
                </a:cubicBezTo>
                <a:cubicBezTo>
                  <a:pt x="68084" y="542030"/>
                  <a:pt x="444777" y="130847"/>
                  <a:pt x="928095" y="75075"/>
                </a:cubicBezTo>
                <a:close/>
                <a:moveTo>
                  <a:pt x="2012043" y="1040035"/>
                </a:moveTo>
                <a:cubicBezTo>
                  <a:pt x="2012043" y="1184086"/>
                  <a:pt x="1979694" y="1320440"/>
                  <a:pt x="1923240" y="1443529"/>
                </a:cubicBezTo>
                <a:cubicBezTo>
                  <a:pt x="1856334" y="1167083"/>
                  <a:pt x="1662826" y="939878"/>
                  <a:pt x="1407406" y="826987"/>
                </a:cubicBezTo>
                <a:cubicBezTo>
                  <a:pt x="1410252" y="797809"/>
                  <a:pt x="1412004" y="768307"/>
                  <a:pt x="1412004" y="738415"/>
                </a:cubicBezTo>
                <a:cubicBezTo>
                  <a:pt x="1412004" y="475265"/>
                  <a:pt x="1299318" y="237971"/>
                  <a:pt x="1119727" y="72134"/>
                </a:cubicBezTo>
                <a:cubicBezTo>
                  <a:pt x="1618463" y="112882"/>
                  <a:pt x="2012041" y="530985"/>
                  <a:pt x="2012041" y="1040033"/>
                </a:cubicBezTo>
                <a:close/>
              </a:path>
            </a:pathLst>
          </a:custGeom>
          <a:solidFill>
            <a:srgbClr val="B4A5D7"/>
          </a:solidFill>
          <a:ln w="180" cap="flat">
            <a:noFill/>
            <a:prstDash val="solid"/>
            <a:miter/>
          </a:ln>
        </p:spPr>
        <p:txBody>
          <a:bodyPr rtlCol="0" anchor="ctr"/>
          <a:lstStyle/>
          <a:p>
            <a:endParaRPr lang="fi-FI"/>
          </a:p>
        </p:txBody>
      </p:sp>
      <p:sp>
        <p:nvSpPr>
          <p:cNvPr id="19" name="Vapaamuotoinen: Muoto 18">
            <a:extLst>
              <a:ext uri="{FF2B5EF4-FFF2-40B4-BE49-F238E27FC236}">
                <a16:creationId xmlns:a16="http://schemas.microsoft.com/office/drawing/2014/main" id="{DC91A31F-D0BF-772B-9AD7-8ECCE71DD3AC}"/>
              </a:ext>
              <a:ext uri="{C183D7F6-B498-43B3-948B-1728B52AA6E4}">
                <adec:decorative xmlns:adec="http://schemas.microsoft.com/office/drawing/2017/decorative" val="1"/>
              </a:ext>
            </a:extLst>
          </p:cNvPr>
          <p:cNvSpPr/>
          <p:nvPr/>
        </p:nvSpPr>
        <p:spPr>
          <a:xfrm>
            <a:off x="4050097" y="5554659"/>
            <a:ext cx="2080164" cy="1303363"/>
          </a:xfrm>
          <a:custGeom>
            <a:avLst/>
            <a:gdLst>
              <a:gd name="connsiteX0" fmla="*/ 2080161 w 2080164"/>
              <a:gd name="connsiteY0" fmla="*/ 1040037 h 1303363"/>
              <a:gd name="connsiteX1" fmla="*/ 1040080 w 2080164"/>
              <a:gd name="connsiteY1" fmla="*/ 0 h 1303363"/>
              <a:gd name="connsiteX2" fmla="*/ 0 w 2080164"/>
              <a:gd name="connsiteY2" fmla="*/ 1040037 h 1303363"/>
              <a:gd name="connsiteX3" fmla="*/ 33807 w 2080164"/>
              <a:gd name="connsiteY3" fmla="*/ 1303362 h 1303363"/>
              <a:gd name="connsiteX4" fmla="*/ 105087 w 2080164"/>
              <a:gd name="connsiteY4" fmla="*/ 1303362 h 1303363"/>
              <a:gd name="connsiteX5" fmla="*/ 68088 w 2080164"/>
              <a:gd name="connsiteY5" fmla="*/ 1040037 h 1303363"/>
              <a:gd name="connsiteX6" fmla="*/ 928100 w 2080164"/>
              <a:gd name="connsiteY6" fmla="*/ 75077 h 1303363"/>
              <a:gd name="connsiteX7" fmla="*/ 638826 w 2080164"/>
              <a:gd name="connsiteY7" fmla="*/ 738419 h 1303363"/>
              <a:gd name="connsiteX8" fmla="*/ 644795 w 2080164"/>
              <a:gd name="connsiteY8" fmla="*/ 842540 h 1303363"/>
              <a:gd name="connsiteX9" fmla="*/ 207905 w 2080164"/>
              <a:gd name="connsiteY9" fmla="*/ 1303362 h 1303363"/>
              <a:gd name="connsiteX10" fmla="*/ 282360 w 2080164"/>
              <a:gd name="connsiteY10" fmla="*/ 1303362 h 1303363"/>
              <a:gd name="connsiteX11" fmla="*/ 655991 w 2080164"/>
              <a:gd name="connsiteY11" fmla="*/ 912652 h 1303363"/>
              <a:gd name="connsiteX12" fmla="*/ 836942 w 2080164"/>
              <a:gd name="connsiteY12" fmla="*/ 1303362 h 1303363"/>
              <a:gd name="connsiteX13" fmla="*/ 926990 w 2080164"/>
              <a:gd name="connsiteY13" fmla="*/ 1303362 h 1303363"/>
              <a:gd name="connsiteX14" fmla="*/ 719419 w 2080164"/>
              <a:gd name="connsiteY14" fmla="*/ 882444 h 1303363"/>
              <a:gd name="connsiteX15" fmla="*/ 1042222 w 2080164"/>
              <a:gd name="connsiteY15" fmla="*/ 817681 h 1303363"/>
              <a:gd name="connsiteX16" fmla="*/ 1333160 w 2080164"/>
              <a:gd name="connsiteY16" fmla="*/ 870767 h 1303363"/>
              <a:gd name="connsiteX17" fmla="*/ 1123842 w 2080164"/>
              <a:gd name="connsiteY17" fmla="*/ 1303364 h 1303363"/>
              <a:gd name="connsiteX18" fmla="*/ 1213983 w 2080164"/>
              <a:gd name="connsiteY18" fmla="*/ 1303364 h 1303363"/>
              <a:gd name="connsiteX19" fmla="*/ 1397833 w 2080164"/>
              <a:gd name="connsiteY19" fmla="*/ 897882 h 1303363"/>
              <a:gd name="connsiteX20" fmla="*/ 1802132 w 2080164"/>
              <a:gd name="connsiteY20" fmla="*/ 1303364 h 1303363"/>
              <a:gd name="connsiteX21" fmla="*/ 1876861 w 2080164"/>
              <a:gd name="connsiteY21" fmla="*/ 1303364 h 1303363"/>
              <a:gd name="connsiteX22" fmla="*/ 1407417 w 2080164"/>
              <a:gd name="connsiteY22" fmla="*/ 826991 h 1303363"/>
              <a:gd name="connsiteX23" fmla="*/ 1412014 w 2080164"/>
              <a:gd name="connsiteY23" fmla="*/ 738419 h 1303363"/>
              <a:gd name="connsiteX24" fmla="*/ 1119735 w 2080164"/>
              <a:gd name="connsiteY24" fmla="*/ 72137 h 1303363"/>
              <a:gd name="connsiteX25" fmla="*/ 2012052 w 2080164"/>
              <a:gd name="connsiteY25" fmla="*/ 1040037 h 1303363"/>
              <a:gd name="connsiteX26" fmla="*/ 1975127 w 2080164"/>
              <a:gd name="connsiteY26" fmla="*/ 1303362 h 1303363"/>
              <a:gd name="connsiteX27" fmla="*/ 2046358 w 2080164"/>
              <a:gd name="connsiteY27" fmla="*/ 1303362 h 1303363"/>
              <a:gd name="connsiteX28" fmla="*/ 2080165 w 2080164"/>
              <a:gd name="connsiteY28" fmla="*/ 1040037 h 1303363"/>
              <a:gd name="connsiteX29" fmla="*/ 1343901 w 2080164"/>
              <a:gd name="connsiteY29" fmla="*/ 738417 h 1303363"/>
              <a:gd name="connsiteX30" fmla="*/ 1341278 w 2080164"/>
              <a:gd name="connsiteY30" fmla="*/ 801289 h 1303363"/>
              <a:gd name="connsiteX31" fmla="*/ 1042218 w 2080164"/>
              <a:gd name="connsiteY31" fmla="*/ 749567 h 1303363"/>
              <a:gd name="connsiteX32" fmla="*/ 710626 w 2080164"/>
              <a:gd name="connsiteY32" fmla="*/ 813213 h 1303363"/>
              <a:gd name="connsiteX33" fmla="*/ 706937 w 2080164"/>
              <a:gd name="connsiteY33" fmla="*/ 738415 h 1303363"/>
              <a:gd name="connsiteX34" fmla="*/ 1025416 w 2080164"/>
              <a:gd name="connsiteY34" fmla="*/ 81607 h 1303363"/>
              <a:gd name="connsiteX35" fmla="*/ 1343900 w 2080164"/>
              <a:gd name="connsiteY35" fmla="*/ 738415 h 1303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080164" h="1303363">
                <a:moveTo>
                  <a:pt x="2080161" y="1040037"/>
                </a:moveTo>
                <a:cubicBezTo>
                  <a:pt x="2080161" y="466569"/>
                  <a:pt x="1613574" y="0"/>
                  <a:pt x="1040080" y="0"/>
                </a:cubicBezTo>
                <a:cubicBezTo>
                  <a:pt x="466587" y="0"/>
                  <a:pt x="0" y="466569"/>
                  <a:pt x="0" y="1040037"/>
                </a:cubicBezTo>
                <a:cubicBezTo>
                  <a:pt x="0" y="1130985"/>
                  <a:pt x="11771" y="1219228"/>
                  <a:pt x="33807" y="1303362"/>
                </a:cubicBezTo>
                <a:lnTo>
                  <a:pt x="105087" y="1303362"/>
                </a:lnTo>
                <a:cubicBezTo>
                  <a:pt x="81132" y="1219634"/>
                  <a:pt x="68088" y="1131392"/>
                  <a:pt x="68088" y="1040037"/>
                </a:cubicBezTo>
                <a:cubicBezTo>
                  <a:pt x="68088" y="542032"/>
                  <a:pt x="444780" y="130849"/>
                  <a:pt x="928100" y="75077"/>
                </a:cubicBezTo>
                <a:cubicBezTo>
                  <a:pt x="750285" y="240774"/>
                  <a:pt x="638826" y="476766"/>
                  <a:pt x="638826" y="738419"/>
                </a:cubicBezTo>
                <a:cubicBezTo>
                  <a:pt x="638826" y="773611"/>
                  <a:pt x="640876" y="808345"/>
                  <a:pt x="644795" y="842540"/>
                </a:cubicBezTo>
                <a:cubicBezTo>
                  <a:pt x="449232" y="938398"/>
                  <a:pt x="293320" y="1102290"/>
                  <a:pt x="207905" y="1303362"/>
                </a:cubicBezTo>
                <a:lnTo>
                  <a:pt x="282360" y="1303362"/>
                </a:lnTo>
                <a:cubicBezTo>
                  <a:pt x="360461" y="1135649"/>
                  <a:pt x="492290" y="997971"/>
                  <a:pt x="655991" y="912652"/>
                </a:cubicBezTo>
                <a:cubicBezTo>
                  <a:pt x="684473" y="1058267"/>
                  <a:pt x="747767" y="1191558"/>
                  <a:pt x="836942" y="1303362"/>
                </a:cubicBezTo>
                <a:lnTo>
                  <a:pt x="926990" y="1303362"/>
                </a:lnTo>
                <a:cubicBezTo>
                  <a:pt x="821332" y="1187884"/>
                  <a:pt x="747423" y="1042975"/>
                  <a:pt x="719419" y="882444"/>
                </a:cubicBezTo>
                <a:cubicBezTo>
                  <a:pt x="818852" y="840832"/>
                  <a:pt x="927874" y="817681"/>
                  <a:pt x="1042222" y="817681"/>
                </a:cubicBezTo>
                <a:cubicBezTo>
                  <a:pt x="1144621" y="817681"/>
                  <a:pt x="1242352" y="837028"/>
                  <a:pt x="1333160" y="870767"/>
                </a:cubicBezTo>
                <a:cubicBezTo>
                  <a:pt x="1306771" y="1035929"/>
                  <a:pt x="1231996" y="1185093"/>
                  <a:pt x="1123842" y="1303364"/>
                </a:cubicBezTo>
                <a:lnTo>
                  <a:pt x="1213983" y="1303364"/>
                </a:lnTo>
                <a:cubicBezTo>
                  <a:pt x="1306229" y="1187796"/>
                  <a:pt x="1370859" y="1049275"/>
                  <a:pt x="1397833" y="897882"/>
                </a:cubicBezTo>
                <a:cubicBezTo>
                  <a:pt x="1575572" y="981534"/>
                  <a:pt x="1719152" y="1125484"/>
                  <a:pt x="1802132" y="1303364"/>
                </a:cubicBezTo>
                <a:lnTo>
                  <a:pt x="1876861" y="1303364"/>
                </a:lnTo>
                <a:cubicBezTo>
                  <a:pt x="1786750" y="1091119"/>
                  <a:pt x="1618166" y="920140"/>
                  <a:pt x="1407417" y="826991"/>
                </a:cubicBezTo>
                <a:cubicBezTo>
                  <a:pt x="1410261" y="797813"/>
                  <a:pt x="1412014" y="768311"/>
                  <a:pt x="1412014" y="738419"/>
                </a:cubicBezTo>
                <a:cubicBezTo>
                  <a:pt x="1412014" y="475268"/>
                  <a:pt x="1299327" y="237974"/>
                  <a:pt x="1119735" y="72137"/>
                </a:cubicBezTo>
                <a:cubicBezTo>
                  <a:pt x="1618474" y="112886"/>
                  <a:pt x="2012052" y="530988"/>
                  <a:pt x="2012052" y="1040037"/>
                </a:cubicBezTo>
                <a:cubicBezTo>
                  <a:pt x="2012052" y="1131379"/>
                  <a:pt x="1999039" y="1219627"/>
                  <a:pt x="1975127" y="1303362"/>
                </a:cubicBezTo>
                <a:lnTo>
                  <a:pt x="2046358" y="1303362"/>
                </a:lnTo>
                <a:cubicBezTo>
                  <a:pt x="2068394" y="1219228"/>
                  <a:pt x="2080165" y="1130985"/>
                  <a:pt x="2080165" y="1040037"/>
                </a:cubicBezTo>
                <a:close/>
                <a:moveTo>
                  <a:pt x="1343901" y="738417"/>
                </a:moveTo>
                <a:cubicBezTo>
                  <a:pt x="1343901" y="759588"/>
                  <a:pt x="1342829" y="780507"/>
                  <a:pt x="1341278" y="801289"/>
                </a:cubicBezTo>
                <a:cubicBezTo>
                  <a:pt x="1247494" y="768371"/>
                  <a:pt x="1147120" y="749567"/>
                  <a:pt x="1042218" y="749567"/>
                </a:cubicBezTo>
                <a:cubicBezTo>
                  <a:pt x="925119" y="749567"/>
                  <a:pt x="813475" y="772630"/>
                  <a:pt x="710626" y="813213"/>
                </a:cubicBezTo>
                <a:cubicBezTo>
                  <a:pt x="708417" y="788537"/>
                  <a:pt x="706937" y="763656"/>
                  <a:pt x="706937" y="738415"/>
                </a:cubicBezTo>
                <a:cubicBezTo>
                  <a:pt x="706937" y="472419"/>
                  <a:pt x="831734" y="235425"/>
                  <a:pt x="1025416" y="81607"/>
                </a:cubicBezTo>
                <a:cubicBezTo>
                  <a:pt x="1219125" y="235425"/>
                  <a:pt x="1343900" y="472419"/>
                  <a:pt x="1343900" y="738415"/>
                </a:cubicBezTo>
                <a:close/>
              </a:path>
            </a:pathLst>
          </a:custGeom>
          <a:solidFill>
            <a:srgbClr val="B4A5D7"/>
          </a:solidFill>
          <a:ln w="180" cap="flat">
            <a:noFill/>
            <a:prstDash val="solid"/>
            <a:miter/>
          </a:ln>
        </p:spPr>
        <p:txBody>
          <a:bodyPr rtlCol="0" anchor="ctr"/>
          <a:lstStyle/>
          <a:p>
            <a:endParaRPr lang="fi-FI"/>
          </a:p>
        </p:txBody>
      </p:sp>
      <p:sp>
        <p:nvSpPr>
          <p:cNvPr id="20" name="Vapaamuotoinen: Muoto 19">
            <a:extLst>
              <a:ext uri="{FF2B5EF4-FFF2-40B4-BE49-F238E27FC236}">
                <a16:creationId xmlns:a16="http://schemas.microsoft.com/office/drawing/2014/main" id="{6273F903-6965-9F66-AD89-E6ED9F14793C}"/>
              </a:ext>
              <a:ext uri="{C183D7F6-B498-43B3-948B-1728B52AA6E4}">
                <adec:decorative xmlns:adec="http://schemas.microsoft.com/office/drawing/2017/decorative" val="1"/>
              </a:ext>
            </a:extLst>
          </p:cNvPr>
          <p:cNvSpPr/>
          <p:nvPr/>
        </p:nvSpPr>
        <p:spPr>
          <a:xfrm>
            <a:off x="3044005" y="3813221"/>
            <a:ext cx="2080159" cy="2080074"/>
          </a:xfrm>
          <a:custGeom>
            <a:avLst/>
            <a:gdLst>
              <a:gd name="connsiteX0" fmla="*/ 2080159 w 2080159"/>
              <a:gd name="connsiteY0" fmla="*/ 1040037 h 2080074"/>
              <a:gd name="connsiteX1" fmla="*/ 1040080 w 2080159"/>
              <a:gd name="connsiteY1" fmla="*/ 0 h 2080074"/>
              <a:gd name="connsiteX2" fmla="*/ 0 w 2080159"/>
              <a:gd name="connsiteY2" fmla="*/ 1040037 h 2080074"/>
              <a:gd name="connsiteX3" fmla="*/ 1040080 w 2080159"/>
              <a:gd name="connsiteY3" fmla="*/ 2080074 h 2080074"/>
              <a:gd name="connsiteX4" fmla="*/ 2080159 w 2080159"/>
              <a:gd name="connsiteY4" fmla="*/ 1040037 h 2080074"/>
              <a:gd name="connsiteX5" fmla="*/ 1343901 w 2080159"/>
              <a:gd name="connsiteY5" fmla="*/ 738417 h 2080074"/>
              <a:gd name="connsiteX6" fmla="*/ 1341278 w 2080159"/>
              <a:gd name="connsiteY6" fmla="*/ 801289 h 2080074"/>
              <a:gd name="connsiteX7" fmla="*/ 1042218 w 2080159"/>
              <a:gd name="connsiteY7" fmla="*/ 749567 h 2080074"/>
              <a:gd name="connsiteX8" fmla="*/ 710625 w 2080159"/>
              <a:gd name="connsiteY8" fmla="*/ 813220 h 2080074"/>
              <a:gd name="connsiteX9" fmla="*/ 706935 w 2080159"/>
              <a:gd name="connsiteY9" fmla="*/ 738415 h 2080074"/>
              <a:gd name="connsiteX10" fmla="*/ 1025414 w 2080159"/>
              <a:gd name="connsiteY10" fmla="*/ 81608 h 2080074"/>
              <a:gd name="connsiteX11" fmla="*/ 1343900 w 2080159"/>
              <a:gd name="connsiteY11" fmla="*/ 738415 h 2080074"/>
              <a:gd name="connsiteX12" fmla="*/ 968274 w 2080159"/>
              <a:gd name="connsiteY12" fmla="*/ 1437156 h 2080074"/>
              <a:gd name="connsiteX13" fmla="*/ 504945 w 2080159"/>
              <a:gd name="connsiteY13" fmla="*/ 1577331 h 2080074"/>
              <a:gd name="connsiteX14" fmla="*/ 214693 w 2080159"/>
              <a:gd name="connsiteY14" fmla="*/ 1524498 h 2080074"/>
              <a:gd name="connsiteX15" fmla="*/ 655988 w 2080159"/>
              <a:gd name="connsiteY15" fmla="*/ 912650 h 2080074"/>
              <a:gd name="connsiteX16" fmla="*/ 968274 w 2080159"/>
              <a:gd name="connsiteY16" fmla="*/ 1437156 h 2080074"/>
              <a:gd name="connsiteX17" fmla="*/ 719414 w 2080159"/>
              <a:gd name="connsiteY17" fmla="*/ 882443 h 2080074"/>
              <a:gd name="connsiteX18" fmla="*/ 1042218 w 2080159"/>
              <a:gd name="connsiteY18" fmla="*/ 817679 h 2080074"/>
              <a:gd name="connsiteX19" fmla="*/ 1333156 w 2080159"/>
              <a:gd name="connsiteY19" fmla="*/ 870765 h 2080074"/>
              <a:gd name="connsiteX20" fmla="*/ 1025414 w 2080159"/>
              <a:gd name="connsiteY20" fmla="*/ 1395158 h 2080074"/>
              <a:gd name="connsiteX21" fmla="*/ 719412 w 2080159"/>
              <a:gd name="connsiteY21" fmla="*/ 882444 h 2080074"/>
              <a:gd name="connsiteX22" fmla="*/ 1397827 w 2080159"/>
              <a:gd name="connsiteY22" fmla="*/ 897880 h 2080074"/>
              <a:gd name="connsiteX23" fmla="*/ 1867918 w 2080159"/>
              <a:gd name="connsiteY23" fmla="*/ 1512841 h 2080074"/>
              <a:gd name="connsiteX24" fmla="*/ 1545914 w 2080159"/>
              <a:gd name="connsiteY24" fmla="*/ 1577331 h 2080074"/>
              <a:gd name="connsiteX25" fmla="*/ 1082580 w 2080159"/>
              <a:gd name="connsiteY25" fmla="*/ 1437156 h 2080074"/>
              <a:gd name="connsiteX26" fmla="*/ 1397827 w 2080159"/>
              <a:gd name="connsiteY26" fmla="*/ 897880 h 2080074"/>
              <a:gd name="connsiteX27" fmla="*/ 253143 w 2080159"/>
              <a:gd name="connsiteY27" fmla="*/ 1608225 h 2080074"/>
              <a:gd name="connsiteX28" fmla="*/ 504943 w 2080159"/>
              <a:gd name="connsiteY28" fmla="*/ 1645424 h 2080074"/>
              <a:gd name="connsiteX29" fmla="*/ 1025414 w 2080159"/>
              <a:gd name="connsiteY29" fmla="*/ 1480063 h 2080074"/>
              <a:gd name="connsiteX30" fmla="*/ 1545914 w 2080159"/>
              <a:gd name="connsiteY30" fmla="*/ 1645424 h 2080074"/>
              <a:gd name="connsiteX31" fmla="*/ 1836168 w 2080159"/>
              <a:gd name="connsiteY31" fmla="*/ 1596000 h 2080074"/>
              <a:gd name="connsiteX32" fmla="*/ 1040078 w 2080159"/>
              <a:gd name="connsiteY32" fmla="*/ 2011964 h 2080074"/>
              <a:gd name="connsiteX33" fmla="*/ 253145 w 2080159"/>
              <a:gd name="connsiteY33" fmla="*/ 1608225 h 2080074"/>
              <a:gd name="connsiteX34" fmla="*/ 928095 w 2080159"/>
              <a:gd name="connsiteY34" fmla="*/ 75075 h 2080074"/>
              <a:gd name="connsiteX35" fmla="*/ 638820 w 2080159"/>
              <a:gd name="connsiteY35" fmla="*/ 738417 h 2080074"/>
              <a:gd name="connsiteX36" fmla="*/ 644790 w 2080159"/>
              <a:gd name="connsiteY36" fmla="*/ 842538 h 2080074"/>
              <a:gd name="connsiteX37" fmla="*/ 159990 w 2080159"/>
              <a:gd name="connsiteY37" fmla="*/ 1449879 h 2080074"/>
              <a:gd name="connsiteX38" fmla="*/ 68082 w 2080159"/>
              <a:gd name="connsiteY38" fmla="*/ 1040035 h 2080074"/>
              <a:gd name="connsiteX39" fmla="*/ 928095 w 2080159"/>
              <a:gd name="connsiteY39" fmla="*/ 75075 h 2080074"/>
              <a:gd name="connsiteX40" fmla="*/ 2012043 w 2080159"/>
              <a:gd name="connsiteY40" fmla="*/ 1040035 h 2080074"/>
              <a:gd name="connsiteX41" fmla="*/ 1923239 w 2080159"/>
              <a:gd name="connsiteY41" fmla="*/ 1443529 h 2080074"/>
              <a:gd name="connsiteX42" fmla="*/ 1407406 w 2080159"/>
              <a:gd name="connsiteY42" fmla="*/ 826987 h 2080074"/>
              <a:gd name="connsiteX43" fmla="*/ 1412003 w 2080159"/>
              <a:gd name="connsiteY43" fmla="*/ 738415 h 2080074"/>
              <a:gd name="connsiteX44" fmla="*/ 1119726 w 2080159"/>
              <a:gd name="connsiteY44" fmla="*/ 72134 h 2080074"/>
              <a:gd name="connsiteX45" fmla="*/ 2012041 w 2080159"/>
              <a:gd name="connsiteY45" fmla="*/ 1040033 h 2080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080159" h="2080074">
                <a:moveTo>
                  <a:pt x="2080159" y="1040037"/>
                </a:moveTo>
                <a:cubicBezTo>
                  <a:pt x="2080159" y="466568"/>
                  <a:pt x="1613572" y="0"/>
                  <a:pt x="1040080" y="0"/>
                </a:cubicBezTo>
                <a:cubicBezTo>
                  <a:pt x="466586" y="0"/>
                  <a:pt x="0" y="466568"/>
                  <a:pt x="0" y="1040037"/>
                </a:cubicBezTo>
                <a:cubicBezTo>
                  <a:pt x="0" y="1613508"/>
                  <a:pt x="466586" y="2080074"/>
                  <a:pt x="1040080" y="2080074"/>
                </a:cubicBezTo>
                <a:cubicBezTo>
                  <a:pt x="1613572" y="2080074"/>
                  <a:pt x="2080159" y="1613508"/>
                  <a:pt x="2080159" y="1040037"/>
                </a:cubicBezTo>
                <a:close/>
                <a:moveTo>
                  <a:pt x="1343901" y="738417"/>
                </a:moveTo>
                <a:cubicBezTo>
                  <a:pt x="1343901" y="759588"/>
                  <a:pt x="1342828" y="780507"/>
                  <a:pt x="1341278" y="801289"/>
                </a:cubicBezTo>
                <a:cubicBezTo>
                  <a:pt x="1247491" y="768370"/>
                  <a:pt x="1147118" y="749567"/>
                  <a:pt x="1042218" y="749567"/>
                </a:cubicBezTo>
                <a:cubicBezTo>
                  <a:pt x="925117" y="749567"/>
                  <a:pt x="813474" y="772629"/>
                  <a:pt x="710625" y="813220"/>
                </a:cubicBezTo>
                <a:cubicBezTo>
                  <a:pt x="708415" y="788544"/>
                  <a:pt x="706935" y="763656"/>
                  <a:pt x="706935" y="738415"/>
                </a:cubicBezTo>
                <a:cubicBezTo>
                  <a:pt x="706935" y="472419"/>
                  <a:pt x="831732" y="235426"/>
                  <a:pt x="1025414" y="81608"/>
                </a:cubicBezTo>
                <a:cubicBezTo>
                  <a:pt x="1219123" y="235426"/>
                  <a:pt x="1343900" y="472419"/>
                  <a:pt x="1343900" y="738415"/>
                </a:cubicBezTo>
                <a:close/>
                <a:moveTo>
                  <a:pt x="968274" y="1437156"/>
                </a:moveTo>
                <a:cubicBezTo>
                  <a:pt x="835402" y="1525548"/>
                  <a:pt x="676161" y="1577331"/>
                  <a:pt x="504945" y="1577331"/>
                </a:cubicBezTo>
                <a:cubicBezTo>
                  <a:pt x="402802" y="1577331"/>
                  <a:pt x="305299" y="1558054"/>
                  <a:pt x="214693" y="1524498"/>
                </a:cubicBezTo>
                <a:cubicBezTo>
                  <a:pt x="257152" y="1258025"/>
                  <a:pt x="424811" y="1033141"/>
                  <a:pt x="655988" y="912650"/>
                </a:cubicBezTo>
                <a:cubicBezTo>
                  <a:pt x="696948" y="1122053"/>
                  <a:pt x="809881" y="1305989"/>
                  <a:pt x="968274" y="1437156"/>
                </a:cubicBezTo>
                <a:close/>
                <a:moveTo>
                  <a:pt x="719414" y="882443"/>
                </a:moveTo>
                <a:cubicBezTo>
                  <a:pt x="818846" y="840830"/>
                  <a:pt x="927868" y="817679"/>
                  <a:pt x="1042218" y="817679"/>
                </a:cubicBezTo>
                <a:cubicBezTo>
                  <a:pt x="1144615" y="817679"/>
                  <a:pt x="1242348" y="837026"/>
                  <a:pt x="1333156" y="870765"/>
                </a:cubicBezTo>
                <a:cubicBezTo>
                  <a:pt x="1299372" y="1082195"/>
                  <a:pt x="1186298" y="1267407"/>
                  <a:pt x="1025414" y="1395158"/>
                </a:cubicBezTo>
                <a:cubicBezTo>
                  <a:pt x="867494" y="1269751"/>
                  <a:pt x="755449" y="1089028"/>
                  <a:pt x="719412" y="882444"/>
                </a:cubicBezTo>
                <a:close/>
                <a:moveTo>
                  <a:pt x="1397827" y="897880"/>
                </a:moveTo>
                <a:cubicBezTo>
                  <a:pt x="1641163" y="1012402"/>
                  <a:pt x="1820501" y="1239930"/>
                  <a:pt x="1867918" y="1512841"/>
                </a:cubicBezTo>
                <a:cubicBezTo>
                  <a:pt x="1768714" y="1554251"/>
                  <a:pt x="1659986" y="1577331"/>
                  <a:pt x="1545914" y="1577331"/>
                </a:cubicBezTo>
                <a:cubicBezTo>
                  <a:pt x="1374699" y="1577331"/>
                  <a:pt x="1215459" y="1525546"/>
                  <a:pt x="1082580" y="1437156"/>
                </a:cubicBezTo>
                <a:cubicBezTo>
                  <a:pt x="1244690" y="1302891"/>
                  <a:pt x="1359420" y="1113431"/>
                  <a:pt x="1397827" y="897880"/>
                </a:cubicBezTo>
                <a:close/>
                <a:moveTo>
                  <a:pt x="253143" y="1608225"/>
                </a:moveTo>
                <a:cubicBezTo>
                  <a:pt x="333227" y="1631694"/>
                  <a:pt x="417367" y="1645424"/>
                  <a:pt x="504943" y="1645424"/>
                </a:cubicBezTo>
                <a:cubicBezTo>
                  <a:pt x="698629" y="1645424"/>
                  <a:pt x="877922" y="1583891"/>
                  <a:pt x="1025414" y="1480063"/>
                </a:cubicBezTo>
                <a:cubicBezTo>
                  <a:pt x="1172930" y="1583891"/>
                  <a:pt x="1352231" y="1645424"/>
                  <a:pt x="1545914" y="1645424"/>
                </a:cubicBezTo>
                <a:cubicBezTo>
                  <a:pt x="1647645" y="1645424"/>
                  <a:pt x="1744858" y="1627167"/>
                  <a:pt x="1836168" y="1596000"/>
                </a:cubicBezTo>
                <a:cubicBezTo>
                  <a:pt x="1660239" y="1847086"/>
                  <a:pt x="1369257" y="2011964"/>
                  <a:pt x="1040078" y="2011964"/>
                </a:cubicBezTo>
                <a:cubicBezTo>
                  <a:pt x="716359" y="2011964"/>
                  <a:pt x="429893" y="1852299"/>
                  <a:pt x="253145" y="1608225"/>
                </a:cubicBezTo>
                <a:close/>
                <a:moveTo>
                  <a:pt x="928095" y="75075"/>
                </a:moveTo>
                <a:cubicBezTo>
                  <a:pt x="750281" y="240772"/>
                  <a:pt x="638820" y="476764"/>
                  <a:pt x="638820" y="738417"/>
                </a:cubicBezTo>
                <a:cubicBezTo>
                  <a:pt x="638820" y="773609"/>
                  <a:pt x="640873" y="808343"/>
                  <a:pt x="644790" y="842538"/>
                </a:cubicBezTo>
                <a:cubicBezTo>
                  <a:pt x="403569" y="960777"/>
                  <a:pt x="222663" y="1182520"/>
                  <a:pt x="159990" y="1449879"/>
                </a:cubicBezTo>
                <a:cubicBezTo>
                  <a:pt x="101644" y="1325133"/>
                  <a:pt x="68082" y="1186588"/>
                  <a:pt x="68082" y="1040035"/>
                </a:cubicBezTo>
                <a:cubicBezTo>
                  <a:pt x="68082" y="542030"/>
                  <a:pt x="444777" y="130847"/>
                  <a:pt x="928095" y="75075"/>
                </a:cubicBezTo>
                <a:close/>
                <a:moveTo>
                  <a:pt x="2012043" y="1040035"/>
                </a:moveTo>
                <a:cubicBezTo>
                  <a:pt x="2012043" y="1184086"/>
                  <a:pt x="1979694" y="1320440"/>
                  <a:pt x="1923239" y="1443529"/>
                </a:cubicBezTo>
                <a:cubicBezTo>
                  <a:pt x="1856334" y="1167083"/>
                  <a:pt x="1662826" y="939878"/>
                  <a:pt x="1407406" y="826987"/>
                </a:cubicBezTo>
                <a:cubicBezTo>
                  <a:pt x="1410250" y="797809"/>
                  <a:pt x="1412003" y="768307"/>
                  <a:pt x="1412003" y="738415"/>
                </a:cubicBezTo>
                <a:cubicBezTo>
                  <a:pt x="1412003" y="475265"/>
                  <a:pt x="1299318" y="237971"/>
                  <a:pt x="1119726" y="72134"/>
                </a:cubicBezTo>
                <a:cubicBezTo>
                  <a:pt x="1618463" y="112882"/>
                  <a:pt x="2012041" y="530985"/>
                  <a:pt x="2012041" y="1040033"/>
                </a:cubicBezTo>
                <a:close/>
              </a:path>
            </a:pathLst>
          </a:custGeom>
          <a:solidFill>
            <a:srgbClr val="B4A5D7"/>
          </a:solidFill>
          <a:ln w="180" cap="flat">
            <a:noFill/>
            <a:prstDash val="solid"/>
            <a:miter/>
          </a:ln>
        </p:spPr>
        <p:txBody>
          <a:bodyPr rtlCol="0" anchor="ctr"/>
          <a:lstStyle/>
          <a:p>
            <a:endParaRPr lang="fi-FI"/>
          </a:p>
        </p:txBody>
      </p:sp>
      <p:sp>
        <p:nvSpPr>
          <p:cNvPr id="21" name="Vapaamuotoinen: Muoto 20">
            <a:extLst>
              <a:ext uri="{FF2B5EF4-FFF2-40B4-BE49-F238E27FC236}">
                <a16:creationId xmlns:a16="http://schemas.microsoft.com/office/drawing/2014/main" id="{56ECA91D-A74B-14AD-1F98-4BDAAF030D64}"/>
              </a:ext>
              <a:ext uri="{C183D7F6-B498-43B3-948B-1728B52AA6E4}">
                <adec:decorative xmlns:adec="http://schemas.microsoft.com/office/drawing/2017/decorative" val="1"/>
              </a:ext>
            </a:extLst>
          </p:cNvPr>
          <p:cNvSpPr/>
          <p:nvPr/>
        </p:nvSpPr>
        <p:spPr>
          <a:xfrm>
            <a:off x="2037912" y="5554659"/>
            <a:ext cx="2080163" cy="1303363"/>
          </a:xfrm>
          <a:custGeom>
            <a:avLst/>
            <a:gdLst>
              <a:gd name="connsiteX0" fmla="*/ 2080159 w 2080163"/>
              <a:gd name="connsiteY0" fmla="*/ 1040037 h 1303363"/>
              <a:gd name="connsiteX1" fmla="*/ 1040080 w 2080163"/>
              <a:gd name="connsiteY1" fmla="*/ 0 h 1303363"/>
              <a:gd name="connsiteX2" fmla="*/ 0 w 2080163"/>
              <a:gd name="connsiteY2" fmla="*/ 1040037 h 1303363"/>
              <a:gd name="connsiteX3" fmla="*/ 33807 w 2080163"/>
              <a:gd name="connsiteY3" fmla="*/ 1303362 h 1303363"/>
              <a:gd name="connsiteX4" fmla="*/ 105083 w 2080163"/>
              <a:gd name="connsiteY4" fmla="*/ 1303362 h 1303363"/>
              <a:gd name="connsiteX5" fmla="*/ 68088 w 2080163"/>
              <a:gd name="connsiteY5" fmla="*/ 1040037 h 1303363"/>
              <a:gd name="connsiteX6" fmla="*/ 928100 w 2080163"/>
              <a:gd name="connsiteY6" fmla="*/ 75077 h 1303363"/>
              <a:gd name="connsiteX7" fmla="*/ 638826 w 2080163"/>
              <a:gd name="connsiteY7" fmla="*/ 738419 h 1303363"/>
              <a:gd name="connsiteX8" fmla="*/ 644795 w 2080163"/>
              <a:gd name="connsiteY8" fmla="*/ 842540 h 1303363"/>
              <a:gd name="connsiteX9" fmla="*/ 207905 w 2080163"/>
              <a:gd name="connsiteY9" fmla="*/ 1303362 h 1303363"/>
              <a:gd name="connsiteX10" fmla="*/ 282360 w 2080163"/>
              <a:gd name="connsiteY10" fmla="*/ 1303362 h 1303363"/>
              <a:gd name="connsiteX11" fmla="*/ 655991 w 2080163"/>
              <a:gd name="connsiteY11" fmla="*/ 912652 h 1303363"/>
              <a:gd name="connsiteX12" fmla="*/ 836940 w 2080163"/>
              <a:gd name="connsiteY12" fmla="*/ 1303362 h 1303363"/>
              <a:gd name="connsiteX13" fmla="*/ 926990 w 2080163"/>
              <a:gd name="connsiteY13" fmla="*/ 1303362 h 1303363"/>
              <a:gd name="connsiteX14" fmla="*/ 719419 w 2080163"/>
              <a:gd name="connsiteY14" fmla="*/ 882444 h 1303363"/>
              <a:gd name="connsiteX15" fmla="*/ 1042222 w 2080163"/>
              <a:gd name="connsiteY15" fmla="*/ 817681 h 1303363"/>
              <a:gd name="connsiteX16" fmla="*/ 1333160 w 2080163"/>
              <a:gd name="connsiteY16" fmla="*/ 870767 h 1303363"/>
              <a:gd name="connsiteX17" fmla="*/ 1123842 w 2080163"/>
              <a:gd name="connsiteY17" fmla="*/ 1303364 h 1303363"/>
              <a:gd name="connsiteX18" fmla="*/ 1213983 w 2080163"/>
              <a:gd name="connsiteY18" fmla="*/ 1303364 h 1303363"/>
              <a:gd name="connsiteX19" fmla="*/ 1397833 w 2080163"/>
              <a:gd name="connsiteY19" fmla="*/ 897882 h 1303363"/>
              <a:gd name="connsiteX20" fmla="*/ 1802132 w 2080163"/>
              <a:gd name="connsiteY20" fmla="*/ 1303364 h 1303363"/>
              <a:gd name="connsiteX21" fmla="*/ 1876861 w 2080163"/>
              <a:gd name="connsiteY21" fmla="*/ 1303364 h 1303363"/>
              <a:gd name="connsiteX22" fmla="*/ 1407417 w 2080163"/>
              <a:gd name="connsiteY22" fmla="*/ 826991 h 1303363"/>
              <a:gd name="connsiteX23" fmla="*/ 1412014 w 2080163"/>
              <a:gd name="connsiteY23" fmla="*/ 738419 h 1303363"/>
              <a:gd name="connsiteX24" fmla="*/ 1119735 w 2080163"/>
              <a:gd name="connsiteY24" fmla="*/ 72137 h 1303363"/>
              <a:gd name="connsiteX25" fmla="*/ 2012052 w 2080163"/>
              <a:gd name="connsiteY25" fmla="*/ 1040037 h 1303363"/>
              <a:gd name="connsiteX26" fmla="*/ 1975127 w 2080163"/>
              <a:gd name="connsiteY26" fmla="*/ 1303362 h 1303363"/>
              <a:gd name="connsiteX27" fmla="*/ 2046356 w 2080163"/>
              <a:gd name="connsiteY27" fmla="*/ 1303362 h 1303363"/>
              <a:gd name="connsiteX28" fmla="*/ 2080163 w 2080163"/>
              <a:gd name="connsiteY28" fmla="*/ 1040037 h 1303363"/>
              <a:gd name="connsiteX29" fmla="*/ 1343901 w 2080163"/>
              <a:gd name="connsiteY29" fmla="*/ 738417 h 1303363"/>
              <a:gd name="connsiteX30" fmla="*/ 1341278 w 2080163"/>
              <a:gd name="connsiteY30" fmla="*/ 801289 h 1303363"/>
              <a:gd name="connsiteX31" fmla="*/ 1042218 w 2080163"/>
              <a:gd name="connsiteY31" fmla="*/ 749567 h 1303363"/>
              <a:gd name="connsiteX32" fmla="*/ 710626 w 2080163"/>
              <a:gd name="connsiteY32" fmla="*/ 813213 h 1303363"/>
              <a:gd name="connsiteX33" fmla="*/ 706937 w 2080163"/>
              <a:gd name="connsiteY33" fmla="*/ 738415 h 1303363"/>
              <a:gd name="connsiteX34" fmla="*/ 1025416 w 2080163"/>
              <a:gd name="connsiteY34" fmla="*/ 81607 h 1303363"/>
              <a:gd name="connsiteX35" fmla="*/ 1343900 w 2080163"/>
              <a:gd name="connsiteY35" fmla="*/ 738415 h 1303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080163" h="1303363">
                <a:moveTo>
                  <a:pt x="2080159" y="1040037"/>
                </a:moveTo>
                <a:cubicBezTo>
                  <a:pt x="2080159" y="466569"/>
                  <a:pt x="1613574" y="0"/>
                  <a:pt x="1040080" y="0"/>
                </a:cubicBezTo>
                <a:cubicBezTo>
                  <a:pt x="466587" y="0"/>
                  <a:pt x="0" y="466569"/>
                  <a:pt x="0" y="1040037"/>
                </a:cubicBezTo>
                <a:cubicBezTo>
                  <a:pt x="0" y="1130985"/>
                  <a:pt x="11771" y="1219228"/>
                  <a:pt x="33807" y="1303362"/>
                </a:cubicBezTo>
                <a:lnTo>
                  <a:pt x="105083" y="1303362"/>
                </a:lnTo>
                <a:cubicBezTo>
                  <a:pt x="81126" y="1219634"/>
                  <a:pt x="68088" y="1131392"/>
                  <a:pt x="68088" y="1040037"/>
                </a:cubicBezTo>
                <a:cubicBezTo>
                  <a:pt x="68088" y="542032"/>
                  <a:pt x="444780" y="130849"/>
                  <a:pt x="928100" y="75077"/>
                </a:cubicBezTo>
                <a:cubicBezTo>
                  <a:pt x="750285" y="240774"/>
                  <a:pt x="638826" y="476766"/>
                  <a:pt x="638826" y="738419"/>
                </a:cubicBezTo>
                <a:cubicBezTo>
                  <a:pt x="638826" y="773611"/>
                  <a:pt x="640876" y="808345"/>
                  <a:pt x="644795" y="842540"/>
                </a:cubicBezTo>
                <a:cubicBezTo>
                  <a:pt x="449232" y="938398"/>
                  <a:pt x="293320" y="1102290"/>
                  <a:pt x="207905" y="1303362"/>
                </a:cubicBezTo>
                <a:lnTo>
                  <a:pt x="282360" y="1303362"/>
                </a:lnTo>
                <a:cubicBezTo>
                  <a:pt x="360460" y="1135649"/>
                  <a:pt x="492290" y="997971"/>
                  <a:pt x="655991" y="912652"/>
                </a:cubicBezTo>
                <a:cubicBezTo>
                  <a:pt x="684473" y="1058267"/>
                  <a:pt x="747767" y="1191558"/>
                  <a:pt x="836940" y="1303362"/>
                </a:cubicBezTo>
                <a:lnTo>
                  <a:pt x="926990" y="1303362"/>
                </a:lnTo>
                <a:cubicBezTo>
                  <a:pt x="821332" y="1187884"/>
                  <a:pt x="747423" y="1042975"/>
                  <a:pt x="719419" y="882444"/>
                </a:cubicBezTo>
                <a:cubicBezTo>
                  <a:pt x="818852" y="840832"/>
                  <a:pt x="927874" y="817681"/>
                  <a:pt x="1042222" y="817681"/>
                </a:cubicBezTo>
                <a:cubicBezTo>
                  <a:pt x="1144621" y="817681"/>
                  <a:pt x="1242352" y="837028"/>
                  <a:pt x="1333160" y="870767"/>
                </a:cubicBezTo>
                <a:cubicBezTo>
                  <a:pt x="1306771" y="1035929"/>
                  <a:pt x="1231996" y="1185093"/>
                  <a:pt x="1123842" y="1303364"/>
                </a:cubicBezTo>
                <a:lnTo>
                  <a:pt x="1213983" y="1303364"/>
                </a:lnTo>
                <a:cubicBezTo>
                  <a:pt x="1306229" y="1187796"/>
                  <a:pt x="1370859" y="1049275"/>
                  <a:pt x="1397833" y="897882"/>
                </a:cubicBezTo>
                <a:cubicBezTo>
                  <a:pt x="1575572" y="981534"/>
                  <a:pt x="1719152" y="1125484"/>
                  <a:pt x="1802132" y="1303364"/>
                </a:cubicBezTo>
                <a:lnTo>
                  <a:pt x="1876861" y="1303364"/>
                </a:lnTo>
                <a:cubicBezTo>
                  <a:pt x="1786750" y="1091119"/>
                  <a:pt x="1618166" y="920140"/>
                  <a:pt x="1407417" y="826991"/>
                </a:cubicBezTo>
                <a:cubicBezTo>
                  <a:pt x="1410261" y="797813"/>
                  <a:pt x="1412014" y="768311"/>
                  <a:pt x="1412014" y="738419"/>
                </a:cubicBezTo>
                <a:cubicBezTo>
                  <a:pt x="1412014" y="475268"/>
                  <a:pt x="1299327" y="237974"/>
                  <a:pt x="1119735" y="72137"/>
                </a:cubicBezTo>
                <a:cubicBezTo>
                  <a:pt x="1618467" y="112886"/>
                  <a:pt x="2012052" y="530988"/>
                  <a:pt x="2012052" y="1040037"/>
                </a:cubicBezTo>
                <a:cubicBezTo>
                  <a:pt x="2012052" y="1131379"/>
                  <a:pt x="1999038" y="1219627"/>
                  <a:pt x="1975127" y="1303362"/>
                </a:cubicBezTo>
                <a:lnTo>
                  <a:pt x="2046356" y="1303362"/>
                </a:lnTo>
                <a:cubicBezTo>
                  <a:pt x="2068392" y="1219228"/>
                  <a:pt x="2080163" y="1130985"/>
                  <a:pt x="2080163" y="1040037"/>
                </a:cubicBezTo>
                <a:close/>
                <a:moveTo>
                  <a:pt x="1343901" y="738417"/>
                </a:moveTo>
                <a:cubicBezTo>
                  <a:pt x="1343901" y="759588"/>
                  <a:pt x="1342829" y="780507"/>
                  <a:pt x="1341278" y="801289"/>
                </a:cubicBezTo>
                <a:cubicBezTo>
                  <a:pt x="1247494" y="768371"/>
                  <a:pt x="1147120" y="749567"/>
                  <a:pt x="1042218" y="749567"/>
                </a:cubicBezTo>
                <a:cubicBezTo>
                  <a:pt x="925119" y="749567"/>
                  <a:pt x="813474" y="772630"/>
                  <a:pt x="710626" y="813213"/>
                </a:cubicBezTo>
                <a:cubicBezTo>
                  <a:pt x="708417" y="788537"/>
                  <a:pt x="706937" y="763656"/>
                  <a:pt x="706937" y="738415"/>
                </a:cubicBezTo>
                <a:cubicBezTo>
                  <a:pt x="706937" y="472419"/>
                  <a:pt x="831734" y="235425"/>
                  <a:pt x="1025416" y="81607"/>
                </a:cubicBezTo>
                <a:cubicBezTo>
                  <a:pt x="1219125" y="235425"/>
                  <a:pt x="1343900" y="472419"/>
                  <a:pt x="1343900" y="738415"/>
                </a:cubicBezTo>
                <a:close/>
              </a:path>
            </a:pathLst>
          </a:custGeom>
          <a:solidFill>
            <a:srgbClr val="B4A5D7"/>
          </a:solidFill>
          <a:ln w="180" cap="flat">
            <a:noFill/>
            <a:prstDash val="solid"/>
            <a:miter/>
          </a:ln>
        </p:spPr>
        <p:txBody>
          <a:bodyPr rtlCol="0" anchor="ctr"/>
          <a:lstStyle/>
          <a:p>
            <a:endParaRPr lang="fi-FI"/>
          </a:p>
        </p:txBody>
      </p:sp>
      <p:sp>
        <p:nvSpPr>
          <p:cNvPr id="22" name="Vapaamuotoinen: Muoto 21">
            <a:extLst>
              <a:ext uri="{FF2B5EF4-FFF2-40B4-BE49-F238E27FC236}">
                <a16:creationId xmlns:a16="http://schemas.microsoft.com/office/drawing/2014/main" id="{023DDEB1-0D77-DD60-0009-416438663AF8}"/>
              </a:ext>
              <a:ext uri="{C183D7F6-B498-43B3-948B-1728B52AA6E4}">
                <adec:decorative xmlns:adec="http://schemas.microsoft.com/office/drawing/2017/decorative" val="1"/>
              </a:ext>
            </a:extLst>
          </p:cNvPr>
          <p:cNvSpPr/>
          <p:nvPr/>
        </p:nvSpPr>
        <p:spPr>
          <a:xfrm>
            <a:off x="1031820" y="3813221"/>
            <a:ext cx="2080159" cy="2080074"/>
          </a:xfrm>
          <a:custGeom>
            <a:avLst/>
            <a:gdLst>
              <a:gd name="connsiteX0" fmla="*/ 2080159 w 2080159"/>
              <a:gd name="connsiteY0" fmla="*/ 1040037 h 2080074"/>
              <a:gd name="connsiteX1" fmla="*/ 1040080 w 2080159"/>
              <a:gd name="connsiteY1" fmla="*/ 0 h 2080074"/>
              <a:gd name="connsiteX2" fmla="*/ 0 w 2080159"/>
              <a:gd name="connsiteY2" fmla="*/ 1040037 h 2080074"/>
              <a:gd name="connsiteX3" fmla="*/ 1040080 w 2080159"/>
              <a:gd name="connsiteY3" fmla="*/ 2080074 h 2080074"/>
              <a:gd name="connsiteX4" fmla="*/ 2080159 w 2080159"/>
              <a:gd name="connsiteY4" fmla="*/ 1040037 h 2080074"/>
              <a:gd name="connsiteX5" fmla="*/ 1343901 w 2080159"/>
              <a:gd name="connsiteY5" fmla="*/ 738417 h 2080074"/>
              <a:gd name="connsiteX6" fmla="*/ 1341279 w 2080159"/>
              <a:gd name="connsiteY6" fmla="*/ 801289 h 2080074"/>
              <a:gd name="connsiteX7" fmla="*/ 1042218 w 2080159"/>
              <a:gd name="connsiteY7" fmla="*/ 749567 h 2080074"/>
              <a:gd name="connsiteX8" fmla="*/ 710625 w 2080159"/>
              <a:gd name="connsiteY8" fmla="*/ 813220 h 2080074"/>
              <a:gd name="connsiteX9" fmla="*/ 706935 w 2080159"/>
              <a:gd name="connsiteY9" fmla="*/ 738415 h 2080074"/>
              <a:gd name="connsiteX10" fmla="*/ 1025414 w 2080159"/>
              <a:gd name="connsiteY10" fmla="*/ 81608 h 2080074"/>
              <a:gd name="connsiteX11" fmla="*/ 1343900 w 2080159"/>
              <a:gd name="connsiteY11" fmla="*/ 738415 h 2080074"/>
              <a:gd name="connsiteX12" fmla="*/ 968275 w 2080159"/>
              <a:gd name="connsiteY12" fmla="*/ 1437156 h 2080074"/>
              <a:gd name="connsiteX13" fmla="*/ 504947 w 2080159"/>
              <a:gd name="connsiteY13" fmla="*/ 1577331 h 2080074"/>
              <a:gd name="connsiteX14" fmla="*/ 214695 w 2080159"/>
              <a:gd name="connsiteY14" fmla="*/ 1524498 h 2080074"/>
              <a:gd name="connsiteX15" fmla="*/ 655989 w 2080159"/>
              <a:gd name="connsiteY15" fmla="*/ 912650 h 2080074"/>
              <a:gd name="connsiteX16" fmla="*/ 968275 w 2080159"/>
              <a:gd name="connsiteY16" fmla="*/ 1437156 h 2080074"/>
              <a:gd name="connsiteX17" fmla="*/ 719414 w 2080159"/>
              <a:gd name="connsiteY17" fmla="*/ 882443 h 2080074"/>
              <a:gd name="connsiteX18" fmla="*/ 1042218 w 2080159"/>
              <a:gd name="connsiteY18" fmla="*/ 817679 h 2080074"/>
              <a:gd name="connsiteX19" fmla="*/ 1333156 w 2080159"/>
              <a:gd name="connsiteY19" fmla="*/ 870765 h 2080074"/>
              <a:gd name="connsiteX20" fmla="*/ 1025414 w 2080159"/>
              <a:gd name="connsiteY20" fmla="*/ 1395158 h 2080074"/>
              <a:gd name="connsiteX21" fmla="*/ 719412 w 2080159"/>
              <a:gd name="connsiteY21" fmla="*/ 882444 h 2080074"/>
              <a:gd name="connsiteX22" fmla="*/ 1397827 w 2080159"/>
              <a:gd name="connsiteY22" fmla="*/ 897880 h 2080074"/>
              <a:gd name="connsiteX23" fmla="*/ 1867920 w 2080159"/>
              <a:gd name="connsiteY23" fmla="*/ 1512841 h 2080074"/>
              <a:gd name="connsiteX24" fmla="*/ 1545916 w 2080159"/>
              <a:gd name="connsiteY24" fmla="*/ 1577331 h 2080074"/>
              <a:gd name="connsiteX25" fmla="*/ 1082580 w 2080159"/>
              <a:gd name="connsiteY25" fmla="*/ 1437156 h 2080074"/>
              <a:gd name="connsiteX26" fmla="*/ 1397827 w 2080159"/>
              <a:gd name="connsiteY26" fmla="*/ 897880 h 2080074"/>
              <a:gd name="connsiteX27" fmla="*/ 253143 w 2080159"/>
              <a:gd name="connsiteY27" fmla="*/ 1608225 h 2080074"/>
              <a:gd name="connsiteX28" fmla="*/ 504945 w 2080159"/>
              <a:gd name="connsiteY28" fmla="*/ 1645424 h 2080074"/>
              <a:gd name="connsiteX29" fmla="*/ 1025414 w 2080159"/>
              <a:gd name="connsiteY29" fmla="*/ 1480063 h 2080074"/>
              <a:gd name="connsiteX30" fmla="*/ 1545916 w 2080159"/>
              <a:gd name="connsiteY30" fmla="*/ 1645424 h 2080074"/>
              <a:gd name="connsiteX31" fmla="*/ 1836161 w 2080159"/>
              <a:gd name="connsiteY31" fmla="*/ 1596000 h 2080074"/>
              <a:gd name="connsiteX32" fmla="*/ 1040078 w 2080159"/>
              <a:gd name="connsiteY32" fmla="*/ 2011964 h 2080074"/>
              <a:gd name="connsiteX33" fmla="*/ 253145 w 2080159"/>
              <a:gd name="connsiteY33" fmla="*/ 1608225 h 2080074"/>
              <a:gd name="connsiteX34" fmla="*/ 928095 w 2080159"/>
              <a:gd name="connsiteY34" fmla="*/ 75075 h 2080074"/>
              <a:gd name="connsiteX35" fmla="*/ 638820 w 2080159"/>
              <a:gd name="connsiteY35" fmla="*/ 738417 h 2080074"/>
              <a:gd name="connsiteX36" fmla="*/ 644790 w 2080159"/>
              <a:gd name="connsiteY36" fmla="*/ 842538 h 2080074"/>
              <a:gd name="connsiteX37" fmla="*/ 159990 w 2080159"/>
              <a:gd name="connsiteY37" fmla="*/ 1449879 h 2080074"/>
              <a:gd name="connsiteX38" fmla="*/ 68084 w 2080159"/>
              <a:gd name="connsiteY38" fmla="*/ 1040035 h 2080074"/>
              <a:gd name="connsiteX39" fmla="*/ 928095 w 2080159"/>
              <a:gd name="connsiteY39" fmla="*/ 75075 h 2080074"/>
              <a:gd name="connsiteX40" fmla="*/ 2012043 w 2080159"/>
              <a:gd name="connsiteY40" fmla="*/ 1040035 h 2080074"/>
              <a:gd name="connsiteX41" fmla="*/ 1923241 w 2080159"/>
              <a:gd name="connsiteY41" fmla="*/ 1443529 h 2080074"/>
              <a:gd name="connsiteX42" fmla="*/ 1407406 w 2080159"/>
              <a:gd name="connsiteY42" fmla="*/ 826987 h 2080074"/>
              <a:gd name="connsiteX43" fmla="*/ 1412004 w 2080159"/>
              <a:gd name="connsiteY43" fmla="*/ 738415 h 2080074"/>
              <a:gd name="connsiteX44" fmla="*/ 1119726 w 2080159"/>
              <a:gd name="connsiteY44" fmla="*/ 72134 h 2080074"/>
              <a:gd name="connsiteX45" fmla="*/ 2012041 w 2080159"/>
              <a:gd name="connsiteY45" fmla="*/ 1040033 h 2080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080159" h="2080074">
                <a:moveTo>
                  <a:pt x="2080159" y="1040037"/>
                </a:moveTo>
                <a:cubicBezTo>
                  <a:pt x="2080159" y="466568"/>
                  <a:pt x="1613574" y="0"/>
                  <a:pt x="1040080" y="0"/>
                </a:cubicBezTo>
                <a:cubicBezTo>
                  <a:pt x="466586" y="0"/>
                  <a:pt x="0" y="466568"/>
                  <a:pt x="0" y="1040037"/>
                </a:cubicBezTo>
                <a:cubicBezTo>
                  <a:pt x="0" y="1613508"/>
                  <a:pt x="466586" y="2080074"/>
                  <a:pt x="1040080" y="2080074"/>
                </a:cubicBezTo>
                <a:cubicBezTo>
                  <a:pt x="1613574" y="2080074"/>
                  <a:pt x="2080159" y="1613508"/>
                  <a:pt x="2080159" y="1040037"/>
                </a:cubicBezTo>
                <a:close/>
                <a:moveTo>
                  <a:pt x="1343901" y="738417"/>
                </a:moveTo>
                <a:cubicBezTo>
                  <a:pt x="1343901" y="759588"/>
                  <a:pt x="1342828" y="780507"/>
                  <a:pt x="1341279" y="801289"/>
                </a:cubicBezTo>
                <a:cubicBezTo>
                  <a:pt x="1247492" y="768370"/>
                  <a:pt x="1147118" y="749567"/>
                  <a:pt x="1042218" y="749567"/>
                </a:cubicBezTo>
                <a:cubicBezTo>
                  <a:pt x="925119" y="749567"/>
                  <a:pt x="813474" y="772629"/>
                  <a:pt x="710625" y="813220"/>
                </a:cubicBezTo>
                <a:cubicBezTo>
                  <a:pt x="708415" y="788544"/>
                  <a:pt x="706935" y="763656"/>
                  <a:pt x="706935" y="738415"/>
                </a:cubicBezTo>
                <a:cubicBezTo>
                  <a:pt x="706935" y="472419"/>
                  <a:pt x="831732" y="235426"/>
                  <a:pt x="1025414" y="81608"/>
                </a:cubicBezTo>
                <a:cubicBezTo>
                  <a:pt x="1219125" y="235426"/>
                  <a:pt x="1343900" y="472419"/>
                  <a:pt x="1343900" y="738415"/>
                </a:cubicBezTo>
                <a:close/>
                <a:moveTo>
                  <a:pt x="968275" y="1437156"/>
                </a:moveTo>
                <a:cubicBezTo>
                  <a:pt x="835402" y="1525548"/>
                  <a:pt x="676163" y="1577331"/>
                  <a:pt x="504947" y="1577331"/>
                </a:cubicBezTo>
                <a:cubicBezTo>
                  <a:pt x="402802" y="1577331"/>
                  <a:pt x="305300" y="1558054"/>
                  <a:pt x="214695" y="1524498"/>
                </a:cubicBezTo>
                <a:cubicBezTo>
                  <a:pt x="257152" y="1258025"/>
                  <a:pt x="424813" y="1033141"/>
                  <a:pt x="655989" y="912650"/>
                </a:cubicBezTo>
                <a:cubicBezTo>
                  <a:pt x="696948" y="1122053"/>
                  <a:pt x="809881" y="1305989"/>
                  <a:pt x="968275" y="1437156"/>
                </a:cubicBezTo>
                <a:close/>
                <a:moveTo>
                  <a:pt x="719414" y="882443"/>
                </a:moveTo>
                <a:cubicBezTo>
                  <a:pt x="818846" y="840830"/>
                  <a:pt x="927868" y="817679"/>
                  <a:pt x="1042218" y="817679"/>
                </a:cubicBezTo>
                <a:cubicBezTo>
                  <a:pt x="1144615" y="817679"/>
                  <a:pt x="1242341" y="837026"/>
                  <a:pt x="1333156" y="870765"/>
                </a:cubicBezTo>
                <a:cubicBezTo>
                  <a:pt x="1299372" y="1082195"/>
                  <a:pt x="1186300" y="1267407"/>
                  <a:pt x="1025414" y="1395158"/>
                </a:cubicBezTo>
                <a:cubicBezTo>
                  <a:pt x="867496" y="1269751"/>
                  <a:pt x="755450" y="1089028"/>
                  <a:pt x="719412" y="882444"/>
                </a:cubicBezTo>
                <a:close/>
                <a:moveTo>
                  <a:pt x="1397827" y="897880"/>
                </a:moveTo>
                <a:cubicBezTo>
                  <a:pt x="1641163" y="1012402"/>
                  <a:pt x="1820501" y="1239930"/>
                  <a:pt x="1867920" y="1512841"/>
                </a:cubicBezTo>
                <a:cubicBezTo>
                  <a:pt x="1768716" y="1554251"/>
                  <a:pt x="1659986" y="1577331"/>
                  <a:pt x="1545916" y="1577331"/>
                </a:cubicBezTo>
                <a:cubicBezTo>
                  <a:pt x="1374700" y="1577331"/>
                  <a:pt x="1215459" y="1525546"/>
                  <a:pt x="1082580" y="1437156"/>
                </a:cubicBezTo>
                <a:cubicBezTo>
                  <a:pt x="1244692" y="1302891"/>
                  <a:pt x="1359421" y="1113431"/>
                  <a:pt x="1397827" y="897880"/>
                </a:cubicBezTo>
                <a:close/>
                <a:moveTo>
                  <a:pt x="253143" y="1608225"/>
                </a:moveTo>
                <a:cubicBezTo>
                  <a:pt x="333227" y="1631694"/>
                  <a:pt x="417367" y="1645424"/>
                  <a:pt x="504945" y="1645424"/>
                </a:cubicBezTo>
                <a:cubicBezTo>
                  <a:pt x="698629" y="1645424"/>
                  <a:pt x="877922" y="1583891"/>
                  <a:pt x="1025414" y="1480063"/>
                </a:cubicBezTo>
                <a:cubicBezTo>
                  <a:pt x="1172932" y="1583891"/>
                  <a:pt x="1352231" y="1645424"/>
                  <a:pt x="1545916" y="1645424"/>
                </a:cubicBezTo>
                <a:cubicBezTo>
                  <a:pt x="1647647" y="1645424"/>
                  <a:pt x="1744858" y="1627167"/>
                  <a:pt x="1836161" y="1596000"/>
                </a:cubicBezTo>
                <a:cubicBezTo>
                  <a:pt x="1660240" y="1847086"/>
                  <a:pt x="1369257" y="2011964"/>
                  <a:pt x="1040078" y="2011964"/>
                </a:cubicBezTo>
                <a:cubicBezTo>
                  <a:pt x="716359" y="2011964"/>
                  <a:pt x="429893" y="1852299"/>
                  <a:pt x="253145" y="1608225"/>
                </a:cubicBezTo>
                <a:close/>
                <a:moveTo>
                  <a:pt x="928095" y="75075"/>
                </a:moveTo>
                <a:cubicBezTo>
                  <a:pt x="750281" y="240772"/>
                  <a:pt x="638820" y="476764"/>
                  <a:pt x="638820" y="738417"/>
                </a:cubicBezTo>
                <a:cubicBezTo>
                  <a:pt x="638820" y="773609"/>
                  <a:pt x="640873" y="808343"/>
                  <a:pt x="644790" y="842538"/>
                </a:cubicBezTo>
                <a:cubicBezTo>
                  <a:pt x="403569" y="960777"/>
                  <a:pt x="222663" y="1182520"/>
                  <a:pt x="159990" y="1449879"/>
                </a:cubicBezTo>
                <a:cubicBezTo>
                  <a:pt x="101639" y="1325133"/>
                  <a:pt x="68084" y="1186588"/>
                  <a:pt x="68084" y="1040035"/>
                </a:cubicBezTo>
                <a:cubicBezTo>
                  <a:pt x="68084" y="542030"/>
                  <a:pt x="444777" y="130847"/>
                  <a:pt x="928095" y="75075"/>
                </a:cubicBezTo>
                <a:close/>
                <a:moveTo>
                  <a:pt x="2012043" y="1040035"/>
                </a:moveTo>
                <a:cubicBezTo>
                  <a:pt x="2012043" y="1184086"/>
                  <a:pt x="1979696" y="1320440"/>
                  <a:pt x="1923241" y="1443529"/>
                </a:cubicBezTo>
                <a:cubicBezTo>
                  <a:pt x="1856334" y="1167083"/>
                  <a:pt x="1662828" y="939878"/>
                  <a:pt x="1407406" y="826987"/>
                </a:cubicBezTo>
                <a:cubicBezTo>
                  <a:pt x="1410252" y="797809"/>
                  <a:pt x="1412004" y="768307"/>
                  <a:pt x="1412004" y="738415"/>
                </a:cubicBezTo>
                <a:cubicBezTo>
                  <a:pt x="1412004" y="475265"/>
                  <a:pt x="1299318" y="237971"/>
                  <a:pt x="1119726" y="72134"/>
                </a:cubicBezTo>
                <a:cubicBezTo>
                  <a:pt x="1618465" y="112882"/>
                  <a:pt x="2012041" y="530985"/>
                  <a:pt x="2012041" y="1040033"/>
                </a:cubicBezTo>
                <a:close/>
              </a:path>
            </a:pathLst>
          </a:custGeom>
          <a:solidFill>
            <a:srgbClr val="B4A5D7"/>
          </a:solidFill>
          <a:ln w="180" cap="flat">
            <a:noFill/>
            <a:prstDash val="solid"/>
            <a:miter/>
          </a:ln>
        </p:spPr>
        <p:txBody>
          <a:bodyPr rtlCol="0" anchor="ctr"/>
          <a:lstStyle/>
          <a:p>
            <a:endParaRPr lang="fi-FI"/>
          </a:p>
        </p:txBody>
      </p:sp>
      <p:sp>
        <p:nvSpPr>
          <p:cNvPr id="23" name="Vapaamuotoinen: Muoto 22">
            <a:extLst>
              <a:ext uri="{FF2B5EF4-FFF2-40B4-BE49-F238E27FC236}">
                <a16:creationId xmlns:a16="http://schemas.microsoft.com/office/drawing/2014/main" id="{1AB1B36F-0133-2E95-64D9-268DE8A7B483}"/>
              </a:ext>
              <a:ext uri="{C183D7F6-B498-43B3-948B-1728B52AA6E4}">
                <adec:decorative xmlns:adec="http://schemas.microsoft.com/office/drawing/2017/decorative" val="1"/>
              </a:ext>
            </a:extLst>
          </p:cNvPr>
          <p:cNvSpPr/>
          <p:nvPr/>
        </p:nvSpPr>
        <p:spPr>
          <a:xfrm>
            <a:off x="25728" y="5554659"/>
            <a:ext cx="2080162" cy="1303363"/>
          </a:xfrm>
          <a:custGeom>
            <a:avLst/>
            <a:gdLst>
              <a:gd name="connsiteX0" fmla="*/ 2080159 w 2080162"/>
              <a:gd name="connsiteY0" fmla="*/ 1040037 h 1303363"/>
              <a:gd name="connsiteX1" fmla="*/ 1040080 w 2080162"/>
              <a:gd name="connsiteY1" fmla="*/ 0 h 1303363"/>
              <a:gd name="connsiteX2" fmla="*/ 0 w 2080162"/>
              <a:gd name="connsiteY2" fmla="*/ 1040037 h 1303363"/>
              <a:gd name="connsiteX3" fmla="*/ 33807 w 2080162"/>
              <a:gd name="connsiteY3" fmla="*/ 1303362 h 1303363"/>
              <a:gd name="connsiteX4" fmla="*/ 105083 w 2080162"/>
              <a:gd name="connsiteY4" fmla="*/ 1303362 h 1303363"/>
              <a:gd name="connsiteX5" fmla="*/ 68088 w 2080162"/>
              <a:gd name="connsiteY5" fmla="*/ 1040037 h 1303363"/>
              <a:gd name="connsiteX6" fmla="*/ 928098 w 2080162"/>
              <a:gd name="connsiteY6" fmla="*/ 75077 h 1303363"/>
              <a:gd name="connsiteX7" fmla="*/ 638826 w 2080162"/>
              <a:gd name="connsiteY7" fmla="*/ 738419 h 1303363"/>
              <a:gd name="connsiteX8" fmla="*/ 644795 w 2080162"/>
              <a:gd name="connsiteY8" fmla="*/ 842540 h 1303363"/>
              <a:gd name="connsiteX9" fmla="*/ 207901 w 2080162"/>
              <a:gd name="connsiteY9" fmla="*/ 1303362 h 1303363"/>
              <a:gd name="connsiteX10" fmla="*/ 282360 w 2080162"/>
              <a:gd name="connsiteY10" fmla="*/ 1303362 h 1303363"/>
              <a:gd name="connsiteX11" fmla="*/ 655990 w 2080162"/>
              <a:gd name="connsiteY11" fmla="*/ 912652 h 1303363"/>
              <a:gd name="connsiteX12" fmla="*/ 836940 w 2080162"/>
              <a:gd name="connsiteY12" fmla="*/ 1303362 h 1303363"/>
              <a:gd name="connsiteX13" fmla="*/ 926989 w 2080162"/>
              <a:gd name="connsiteY13" fmla="*/ 1303362 h 1303363"/>
              <a:gd name="connsiteX14" fmla="*/ 719419 w 2080162"/>
              <a:gd name="connsiteY14" fmla="*/ 882444 h 1303363"/>
              <a:gd name="connsiteX15" fmla="*/ 1042222 w 2080162"/>
              <a:gd name="connsiteY15" fmla="*/ 817681 h 1303363"/>
              <a:gd name="connsiteX16" fmla="*/ 1333160 w 2080162"/>
              <a:gd name="connsiteY16" fmla="*/ 870767 h 1303363"/>
              <a:gd name="connsiteX17" fmla="*/ 1123842 w 2080162"/>
              <a:gd name="connsiteY17" fmla="*/ 1303364 h 1303363"/>
              <a:gd name="connsiteX18" fmla="*/ 1213983 w 2080162"/>
              <a:gd name="connsiteY18" fmla="*/ 1303364 h 1303363"/>
              <a:gd name="connsiteX19" fmla="*/ 1397833 w 2080162"/>
              <a:gd name="connsiteY19" fmla="*/ 897882 h 1303363"/>
              <a:gd name="connsiteX20" fmla="*/ 1802132 w 2080162"/>
              <a:gd name="connsiteY20" fmla="*/ 1303364 h 1303363"/>
              <a:gd name="connsiteX21" fmla="*/ 1876861 w 2080162"/>
              <a:gd name="connsiteY21" fmla="*/ 1303364 h 1303363"/>
              <a:gd name="connsiteX22" fmla="*/ 1407417 w 2080162"/>
              <a:gd name="connsiteY22" fmla="*/ 826991 h 1303363"/>
              <a:gd name="connsiteX23" fmla="*/ 1412014 w 2080162"/>
              <a:gd name="connsiteY23" fmla="*/ 738419 h 1303363"/>
              <a:gd name="connsiteX24" fmla="*/ 1119735 w 2080162"/>
              <a:gd name="connsiteY24" fmla="*/ 72137 h 1303363"/>
              <a:gd name="connsiteX25" fmla="*/ 2012050 w 2080162"/>
              <a:gd name="connsiteY25" fmla="*/ 1040037 h 1303363"/>
              <a:gd name="connsiteX26" fmla="*/ 1975127 w 2080162"/>
              <a:gd name="connsiteY26" fmla="*/ 1303362 h 1303363"/>
              <a:gd name="connsiteX27" fmla="*/ 2046356 w 2080162"/>
              <a:gd name="connsiteY27" fmla="*/ 1303362 h 1303363"/>
              <a:gd name="connsiteX28" fmla="*/ 2080163 w 2080162"/>
              <a:gd name="connsiteY28" fmla="*/ 1040037 h 1303363"/>
              <a:gd name="connsiteX29" fmla="*/ 1343901 w 2080162"/>
              <a:gd name="connsiteY29" fmla="*/ 738417 h 1303363"/>
              <a:gd name="connsiteX30" fmla="*/ 1341278 w 2080162"/>
              <a:gd name="connsiteY30" fmla="*/ 801289 h 1303363"/>
              <a:gd name="connsiteX31" fmla="*/ 1042218 w 2080162"/>
              <a:gd name="connsiteY31" fmla="*/ 749567 h 1303363"/>
              <a:gd name="connsiteX32" fmla="*/ 710625 w 2080162"/>
              <a:gd name="connsiteY32" fmla="*/ 813213 h 1303363"/>
              <a:gd name="connsiteX33" fmla="*/ 706937 w 2080162"/>
              <a:gd name="connsiteY33" fmla="*/ 738415 h 1303363"/>
              <a:gd name="connsiteX34" fmla="*/ 1025416 w 2080162"/>
              <a:gd name="connsiteY34" fmla="*/ 81607 h 1303363"/>
              <a:gd name="connsiteX35" fmla="*/ 1343900 w 2080162"/>
              <a:gd name="connsiteY35" fmla="*/ 738415 h 1303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080162" h="1303363">
                <a:moveTo>
                  <a:pt x="2080159" y="1040037"/>
                </a:moveTo>
                <a:cubicBezTo>
                  <a:pt x="2080159" y="466569"/>
                  <a:pt x="1613574" y="0"/>
                  <a:pt x="1040080" y="0"/>
                </a:cubicBezTo>
                <a:cubicBezTo>
                  <a:pt x="466587" y="0"/>
                  <a:pt x="0" y="466569"/>
                  <a:pt x="0" y="1040037"/>
                </a:cubicBezTo>
                <a:cubicBezTo>
                  <a:pt x="0" y="1130985"/>
                  <a:pt x="11771" y="1219228"/>
                  <a:pt x="33807" y="1303362"/>
                </a:cubicBezTo>
                <a:lnTo>
                  <a:pt x="105083" y="1303362"/>
                </a:lnTo>
                <a:cubicBezTo>
                  <a:pt x="81128" y="1219634"/>
                  <a:pt x="68088" y="1131392"/>
                  <a:pt x="68088" y="1040037"/>
                </a:cubicBezTo>
                <a:cubicBezTo>
                  <a:pt x="68088" y="542032"/>
                  <a:pt x="444780" y="130849"/>
                  <a:pt x="928098" y="75077"/>
                </a:cubicBezTo>
                <a:cubicBezTo>
                  <a:pt x="750285" y="240774"/>
                  <a:pt x="638826" y="476766"/>
                  <a:pt x="638826" y="738419"/>
                </a:cubicBezTo>
                <a:cubicBezTo>
                  <a:pt x="638826" y="773611"/>
                  <a:pt x="640876" y="808345"/>
                  <a:pt x="644795" y="842540"/>
                </a:cubicBezTo>
                <a:cubicBezTo>
                  <a:pt x="449232" y="938398"/>
                  <a:pt x="293319" y="1102290"/>
                  <a:pt x="207901" y="1303362"/>
                </a:cubicBezTo>
                <a:lnTo>
                  <a:pt x="282360" y="1303362"/>
                </a:lnTo>
                <a:cubicBezTo>
                  <a:pt x="360460" y="1135649"/>
                  <a:pt x="492290" y="997971"/>
                  <a:pt x="655990" y="912652"/>
                </a:cubicBezTo>
                <a:cubicBezTo>
                  <a:pt x="684469" y="1058267"/>
                  <a:pt x="747763" y="1191558"/>
                  <a:pt x="836940" y="1303362"/>
                </a:cubicBezTo>
                <a:lnTo>
                  <a:pt x="926989" y="1303362"/>
                </a:lnTo>
                <a:cubicBezTo>
                  <a:pt x="821332" y="1187884"/>
                  <a:pt x="747423" y="1042975"/>
                  <a:pt x="719419" y="882444"/>
                </a:cubicBezTo>
                <a:cubicBezTo>
                  <a:pt x="818852" y="840832"/>
                  <a:pt x="927872" y="817681"/>
                  <a:pt x="1042222" y="817681"/>
                </a:cubicBezTo>
                <a:cubicBezTo>
                  <a:pt x="1144621" y="817681"/>
                  <a:pt x="1242347" y="837028"/>
                  <a:pt x="1333160" y="870767"/>
                </a:cubicBezTo>
                <a:cubicBezTo>
                  <a:pt x="1306771" y="1035929"/>
                  <a:pt x="1231996" y="1185093"/>
                  <a:pt x="1123842" y="1303364"/>
                </a:cubicBezTo>
                <a:lnTo>
                  <a:pt x="1213983" y="1303364"/>
                </a:lnTo>
                <a:cubicBezTo>
                  <a:pt x="1306229" y="1187796"/>
                  <a:pt x="1370859" y="1049275"/>
                  <a:pt x="1397833" y="897882"/>
                </a:cubicBezTo>
                <a:cubicBezTo>
                  <a:pt x="1575572" y="981534"/>
                  <a:pt x="1719152" y="1125484"/>
                  <a:pt x="1802132" y="1303364"/>
                </a:cubicBezTo>
                <a:lnTo>
                  <a:pt x="1876861" y="1303364"/>
                </a:lnTo>
                <a:cubicBezTo>
                  <a:pt x="1786750" y="1091119"/>
                  <a:pt x="1618166" y="920140"/>
                  <a:pt x="1407417" y="826991"/>
                </a:cubicBezTo>
                <a:cubicBezTo>
                  <a:pt x="1410261" y="797813"/>
                  <a:pt x="1412014" y="768311"/>
                  <a:pt x="1412014" y="738419"/>
                </a:cubicBezTo>
                <a:cubicBezTo>
                  <a:pt x="1412014" y="475268"/>
                  <a:pt x="1299327" y="237974"/>
                  <a:pt x="1119735" y="72137"/>
                </a:cubicBezTo>
                <a:cubicBezTo>
                  <a:pt x="1618467" y="112886"/>
                  <a:pt x="2012050" y="530988"/>
                  <a:pt x="2012050" y="1040037"/>
                </a:cubicBezTo>
                <a:cubicBezTo>
                  <a:pt x="2012050" y="1131379"/>
                  <a:pt x="1999038" y="1219627"/>
                  <a:pt x="1975127" y="1303362"/>
                </a:cubicBezTo>
                <a:lnTo>
                  <a:pt x="2046356" y="1303362"/>
                </a:lnTo>
                <a:cubicBezTo>
                  <a:pt x="2068392" y="1219228"/>
                  <a:pt x="2080163" y="1130985"/>
                  <a:pt x="2080163" y="1040037"/>
                </a:cubicBezTo>
                <a:close/>
                <a:moveTo>
                  <a:pt x="1343901" y="738417"/>
                </a:moveTo>
                <a:cubicBezTo>
                  <a:pt x="1343901" y="759588"/>
                  <a:pt x="1342828" y="780507"/>
                  <a:pt x="1341278" y="801289"/>
                </a:cubicBezTo>
                <a:cubicBezTo>
                  <a:pt x="1247493" y="768371"/>
                  <a:pt x="1147120" y="749567"/>
                  <a:pt x="1042218" y="749567"/>
                </a:cubicBezTo>
                <a:cubicBezTo>
                  <a:pt x="925119" y="749567"/>
                  <a:pt x="813474" y="772630"/>
                  <a:pt x="710625" y="813213"/>
                </a:cubicBezTo>
                <a:cubicBezTo>
                  <a:pt x="708417" y="788537"/>
                  <a:pt x="706937" y="763656"/>
                  <a:pt x="706937" y="738415"/>
                </a:cubicBezTo>
                <a:cubicBezTo>
                  <a:pt x="706937" y="472419"/>
                  <a:pt x="831732" y="235425"/>
                  <a:pt x="1025416" y="81607"/>
                </a:cubicBezTo>
                <a:cubicBezTo>
                  <a:pt x="1219124" y="235425"/>
                  <a:pt x="1343900" y="472419"/>
                  <a:pt x="1343900" y="738415"/>
                </a:cubicBezTo>
                <a:close/>
              </a:path>
            </a:pathLst>
          </a:custGeom>
          <a:solidFill>
            <a:srgbClr val="B4A5D7"/>
          </a:solidFill>
          <a:ln w="180" cap="flat">
            <a:noFill/>
            <a:prstDash val="solid"/>
            <a:miter/>
          </a:ln>
        </p:spPr>
        <p:txBody>
          <a:bodyPr rtlCol="0" anchor="ctr"/>
          <a:lstStyle/>
          <a:p>
            <a:endParaRPr lang="fi-FI"/>
          </a:p>
        </p:txBody>
      </p:sp>
      <p:sp>
        <p:nvSpPr>
          <p:cNvPr id="24" name="Vapaamuotoinen: Muoto 23">
            <a:extLst>
              <a:ext uri="{FF2B5EF4-FFF2-40B4-BE49-F238E27FC236}">
                <a16:creationId xmlns:a16="http://schemas.microsoft.com/office/drawing/2014/main" id="{9D9ADB83-5DE7-6D85-5CEA-91ECB373B058}"/>
              </a:ext>
              <a:ext uri="{C183D7F6-B498-43B3-948B-1728B52AA6E4}">
                <adec:decorative xmlns:adec="http://schemas.microsoft.com/office/drawing/2017/decorative" val="1"/>
              </a:ext>
            </a:extLst>
          </p:cNvPr>
          <p:cNvSpPr/>
          <p:nvPr/>
        </p:nvSpPr>
        <p:spPr>
          <a:xfrm>
            <a:off x="0" y="3813221"/>
            <a:ext cx="1099796" cy="2080075"/>
          </a:xfrm>
          <a:custGeom>
            <a:avLst/>
            <a:gdLst>
              <a:gd name="connsiteX0" fmla="*/ 1099797 w 1099796"/>
              <a:gd name="connsiteY0" fmla="*/ 1040037 h 2080075"/>
              <a:gd name="connsiteX1" fmla="*/ 59717 w 1099796"/>
              <a:gd name="connsiteY1" fmla="*/ 0 h 2080075"/>
              <a:gd name="connsiteX2" fmla="*/ 2 w 1099796"/>
              <a:gd name="connsiteY2" fmla="*/ 1755 h 2080075"/>
              <a:gd name="connsiteX3" fmla="*/ 2 w 1099796"/>
              <a:gd name="connsiteY3" fmla="*/ 120032 h 2080075"/>
              <a:gd name="connsiteX4" fmla="*/ 45055 w 1099796"/>
              <a:gd name="connsiteY4" fmla="*/ 81611 h 2080075"/>
              <a:gd name="connsiteX5" fmla="*/ 363540 w 1099796"/>
              <a:gd name="connsiteY5" fmla="*/ 738419 h 2080075"/>
              <a:gd name="connsiteX6" fmla="*/ 360918 w 1099796"/>
              <a:gd name="connsiteY6" fmla="*/ 801291 h 2080075"/>
              <a:gd name="connsiteX7" fmla="*/ 61857 w 1099796"/>
              <a:gd name="connsiteY7" fmla="*/ 749569 h 2080075"/>
              <a:gd name="connsiteX8" fmla="*/ 2 w 1099796"/>
              <a:gd name="connsiteY8" fmla="*/ 751723 h 2080075"/>
              <a:gd name="connsiteX9" fmla="*/ 2 w 1099796"/>
              <a:gd name="connsiteY9" fmla="*/ 819952 h 2080075"/>
              <a:gd name="connsiteX10" fmla="*/ 61857 w 1099796"/>
              <a:gd name="connsiteY10" fmla="*/ 817679 h 2080075"/>
              <a:gd name="connsiteX11" fmla="*/ 352795 w 1099796"/>
              <a:gd name="connsiteY11" fmla="*/ 870765 h 2080075"/>
              <a:gd name="connsiteX12" fmla="*/ 45053 w 1099796"/>
              <a:gd name="connsiteY12" fmla="*/ 1395158 h 2080075"/>
              <a:gd name="connsiteX13" fmla="*/ 0 w 1099796"/>
              <a:gd name="connsiteY13" fmla="*/ 1356733 h 2080075"/>
              <a:gd name="connsiteX14" fmla="*/ 0 w 1099796"/>
              <a:gd name="connsiteY14" fmla="*/ 1509833 h 2080075"/>
              <a:gd name="connsiteX15" fmla="*/ 45053 w 1099796"/>
              <a:gd name="connsiteY15" fmla="*/ 1480065 h 2080075"/>
              <a:gd name="connsiteX16" fmla="*/ 565555 w 1099796"/>
              <a:gd name="connsiteY16" fmla="*/ 1645425 h 2080075"/>
              <a:gd name="connsiteX17" fmla="*/ 855800 w 1099796"/>
              <a:gd name="connsiteY17" fmla="*/ 1596002 h 2080075"/>
              <a:gd name="connsiteX18" fmla="*/ 59717 w 1099796"/>
              <a:gd name="connsiteY18" fmla="*/ 2011966 h 2080075"/>
              <a:gd name="connsiteX19" fmla="*/ 2 w 1099796"/>
              <a:gd name="connsiteY19" fmla="*/ 2010142 h 2080075"/>
              <a:gd name="connsiteX20" fmla="*/ 2 w 1099796"/>
              <a:gd name="connsiteY20" fmla="*/ 2078321 h 2080075"/>
              <a:gd name="connsiteX21" fmla="*/ 59717 w 1099796"/>
              <a:gd name="connsiteY21" fmla="*/ 2080076 h 2080075"/>
              <a:gd name="connsiteX22" fmla="*/ 1099797 w 1099796"/>
              <a:gd name="connsiteY22" fmla="*/ 1040039 h 2080075"/>
              <a:gd name="connsiteX23" fmla="*/ 417466 w 1099796"/>
              <a:gd name="connsiteY23" fmla="*/ 897880 h 2080075"/>
              <a:gd name="connsiteX24" fmla="*/ 887559 w 1099796"/>
              <a:gd name="connsiteY24" fmla="*/ 1512841 h 2080075"/>
              <a:gd name="connsiteX25" fmla="*/ 565555 w 1099796"/>
              <a:gd name="connsiteY25" fmla="*/ 1577331 h 2080075"/>
              <a:gd name="connsiteX26" fmla="*/ 102219 w 1099796"/>
              <a:gd name="connsiteY26" fmla="*/ 1437156 h 2080075"/>
              <a:gd name="connsiteX27" fmla="*/ 417466 w 1099796"/>
              <a:gd name="connsiteY27" fmla="*/ 897880 h 2080075"/>
              <a:gd name="connsiteX28" fmla="*/ 1031684 w 1099796"/>
              <a:gd name="connsiteY28" fmla="*/ 1040037 h 2080075"/>
              <a:gd name="connsiteX29" fmla="*/ 942881 w 1099796"/>
              <a:gd name="connsiteY29" fmla="*/ 1443530 h 2080075"/>
              <a:gd name="connsiteX30" fmla="*/ 427047 w 1099796"/>
              <a:gd name="connsiteY30" fmla="*/ 826989 h 2080075"/>
              <a:gd name="connsiteX31" fmla="*/ 431644 w 1099796"/>
              <a:gd name="connsiteY31" fmla="*/ 738417 h 2080075"/>
              <a:gd name="connsiteX32" fmla="*/ 139367 w 1099796"/>
              <a:gd name="connsiteY32" fmla="*/ 72135 h 2080075"/>
              <a:gd name="connsiteX33" fmla="*/ 1031682 w 1099796"/>
              <a:gd name="connsiteY33" fmla="*/ 1040035 h 2080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099796" h="2080075">
                <a:moveTo>
                  <a:pt x="1099797" y="1040037"/>
                </a:moveTo>
                <a:cubicBezTo>
                  <a:pt x="1099797" y="466568"/>
                  <a:pt x="633211" y="0"/>
                  <a:pt x="59717" y="0"/>
                </a:cubicBezTo>
                <a:cubicBezTo>
                  <a:pt x="39672" y="0"/>
                  <a:pt x="19771" y="630"/>
                  <a:pt x="2" y="1755"/>
                </a:cubicBezTo>
                <a:lnTo>
                  <a:pt x="2" y="120032"/>
                </a:lnTo>
                <a:cubicBezTo>
                  <a:pt x="14563" y="106715"/>
                  <a:pt x="29586" y="93895"/>
                  <a:pt x="45055" y="81611"/>
                </a:cubicBezTo>
                <a:cubicBezTo>
                  <a:pt x="238765" y="235429"/>
                  <a:pt x="363540" y="472423"/>
                  <a:pt x="363540" y="738419"/>
                </a:cubicBezTo>
                <a:cubicBezTo>
                  <a:pt x="363540" y="759590"/>
                  <a:pt x="362468" y="780509"/>
                  <a:pt x="360918" y="801291"/>
                </a:cubicBezTo>
                <a:cubicBezTo>
                  <a:pt x="267131" y="768372"/>
                  <a:pt x="166757" y="749569"/>
                  <a:pt x="61857" y="749569"/>
                </a:cubicBezTo>
                <a:cubicBezTo>
                  <a:pt x="41060" y="749569"/>
                  <a:pt x="20436" y="750299"/>
                  <a:pt x="2" y="751723"/>
                </a:cubicBezTo>
                <a:lnTo>
                  <a:pt x="2" y="819952"/>
                </a:lnTo>
                <a:cubicBezTo>
                  <a:pt x="20427" y="818449"/>
                  <a:pt x="41055" y="817679"/>
                  <a:pt x="61857" y="817679"/>
                </a:cubicBezTo>
                <a:cubicBezTo>
                  <a:pt x="164255" y="817679"/>
                  <a:pt x="261988" y="837026"/>
                  <a:pt x="352795" y="870765"/>
                </a:cubicBezTo>
                <a:cubicBezTo>
                  <a:pt x="319011" y="1082195"/>
                  <a:pt x="205939" y="1267407"/>
                  <a:pt x="45053" y="1395158"/>
                </a:cubicBezTo>
                <a:cubicBezTo>
                  <a:pt x="29582" y="1382872"/>
                  <a:pt x="14562" y="1370054"/>
                  <a:pt x="0" y="1356733"/>
                </a:cubicBezTo>
                <a:lnTo>
                  <a:pt x="0" y="1509833"/>
                </a:lnTo>
                <a:cubicBezTo>
                  <a:pt x="15321" y="1500341"/>
                  <a:pt x="30347" y="1490417"/>
                  <a:pt x="45053" y="1480065"/>
                </a:cubicBezTo>
                <a:cubicBezTo>
                  <a:pt x="192571" y="1583893"/>
                  <a:pt x="371870" y="1645425"/>
                  <a:pt x="565555" y="1645425"/>
                </a:cubicBezTo>
                <a:cubicBezTo>
                  <a:pt x="667286" y="1645425"/>
                  <a:pt x="764497" y="1627169"/>
                  <a:pt x="855800" y="1596002"/>
                </a:cubicBezTo>
                <a:cubicBezTo>
                  <a:pt x="679879" y="1847088"/>
                  <a:pt x="388896" y="2011966"/>
                  <a:pt x="59717" y="2011966"/>
                </a:cubicBezTo>
                <a:cubicBezTo>
                  <a:pt x="39663" y="2011966"/>
                  <a:pt x="19751" y="2011350"/>
                  <a:pt x="2" y="2010142"/>
                </a:cubicBezTo>
                <a:lnTo>
                  <a:pt x="2" y="2078321"/>
                </a:lnTo>
                <a:cubicBezTo>
                  <a:pt x="19771" y="2079446"/>
                  <a:pt x="39672" y="2080076"/>
                  <a:pt x="59717" y="2080076"/>
                </a:cubicBezTo>
                <a:cubicBezTo>
                  <a:pt x="633211" y="2080076"/>
                  <a:pt x="1099797" y="1613509"/>
                  <a:pt x="1099797" y="1040039"/>
                </a:cubicBezTo>
                <a:close/>
                <a:moveTo>
                  <a:pt x="417466" y="897880"/>
                </a:moveTo>
                <a:cubicBezTo>
                  <a:pt x="660802" y="1012402"/>
                  <a:pt x="840140" y="1239930"/>
                  <a:pt x="887559" y="1512841"/>
                </a:cubicBezTo>
                <a:cubicBezTo>
                  <a:pt x="788355" y="1554251"/>
                  <a:pt x="679625" y="1577331"/>
                  <a:pt x="565555" y="1577331"/>
                </a:cubicBezTo>
                <a:cubicBezTo>
                  <a:pt x="394340" y="1577331"/>
                  <a:pt x="235098" y="1525546"/>
                  <a:pt x="102219" y="1437156"/>
                </a:cubicBezTo>
                <a:cubicBezTo>
                  <a:pt x="264330" y="1302891"/>
                  <a:pt x="379060" y="1113431"/>
                  <a:pt x="417466" y="897880"/>
                </a:cubicBezTo>
                <a:close/>
                <a:moveTo>
                  <a:pt x="1031684" y="1040037"/>
                </a:moveTo>
                <a:cubicBezTo>
                  <a:pt x="1031684" y="1184088"/>
                  <a:pt x="999336" y="1320441"/>
                  <a:pt x="942881" y="1443530"/>
                </a:cubicBezTo>
                <a:cubicBezTo>
                  <a:pt x="875975" y="1167084"/>
                  <a:pt x="682469" y="939880"/>
                  <a:pt x="427047" y="826989"/>
                </a:cubicBezTo>
                <a:cubicBezTo>
                  <a:pt x="429893" y="797811"/>
                  <a:pt x="431644" y="768309"/>
                  <a:pt x="431644" y="738417"/>
                </a:cubicBezTo>
                <a:cubicBezTo>
                  <a:pt x="431644" y="475266"/>
                  <a:pt x="318959" y="237972"/>
                  <a:pt x="139367" y="72135"/>
                </a:cubicBezTo>
                <a:cubicBezTo>
                  <a:pt x="638104" y="112884"/>
                  <a:pt x="1031682" y="530987"/>
                  <a:pt x="1031682" y="1040035"/>
                </a:cubicBezTo>
                <a:close/>
              </a:path>
            </a:pathLst>
          </a:custGeom>
          <a:solidFill>
            <a:srgbClr val="B4A5D7"/>
          </a:solidFill>
          <a:ln w="180" cap="flat">
            <a:noFill/>
            <a:prstDash val="solid"/>
            <a:miter/>
          </a:ln>
        </p:spPr>
        <p:txBody>
          <a:bodyPr rtlCol="0" anchor="ctr"/>
          <a:lstStyle/>
          <a:p>
            <a:endParaRPr lang="fi-FI"/>
          </a:p>
        </p:txBody>
      </p:sp>
      <p:sp>
        <p:nvSpPr>
          <p:cNvPr id="2" name="Otsikko 1">
            <a:extLst>
              <a:ext uri="{FF2B5EF4-FFF2-40B4-BE49-F238E27FC236}">
                <a16:creationId xmlns:a16="http://schemas.microsoft.com/office/drawing/2014/main" id="{F9AEBA78-AE72-44B8-2838-E5B9C5DCC4DD}"/>
              </a:ext>
            </a:extLst>
          </p:cNvPr>
          <p:cNvSpPr>
            <a:spLocks noGrp="1"/>
          </p:cNvSpPr>
          <p:nvPr>
            <p:ph type="ctrTitle" hasCustomPrompt="1"/>
          </p:nvPr>
        </p:nvSpPr>
        <p:spPr>
          <a:xfrm>
            <a:off x="551043" y="662152"/>
            <a:ext cx="9144000" cy="2766847"/>
          </a:xfrm>
        </p:spPr>
        <p:txBody>
          <a:bodyPr anchor="t" anchorCtr="0"/>
          <a:lstStyle>
            <a:lvl1pPr algn="l">
              <a:lnSpc>
                <a:spcPct val="82000"/>
              </a:lnSpc>
              <a:defRPr sz="6000" spc="-70" baseline="0">
                <a:solidFill>
                  <a:schemeClr val="tx1"/>
                </a:solidFill>
              </a:defRPr>
            </a:lvl1pPr>
          </a:lstStyle>
          <a:p>
            <a:r>
              <a:rPr lang="fi-FI" noProof="0" dirty="0"/>
              <a:t>Lisää otsikko tähän</a:t>
            </a:r>
            <a:endParaRPr lang="fi-FI" dirty="0"/>
          </a:p>
        </p:txBody>
      </p:sp>
    </p:spTree>
    <p:extLst>
      <p:ext uri="{BB962C8B-B14F-4D97-AF65-F5344CB8AC3E}">
        <p14:creationId xmlns:p14="http://schemas.microsoft.com/office/powerpoint/2010/main" val="248497738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Otsikko ja sisältö 1">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C04F43F-CC9F-ADCB-96D8-D7EE417416FD}"/>
              </a:ext>
            </a:extLst>
          </p:cNvPr>
          <p:cNvSpPr>
            <a:spLocks noGrp="1"/>
          </p:cNvSpPr>
          <p:nvPr>
            <p:ph type="title" hasCustomPrompt="1"/>
          </p:nvPr>
        </p:nvSpPr>
        <p:spPr/>
        <p:txBody>
          <a:bodyPr/>
          <a:lstStyle/>
          <a:p>
            <a:r>
              <a:rPr lang="fi-FI" noProof="0" dirty="0"/>
              <a:t>Lisää otsikko tähän</a:t>
            </a:r>
            <a:endParaRPr lang="fi-FI" dirty="0"/>
          </a:p>
        </p:txBody>
      </p:sp>
      <p:sp>
        <p:nvSpPr>
          <p:cNvPr id="3" name="Sisällön paikkamerkki 2">
            <a:extLst>
              <a:ext uri="{FF2B5EF4-FFF2-40B4-BE49-F238E27FC236}">
                <a16:creationId xmlns:a16="http://schemas.microsoft.com/office/drawing/2014/main" id="{9C37D2C9-C535-389C-B20B-A5B5D49D8494}"/>
              </a:ext>
            </a:extLst>
          </p:cNvPr>
          <p:cNvSpPr>
            <a:spLocks noGrp="1"/>
          </p:cNvSpPr>
          <p:nvPr>
            <p:ph idx="1" hasCustomPrompt="1"/>
          </p:nvPr>
        </p:nvSpPr>
        <p:spPr/>
        <p:txBody>
          <a:bodyPr/>
          <a:lstStyle/>
          <a:p>
            <a:pPr lvl="0"/>
            <a:r>
              <a:rPr lang="fi-FI" noProof="0" dirty="0"/>
              <a:t>Lisää ensimmäisen tason tekstiä tähän</a:t>
            </a:r>
          </a:p>
          <a:p>
            <a:pPr lvl="1"/>
            <a:r>
              <a:rPr lang="fi-FI" noProof="0" dirty="0"/>
              <a:t>Toisen tason teksti</a:t>
            </a:r>
          </a:p>
          <a:p>
            <a:pPr lvl="2"/>
            <a:r>
              <a:rPr lang="fi-FI" noProof="0" dirty="0"/>
              <a:t>Kolmannen tason teksti</a:t>
            </a:r>
          </a:p>
          <a:p>
            <a:pPr lvl="3"/>
            <a:r>
              <a:rPr lang="fi-FI" noProof="0" dirty="0"/>
              <a:t>Neljännen tason teksti</a:t>
            </a:r>
          </a:p>
          <a:p>
            <a:pPr lvl="4"/>
            <a:r>
              <a:rPr lang="fi-FI" noProof="0" dirty="0"/>
              <a:t>Viidennen tason teksti</a:t>
            </a:r>
          </a:p>
        </p:txBody>
      </p:sp>
      <p:sp>
        <p:nvSpPr>
          <p:cNvPr id="4" name="Päivämäärän paikkamerkki 3">
            <a:extLst>
              <a:ext uri="{FF2B5EF4-FFF2-40B4-BE49-F238E27FC236}">
                <a16:creationId xmlns:a16="http://schemas.microsoft.com/office/drawing/2014/main" id="{C34E3B73-DE64-C00F-94F5-5BAE1D1F0630}"/>
              </a:ext>
            </a:extLst>
          </p:cNvPr>
          <p:cNvSpPr>
            <a:spLocks noGrp="1"/>
          </p:cNvSpPr>
          <p:nvPr>
            <p:ph type="dt" sz="half" idx="10"/>
          </p:nvPr>
        </p:nvSpPr>
        <p:spPr/>
        <p:txBody>
          <a:bodyPr/>
          <a:lstStyle/>
          <a:p>
            <a:fld id="{2B0C4623-61DF-4865-B8B5-E78CB267A83F}" type="datetimeFigureOut">
              <a:rPr lang="fi-FI" smtClean="0"/>
              <a:t>3.3.2026</a:t>
            </a:fld>
            <a:endParaRPr lang="fi-FI"/>
          </a:p>
        </p:txBody>
      </p:sp>
      <p:sp>
        <p:nvSpPr>
          <p:cNvPr id="5" name="Alatunnisteen paikkamerkki 4">
            <a:extLst>
              <a:ext uri="{FF2B5EF4-FFF2-40B4-BE49-F238E27FC236}">
                <a16:creationId xmlns:a16="http://schemas.microsoft.com/office/drawing/2014/main" id="{E567BF5B-C7D9-0427-1E92-14F640146C77}"/>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FD366D7B-8240-4585-83A5-459BADE1A263}"/>
              </a:ext>
            </a:extLst>
          </p:cNvPr>
          <p:cNvSpPr>
            <a:spLocks noGrp="1"/>
          </p:cNvSpPr>
          <p:nvPr>
            <p:ph type="sldNum" sz="quarter" idx="12"/>
          </p:nvPr>
        </p:nvSpPr>
        <p:spPr/>
        <p:txBody>
          <a:bodyPr/>
          <a:lstStyle/>
          <a:p>
            <a:fld id="{9F89CF4B-6BB2-4C8F-83F6-6A8F61ACBFF0}" type="slidenum">
              <a:rPr lang="fi-FI" smtClean="0"/>
              <a:t>‹#›</a:t>
            </a:fld>
            <a:endParaRPr lang="fi-FI"/>
          </a:p>
        </p:txBody>
      </p:sp>
      <p:cxnSp>
        <p:nvCxnSpPr>
          <p:cNvPr id="10" name="Suora yhdysviiva 9">
            <a:extLst>
              <a:ext uri="{FF2B5EF4-FFF2-40B4-BE49-F238E27FC236}">
                <a16:creationId xmlns:a16="http://schemas.microsoft.com/office/drawing/2014/main" id="{88F16E20-B36E-53BC-F54B-B1234355C744}"/>
              </a:ext>
            </a:extLst>
          </p:cNvPr>
          <p:cNvCxnSpPr>
            <a:cxnSpLocks/>
          </p:cNvCxnSpPr>
          <p:nvPr userDrawn="1"/>
        </p:nvCxnSpPr>
        <p:spPr>
          <a:xfrm>
            <a:off x="684000" y="5773527"/>
            <a:ext cx="10825200" cy="0"/>
          </a:xfrm>
          <a:prstGeom prst="line">
            <a:avLst/>
          </a:prstGeom>
          <a:ln>
            <a:solidFill>
              <a:srgbClr val="BF894A"/>
            </a:solidFill>
          </a:ln>
        </p:spPr>
        <p:style>
          <a:lnRef idx="2">
            <a:schemeClr val="accent1"/>
          </a:lnRef>
          <a:fillRef idx="0">
            <a:schemeClr val="accent1"/>
          </a:fillRef>
          <a:effectRef idx="1">
            <a:schemeClr val="accent1"/>
          </a:effectRef>
          <a:fontRef idx="minor">
            <a:schemeClr val="tx1"/>
          </a:fontRef>
        </p:style>
      </p:cxnSp>
      <p:pic>
        <p:nvPicPr>
          <p:cNvPr id="12" name="Kuva 11" descr="Oikeuspalveluvirasto, Rättstjänstverket">
            <a:extLst>
              <a:ext uri="{FF2B5EF4-FFF2-40B4-BE49-F238E27FC236}">
                <a16:creationId xmlns:a16="http://schemas.microsoft.com/office/drawing/2014/main" id="{929ADA7F-BFD5-585E-8F80-285F5DA9BB9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54731" y="6036380"/>
            <a:ext cx="2453269" cy="458754"/>
          </a:xfrm>
          <a:prstGeom prst="rect">
            <a:avLst/>
          </a:prstGeom>
        </p:spPr>
      </p:pic>
    </p:spTree>
    <p:extLst>
      <p:ext uri="{BB962C8B-B14F-4D97-AF65-F5344CB8AC3E}">
        <p14:creationId xmlns:p14="http://schemas.microsoft.com/office/powerpoint/2010/main" val="359080613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Otsikko ja sisältö 2">
    <p:spTree>
      <p:nvGrpSpPr>
        <p:cNvPr id="1" name=""/>
        <p:cNvGrpSpPr/>
        <p:nvPr/>
      </p:nvGrpSpPr>
      <p:grpSpPr>
        <a:xfrm>
          <a:off x="0" y="0"/>
          <a:ext cx="0" cy="0"/>
          <a:chOff x="0" y="0"/>
          <a:chExt cx="0" cy="0"/>
        </a:xfrm>
      </p:grpSpPr>
      <p:sp>
        <p:nvSpPr>
          <p:cNvPr id="6" name="Vapaamuotoinen: Muoto 5">
            <a:extLst>
              <a:ext uri="{FF2B5EF4-FFF2-40B4-BE49-F238E27FC236}">
                <a16:creationId xmlns:a16="http://schemas.microsoft.com/office/drawing/2014/main" id="{8AD92933-E4BA-4C67-B8DF-0B4B9C984397}"/>
              </a:ext>
              <a:ext uri="{C183D7F6-B498-43B3-948B-1728B52AA6E4}">
                <adec:decorative xmlns:adec="http://schemas.microsoft.com/office/drawing/2017/decorative" val="1"/>
              </a:ext>
            </a:extLst>
          </p:cNvPr>
          <p:cNvSpPr/>
          <p:nvPr/>
        </p:nvSpPr>
        <p:spPr>
          <a:xfrm>
            <a:off x="-1" y="5886723"/>
            <a:ext cx="12188812" cy="971274"/>
          </a:xfrm>
          <a:custGeom>
            <a:avLst/>
            <a:gdLst>
              <a:gd name="connsiteX0" fmla="*/ 12188810 w 12188812"/>
              <a:gd name="connsiteY0" fmla="*/ 36 h 971274"/>
              <a:gd name="connsiteX1" fmla="*/ 12188812 w 12188812"/>
              <a:gd name="connsiteY1" fmla="*/ 36 h 971274"/>
              <a:gd name="connsiteX2" fmla="*/ 12188810 w 12188812"/>
              <a:gd name="connsiteY2" fmla="*/ 36 h 971274"/>
              <a:gd name="connsiteX3" fmla="*/ 9441 w 12188812"/>
              <a:gd name="connsiteY3" fmla="*/ 0 h 971274"/>
              <a:gd name="connsiteX4" fmla="*/ 1024666 w 12188812"/>
              <a:gd name="connsiteY4" fmla="*/ 806702 h 971274"/>
              <a:gd name="connsiteX5" fmla="*/ 2039892 w 12188812"/>
              <a:gd name="connsiteY5" fmla="*/ 0 h 971274"/>
              <a:gd name="connsiteX6" fmla="*/ 3055123 w 12188812"/>
              <a:gd name="connsiteY6" fmla="*/ 806715 h 971274"/>
              <a:gd name="connsiteX7" fmla="*/ 4070349 w 12188812"/>
              <a:gd name="connsiteY7" fmla="*/ 0 h 971274"/>
              <a:gd name="connsiteX8" fmla="*/ 5085583 w 12188812"/>
              <a:gd name="connsiteY8" fmla="*/ 806697 h 971274"/>
              <a:gd name="connsiteX9" fmla="*/ 6100808 w 12188812"/>
              <a:gd name="connsiteY9" fmla="*/ 0 h 971274"/>
              <a:gd name="connsiteX10" fmla="*/ 7116033 w 12188812"/>
              <a:gd name="connsiteY10" fmla="*/ 806697 h 971274"/>
              <a:gd name="connsiteX11" fmla="*/ 8131259 w 12188812"/>
              <a:gd name="connsiteY11" fmla="*/ 0 h 971274"/>
              <a:gd name="connsiteX12" fmla="*/ 9146492 w 12188812"/>
              <a:gd name="connsiteY12" fmla="*/ 806715 h 971274"/>
              <a:gd name="connsiteX13" fmla="*/ 10161723 w 12188812"/>
              <a:gd name="connsiteY13" fmla="*/ 0 h 971274"/>
              <a:gd name="connsiteX14" fmla="*/ 11176949 w 12188812"/>
              <a:gd name="connsiteY14" fmla="*/ 806697 h 971274"/>
              <a:gd name="connsiteX15" fmla="*/ 12097356 w 12188812"/>
              <a:gd name="connsiteY15" fmla="*/ 4287 h 971274"/>
              <a:gd name="connsiteX16" fmla="*/ 12188810 w 12188812"/>
              <a:gd name="connsiteY16" fmla="*/ 36 h 971274"/>
              <a:gd name="connsiteX17" fmla="*/ 12188810 w 12188812"/>
              <a:gd name="connsiteY17" fmla="*/ 971274 h 971274"/>
              <a:gd name="connsiteX18" fmla="*/ 0 w 12188812"/>
              <a:gd name="connsiteY18" fmla="*/ 971274 h 971274"/>
              <a:gd name="connsiteX19" fmla="*/ 0 w 12188812"/>
              <a:gd name="connsiteY19" fmla="*/ 119 h 971274"/>
              <a:gd name="connsiteX20" fmla="*/ 9441 w 12188812"/>
              <a:gd name="connsiteY20" fmla="*/ 0 h 971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188812" h="971274">
                <a:moveTo>
                  <a:pt x="12188810" y="36"/>
                </a:moveTo>
                <a:lnTo>
                  <a:pt x="12188812" y="36"/>
                </a:lnTo>
                <a:lnTo>
                  <a:pt x="12188810" y="36"/>
                </a:lnTo>
                <a:close/>
                <a:moveTo>
                  <a:pt x="9441" y="0"/>
                </a:moveTo>
                <a:cubicBezTo>
                  <a:pt x="504026" y="0"/>
                  <a:pt x="918130" y="344558"/>
                  <a:pt x="1024666" y="806702"/>
                </a:cubicBezTo>
                <a:cubicBezTo>
                  <a:pt x="1131198" y="344556"/>
                  <a:pt x="1545299" y="0"/>
                  <a:pt x="2039892" y="0"/>
                </a:cubicBezTo>
                <a:cubicBezTo>
                  <a:pt x="2534483" y="0"/>
                  <a:pt x="2948594" y="344565"/>
                  <a:pt x="3055123" y="806715"/>
                </a:cubicBezTo>
                <a:cubicBezTo>
                  <a:pt x="3161649" y="344563"/>
                  <a:pt x="3575758" y="0"/>
                  <a:pt x="4070349" y="0"/>
                </a:cubicBezTo>
                <a:cubicBezTo>
                  <a:pt x="4564942" y="0"/>
                  <a:pt x="4979046" y="344552"/>
                  <a:pt x="5085583" y="806697"/>
                </a:cubicBezTo>
                <a:cubicBezTo>
                  <a:pt x="5192113" y="344551"/>
                  <a:pt x="5606223" y="0"/>
                  <a:pt x="6100808" y="0"/>
                </a:cubicBezTo>
                <a:cubicBezTo>
                  <a:pt x="6595393" y="0"/>
                  <a:pt x="7009497" y="344552"/>
                  <a:pt x="7116033" y="806697"/>
                </a:cubicBezTo>
                <a:cubicBezTo>
                  <a:pt x="7222572" y="344551"/>
                  <a:pt x="7636674" y="0"/>
                  <a:pt x="8131259" y="0"/>
                </a:cubicBezTo>
                <a:cubicBezTo>
                  <a:pt x="8625852" y="0"/>
                  <a:pt x="9039961" y="344565"/>
                  <a:pt x="9146492" y="806715"/>
                </a:cubicBezTo>
                <a:cubicBezTo>
                  <a:pt x="9253023" y="344563"/>
                  <a:pt x="9667133" y="0"/>
                  <a:pt x="10161723" y="0"/>
                </a:cubicBezTo>
                <a:cubicBezTo>
                  <a:pt x="10656309" y="0"/>
                  <a:pt x="11070412" y="344552"/>
                  <a:pt x="11176949" y="806697"/>
                </a:cubicBezTo>
                <a:cubicBezTo>
                  <a:pt x="11276601" y="374420"/>
                  <a:pt x="11645353" y="45056"/>
                  <a:pt x="12097356" y="4287"/>
                </a:cubicBezTo>
                <a:lnTo>
                  <a:pt x="12188810" y="36"/>
                </a:lnTo>
                <a:lnTo>
                  <a:pt x="12188810" y="971274"/>
                </a:lnTo>
                <a:lnTo>
                  <a:pt x="0" y="971274"/>
                </a:lnTo>
                <a:lnTo>
                  <a:pt x="0" y="119"/>
                </a:lnTo>
                <a:cubicBezTo>
                  <a:pt x="3149" y="92"/>
                  <a:pt x="6285" y="0"/>
                  <a:pt x="9441" y="0"/>
                </a:cubicBezTo>
                <a:close/>
              </a:path>
            </a:pathLst>
          </a:custGeom>
          <a:solidFill>
            <a:srgbClr val="9DBDBB"/>
          </a:solidFill>
          <a:ln w="180" cap="flat">
            <a:noFill/>
            <a:prstDash val="solid"/>
            <a:miter/>
          </a:ln>
        </p:spPr>
        <p:txBody>
          <a:bodyPr wrap="square" rtlCol="0" anchor="ctr">
            <a:noAutofit/>
          </a:bodyPr>
          <a:lstStyle/>
          <a:p>
            <a:endParaRPr lang="fi-FI"/>
          </a:p>
        </p:txBody>
      </p:sp>
      <p:sp>
        <p:nvSpPr>
          <p:cNvPr id="2" name="Otsikko 1">
            <a:extLst>
              <a:ext uri="{FF2B5EF4-FFF2-40B4-BE49-F238E27FC236}">
                <a16:creationId xmlns:a16="http://schemas.microsoft.com/office/drawing/2014/main" id="{6C04F43F-CC9F-ADCB-96D8-D7EE417416FD}"/>
              </a:ext>
            </a:extLst>
          </p:cNvPr>
          <p:cNvSpPr>
            <a:spLocks noGrp="1"/>
          </p:cNvSpPr>
          <p:nvPr>
            <p:ph type="title" hasCustomPrompt="1"/>
          </p:nvPr>
        </p:nvSpPr>
        <p:spPr>
          <a:xfrm>
            <a:off x="684000" y="525670"/>
            <a:ext cx="10825200" cy="816651"/>
          </a:xfrm>
        </p:spPr>
        <p:txBody>
          <a:bodyPr/>
          <a:lstStyle/>
          <a:p>
            <a:r>
              <a:rPr lang="fi-FI" noProof="0" dirty="0"/>
              <a:t>Lisää otsikko tähän</a:t>
            </a:r>
            <a:endParaRPr lang="fi-FI" dirty="0"/>
          </a:p>
        </p:txBody>
      </p:sp>
      <p:sp>
        <p:nvSpPr>
          <p:cNvPr id="3" name="Sisällön paikkamerkki 2">
            <a:extLst>
              <a:ext uri="{FF2B5EF4-FFF2-40B4-BE49-F238E27FC236}">
                <a16:creationId xmlns:a16="http://schemas.microsoft.com/office/drawing/2014/main" id="{9C37D2C9-C535-389C-B20B-A5B5D49D8494}"/>
              </a:ext>
            </a:extLst>
          </p:cNvPr>
          <p:cNvSpPr>
            <a:spLocks noGrp="1"/>
          </p:cNvSpPr>
          <p:nvPr>
            <p:ph idx="1" hasCustomPrompt="1"/>
          </p:nvPr>
        </p:nvSpPr>
        <p:spPr>
          <a:xfrm>
            <a:off x="684000" y="1548000"/>
            <a:ext cx="10825200" cy="4068000"/>
          </a:xfrm>
        </p:spPr>
        <p:txBody>
          <a:bodyPr/>
          <a:lstStyle/>
          <a:p>
            <a:pPr lvl="0"/>
            <a:r>
              <a:rPr lang="fi-FI" noProof="0" dirty="0"/>
              <a:t>Lisää ensimmäisen tason tekstiä tähän</a:t>
            </a:r>
          </a:p>
          <a:p>
            <a:pPr lvl="1"/>
            <a:r>
              <a:rPr lang="fi-FI" noProof="0" dirty="0"/>
              <a:t>Toisen tason teksti</a:t>
            </a:r>
          </a:p>
          <a:p>
            <a:pPr lvl="2"/>
            <a:r>
              <a:rPr lang="fi-FI" noProof="0" dirty="0"/>
              <a:t>Kolmannen tason teksti</a:t>
            </a:r>
          </a:p>
          <a:p>
            <a:pPr lvl="3"/>
            <a:r>
              <a:rPr lang="fi-FI" noProof="0" dirty="0"/>
              <a:t>Neljännen tason teksti</a:t>
            </a:r>
          </a:p>
          <a:p>
            <a:pPr lvl="4"/>
            <a:r>
              <a:rPr lang="fi-FI" noProof="0" dirty="0"/>
              <a:t>Viidennen tason teksti</a:t>
            </a:r>
          </a:p>
        </p:txBody>
      </p:sp>
    </p:spTree>
    <p:extLst>
      <p:ext uri="{BB962C8B-B14F-4D97-AF65-F5344CB8AC3E}">
        <p14:creationId xmlns:p14="http://schemas.microsoft.com/office/powerpoint/2010/main" val="136649585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Otsikko ja sisältö 3">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C04F43F-CC9F-ADCB-96D8-D7EE417416FD}"/>
              </a:ext>
            </a:extLst>
          </p:cNvPr>
          <p:cNvSpPr>
            <a:spLocks noGrp="1"/>
          </p:cNvSpPr>
          <p:nvPr>
            <p:ph type="title" hasCustomPrompt="1"/>
          </p:nvPr>
        </p:nvSpPr>
        <p:spPr/>
        <p:txBody>
          <a:bodyPr/>
          <a:lstStyle/>
          <a:p>
            <a:r>
              <a:rPr lang="fi-FI" noProof="0" dirty="0"/>
              <a:t>Lisää otsikko tähän</a:t>
            </a:r>
            <a:endParaRPr lang="fi-FI" dirty="0"/>
          </a:p>
        </p:txBody>
      </p:sp>
      <p:sp>
        <p:nvSpPr>
          <p:cNvPr id="3" name="Sisällön paikkamerkki 2">
            <a:extLst>
              <a:ext uri="{FF2B5EF4-FFF2-40B4-BE49-F238E27FC236}">
                <a16:creationId xmlns:a16="http://schemas.microsoft.com/office/drawing/2014/main" id="{9C37D2C9-C535-389C-B20B-A5B5D49D8494}"/>
              </a:ext>
            </a:extLst>
          </p:cNvPr>
          <p:cNvSpPr>
            <a:spLocks noGrp="1"/>
          </p:cNvSpPr>
          <p:nvPr>
            <p:ph idx="1" hasCustomPrompt="1"/>
          </p:nvPr>
        </p:nvSpPr>
        <p:spPr>
          <a:xfrm>
            <a:off x="684000" y="1548000"/>
            <a:ext cx="10825200" cy="4068000"/>
          </a:xfrm>
        </p:spPr>
        <p:txBody>
          <a:bodyPr/>
          <a:lstStyle/>
          <a:p>
            <a:pPr lvl="0"/>
            <a:r>
              <a:rPr lang="fi-FI" noProof="0" dirty="0"/>
              <a:t>Lisää ensimmäisen tason tekstiä tähän</a:t>
            </a:r>
          </a:p>
          <a:p>
            <a:pPr lvl="1"/>
            <a:r>
              <a:rPr lang="fi-FI" noProof="0" dirty="0"/>
              <a:t>Toisen tason teksti</a:t>
            </a:r>
          </a:p>
          <a:p>
            <a:pPr lvl="2"/>
            <a:r>
              <a:rPr lang="fi-FI" noProof="0" dirty="0"/>
              <a:t>Kolmannen tason teksti</a:t>
            </a:r>
          </a:p>
          <a:p>
            <a:pPr lvl="3"/>
            <a:r>
              <a:rPr lang="fi-FI" noProof="0" dirty="0"/>
              <a:t>Neljännen tason teksti</a:t>
            </a:r>
          </a:p>
          <a:p>
            <a:pPr lvl="4"/>
            <a:r>
              <a:rPr lang="fi-FI" noProof="0" dirty="0"/>
              <a:t>Viidennen tason teksti</a:t>
            </a:r>
          </a:p>
        </p:txBody>
      </p:sp>
      <p:sp>
        <p:nvSpPr>
          <p:cNvPr id="4" name="Vapaamuotoinen: Muoto 3">
            <a:extLst>
              <a:ext uri="{FF2B5EF4-FFF2-40B4-BE49-F238E27FC236}">
                <a16:creationId xmlns:a16="http://schemas.microsoft.com/office/drawing/2014/main" id="{010CB3EE-691D-A82C-95D3-9F1F0D463EF2}"/>
              </a:ext>
              <a:ext uri="{C183D7F6-B498-43B3-948B-1728B52AA6E4}">
                <adec:decorative xmlns:adec="http://schemas.microsoft.com/office/drawing/2017/decorative" val="1"/>
              </a:ext>
            </a:extLst>
          </p:cNvPr>
          <p:cNvSpPr/>
          <p:nvPr userDrawn="1"/>
        </p:nvSpPr>
        <p:spPr>
          <a:xfrm>
            <a:off x="-1" y="5886723"/>
            <a:ext cx="12188812" cy="971274"/>
          </a:xfrm>
          <a:custGeom>
            <a:avLst/>
            <a:gdLst>
              <a:gd name="connsiteX0" fmla="*/ 12188810 w 12188812"/>
              <a:gd name="connsiteY0" fmla="*/ 36 h 971274"/>
              <a:gd name="connsiteX1" fmla="*/ 12188812 w 12188812"/>
              <a:gd name="connsiteY1" fmla="*/ 36 h 971274"/>
              <a:gd name="connsiteX2" fmla="*/ 12188810 w 12188812"/>
              <a:gd name="connsiteY2" fmla="*/ 36 h 971274"/>
              <a:gd name="connsiteX3" fmla="*/ 9441 w 12188812"/>
              <a:gd name="connsiteY3" fmla="*/ 0 h 971274"/>
              <a:gd name="connsiteX4" fmla="*/ 1024666 w 12188812"/>
              <a:gd name="connsiteY4" fmla="*/ 806702 h 971274"/>
              <a:gd name="connsiteX5" fmla="*/ 2039892 w 12188812"/>
              <a:gd name="connsiteY5" fmla="*/ 0 h 971274"/>
              <a:gd name="connsiteX6" fmla="*/ 3055123 w 12188812"/>
              <a:gd name="connsiteY6" fmla="*/ 806715 h 971274"/>
              <a:gd name="connsiteX7" fmla="*/ 4070349 w 12188812"/>
              <a:gd name="connsiteY7" fmla="*/ 0 h 971274"/>
              <a:gd name="connsiteX8" fmla="*/ 5085583 w 12188812"/>
              <a:gd name="connsiteY8" fmla="*/ 806697 h 971274"/>
              <a:gd name="connsiteX9" fmla="*/ 6100808 w 12188812"/>
              <a:gd name="connsiteY9" fmla="*/ 0 h 971274"/>
              <a:gd name="connsiteX10" fmla="*/ 7116033 w 12188812"/>
              <a:gd name="connsiteY10" fmla="*/ 806697 h 971274"/>
              <a:gd name="connsiteX11" fmla="*/ 8131259 w 12188812"/>
              <a:gd name="connsiteY11" fmla="*/ 0 h 971274"/>
              <a:gd name="connsiteX12" fmla="*/ 9146492 w 12188812"/>
              <a:gd name="connsiteY12" fmla="*/ 806715 h 971274"/>
              <a:gd name="connsiteX13" fmla="*/ 10161723 w 12188812"/>
              <a:gd name="connsiteY13" fmla="*/ 0 h 971274"/>
              <a:gd name="connsiteX14" fmla="*/ 11176949 w 12188812"/>
              <a:gd name="connsiteY14" fmla="*/ 806697 h 971274"/>
              <a:gd name="connsiteX15" fmla="*/ 12097356 w 12188812"/>
              <a:gd name="connsiteY15" fmla="*/ 4287 h 971274"/>
              <a:gd name="connsiteX16" fmla="*/ 12188810 w 12188812"/>
              <a:gd name="connsiteY16" fmla="*/ 36 h 971274"/>
              <a:gd name="connsiteX17" fmla="*/ 12188810 w 12188812"/>
              <a:gd name="connsiteY17" fmla="*/ 971274 h 971274"/>
              <a:gd name="connsiteX18" fmla="*/ 0 w 12188812"/>
              <a:gd name="connsiteY18" fmla="*/ 971274 h 971274"/>
              <a:gd name="connsiteX19" fmla="*/ 0 w 12188812"/>
              <a:gd name="connsiteY19" fmla="*/ 119 h 971274"/>
              <a:gd name="connsiteX20" fmla="*/ 9441 w 12188812"/>
              <a:gd name="connsiteY20" fmla="*/ 0 h 971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188812" h="971274">
                <a:moveTo>
                  <a:pt x="12188810" y="36"/>
                </a:moveTo>
                <a:lnTo>
                  <a:pt x="12188812" y="36"/>
                </a:lnTo>
                <a:lnTo>
                  <a:pt x="12188810" y="36"/>
                </a:lnTo>
                <a:close/>
                <a:moveTo>
                  <a:pt x="9441" y="0"/>
                </a:moveTo>
                <a:cubicBezTo>
                  <a:pt x="504026" y="0"/>
                  <a:pt x="918130" y="344558"/>
                  <a:pt x="1024666" y="806702"/>
                </a:cubicBezTo>
                <a:cubicBezTo>
                  <a:pt x="1131198" y="344556"/>
                  <a:pt x="1545299" y="0"/>
                  <a:pt x="2039892" y="0"/>
                </a:cubicBezTo>
                <a:cubicBezTo>
                  <a:pt x="2534483" y="0"/>
                  <a:pt x="2948594" y="344565"/>
                  <a:pt x="3055123" y="806715"/>
                </a:cubicBezTo>
                <a:cubicBezTo>
                  <a:pt x="3161649" y="344563"/>
                  <a:pt x="3575758" y="0"/>
                  <a:pt x="4070349" y="0"/>
                </a:cubicBezTo>
                <a:cubicBezTo>
                  <a:pt x="4564942" y="0"/>
                  <a:pt x="4979046" y="344552"/>
                  <a:pt x="5085583" y="806697"/>
                </a:cubicBezTo>
                <a:cubicBezTo>
                  <a:pt x="5192113" y="344551"/>
                  <a:pt x="5606223" y="0"/>
                  <a:pt x="6100808" y="0"/>
                </a:cubicBezTo>
                <a:cubicBezTo>
                  <a:pt x="6595393" y="0"/>
                  <a:pt x="7009497" y="344552"/>
                  <a:pt x="7116033" y="806697"/>
                </a:cubicBezTo>
                <a:cubicBezTo>
                  <a:pt x="7222572" y="344551"/>
                  <a:pt x="7636674" y="0"/>
                  <a:pt x="8131259" y="0"/>
                </a:cubicBezTo>
                <a:cubicBezTo>
                  <a:pt x="8625852" y="0"/>
                  <a:pt x="9039961" y="344565"/>
                  <a:pt x="9146492" y="806715"/>
                </a:cubicBezTo>
                <a:cubicBezTo>
                  <a:pt x="9253023" y="344563"/>
                  <a:pt x="9667133" y="0"/>
                  <a:pt x="10161723" y="0"/>
                </a:cubicBezTo>
                <a:cubicBezTo>
                  <a:pt x="10656309" y="0"/>
                  <a:pt x="11070412" y="344552"/>
                  <a:pt x="11176949" y="806697"/>
                </a:cubicBezTo>
                <a:cubicBezTo>
                  <a:pt x="11276601" y="374420"/>
                  <a:pt x="11645353" y="45056"/>
                  <a:pt x="12097356" y="4287"/>
                </a:cubicBezTo>
                <a:lnTo>
                  <a:pt x="12188810" y="36"/>
                </a:lnTo>
                <a:lnTo>
                  <a:pt x="12188810" y="971274"/>
                </a:lnTo>
                <a:lnTo>
                  <a:pt x="0" y="971274"/>
                </a:lnTo>
                <a:lnTo>
                  <a:pt x="0" y="119"/>
                </a:lnTo>
                <a:cubicBezTo>
                  <a:pt x="3149" y="92"/>
                  <a:pt x="6285" y="0"/>
                  <a:pt x="9441" y="0"/>
                </a:cubicBezTo>
                <a:close/>
              </a:path>
            </a:pathLst>
          </a:custGeom>
          <a:solidFill>
            <a:srgbClr val="ADE4DE"/>
          </a:solidFill>
          <a:ln w="180" cap="flat">
            <a:noFill/>
            <a:prstDash val="solid"/>
            <a:miter/>
          </a:ln>
        </p:spPr>
        <p:txBody>
          <a:bodyPr wrap="square" rtlCol="0" anchor="ctr">
            <a:noAutofit/>
          </a:bodyPr>
          <a:lstStyle/>
          <a:p>
            <a:endParaRPr lang="fi-FI"/>
          </a:p>
        </p:txBody>
      </p:sp>
    </p:spTree>
    <p:extLst>
      <p:ext uri="{BB962C8B-B14F-4D97-AF65-F5344CB8AC3E}">
        <p14:creationId xmlns:p14="http://schemas.microsoft.com/office/powerpoint/2010/main" val="290084557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Otsikko ja sisältö 4">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C04F43F-CC9F-ADCB-96D8-D7EE417416FD}"/>
              </a:ext>
            </a:extLst>
          </p:cNvPr>
          <p:cNvSpPr>
            <a:spLocks noGrp="1"/>
          </p:cNvSpPr>
          <p:nvPr>
            <p:ph type="title" hasCustomPrompt="1"/>
          </p:nvPr>
        </p:nvSpPr>
        <p:spPr/>
        <p:txBody>
          <a:bodyPr/>
          <a:lstStyle/>
          <a:p>
            <a:r>
              <a:rPr lang="fi-FI" noProof="0" dirty="0"/>
              <a:t>Lisää otsikko tähän</a:t>
            </a:r>
            <a:endParaRPr lang="fi-FI" dirty="0"/>
          </a:p>
        </p:txBody>
      </p:sp>
      <p:sp>
        <p:nvSpPr>
          <p:cNvPr id="3" name="Sisällön paikkamerkki 2">
            <a:extLst>
              <a:ext uri="{FF2B5EF4-FFF2-40B4-BE49-F238E27FC236}">
                <a16:creationId xmlns:a16="http://schemas.microsoft.com/office/drawing/2014/main" id="{9C37D2C9-C535-389C-B20B-A5B5D49D8494}"/>
              </a:ext>
            </a:extLst>
          </p:cNvPr>
          <p:cNvSpPr>
            <a:spLocks noGrp="1"/>
          </p:cNvSpPr>
          <p:nvPr>
            <p:ph idx="1" hasCustomPrompt="1"/>
          </p:nvPr>
        </p:nvSpPr>
        <p:spPr>
          <a:xfrm>
            <a:off x="684000" y="1548000"/>
            <a:ext cx="10825200" cy="4068000"/>
          </a:xfrm>
        </p:spPr>
        <p:txBody>
          <a:bodyPr/>
          <a:lstStyle/>
          <a:p>
            <a:pPr lvl="0"/>
            <a:r>
              <a:rPr lang="fi-FI" noProof="0" dirty="0"/>
              <a:t>Lisää ensimmäisen tason tekstiä tähän</a:t>
            </a:r>
          </a:p>
          <a:p>
            <a:pPr lvl="1"/>
            <a:r>
              <a:rPr lang="fi-FI" noProof="0" dirty="0"/>
              <a:t>Toisen tason teksti</a:t>
            </a:r>
          </a:p>
          <a:p>
            <a:pPr lvl="2"/>
            <a:r>
              <a:rPr lang="fi-FI" noProof="0" dirty="0"/>
              <a:t>Kolmannen tason teksti</a:t>
            </a:r>
          </a:p>
          <a:p>
            <a:pPr lvl="3"/>
            <a:r>
              <a:rPr lang="fi-FI" noProof="0" dirty="0"/>
              <a:t>Neljännen tason teksti</a:t>
            </a:r>
          </a:p>
          <a:p>
            <a:pPr lvl="4"/>
            <a:r>
              <a:rPr lang="fi-FI" noProof="0" dirty="0"/>
              <a:t>Viidennen tason teksti</a:t>
            </a:r>
          </a:p>
        </p:txBody>
      </p:sp>
      <p:sp>
        <p:nvSpPr>
          <p:cNvPr id="4" name="Vapaamuotoinen: Muoto 3">
            <a:extLst>
              <a:ext uri="{FF2B5EF4-FFF2-40B4-BE49-F238E27FC236}">
                <a16:creationId xmlns:a16="http://schemas.microsoft.com/office/drawing/2014/main" id="{419FE2EC-7D36-0F9E-F04E-DF78508B1A9C}"/>
              </a:ext>
              <a:ext uri="{C183D7F6-B498-43B3-948B-1728B52AA6E4}">
                <adec:decorative xmlns:adec="http://schemas.microsoft.com/office/drawing/2017/decorative" val="1"/>
              </a:ext>
            </a:extLst>
          </p:cNvPr>
          <p:cNvSpPr/>
          <p:nvPr userDrawn="1"/>
        </p:nvSpPr>
        <p:spPr>
          <a:xfrm>
            <a:off x="-1" y="5886723"/>
            <a:ext cx="12188812" cy="971274"/>
          </a:xfrm>
          <a:custGeom>
            <a:avLst/>
            <a:gdLst>
              <a:gd name="connsiteX0" fmla="*/ 12188810 w 12188812"/>
              <a:gd name="connsiteY0" fmla="*/ 36 h 971274"/>
              <a:gd name="connsiteX1" fmla="*/ 12188812 w 12188812"/>
              <a:gd name="connsiteY1" fmla="*/ 36 h 971274"/>
              <a:gd name="connsiteX2" fmla="*/ 12188810 w 12188812"/>
              <a:gd name="connsiteY2" fmla="*/ 36 h 971274"/>
              <a:gd name="connsiteX3" fmla="*/ 9441 w 12188812"/>
              <a:gd name="connsiteY3" fmla="*/ 0 h 971274"/>
              <a:gd name="connsiteX4" fmla="*/ 1024666 w 12188812"/>
              <a:gd name="connsiteY4" fmla="*/ 806702 h 971274"/>
              <a:gd name="connsiteX5" fmla="*/ 2039892 w 12188812"/>
              <a:gd name="connsiteY5" fmla="*/ 0 h 971274"/>
              <a:gd name="connsiteX6" fmla="*/ 3055123 w 12188812"/>
              <a:gd name="connsiteY6" fmla="*/ 806715 h 971274"/>
              <a:gd name="connsiteX7" fmla="*/ 4070349 w 12188812"/>
              <a:gd name="connsiteY7" fmla="*/ 0 h 971274"/>
              <a:gd name="connsiteX8" fmla="*/ 5085583 w 12188812"/>
              <a:gd name="connsiteY8" fmla="*/ 806697 h 971274"/>
              <a:gd name="connsiteX9" fmla="*/ 6100808 w 12188812"/>
              <a:gd name="connsiteY9" fmla="*/ 0 h 971274"/>
              <a:gd name="connsiteX10" fmla="*/ 7116033 w 12188812"/>
              <a:gd name="connsiteY10" fmla="*/ 806697 h 971274"/>
              <a:gd name="connsiteX11" fmla="*/ 8131259 w 12188812"/>
              <a:gd name="connsiteY11" fmla="*/ 0 h 971274"/>
              <a:gd name="connsiteX12" fmla="*/ 9146492 w 12188812"/>
              <a:gd name="connsiteY12" fmla="*/ 806715 h 971274"/>
              <a:gd name="connsiteX13" fmla="*/ 10161723 w 12188812"/>
              <a:gd name="connsiteY13" fmla="*/ 0 h 971274"/>
              <a:gd name="connsiteX14" fmla="*/ 11176949 w 12188812"/>
              <a:gd name="connsiteY14" fmla="*/ 806697 h 971274"/>
              <a:gd name="connsiteX15" fmla="*/ 12097356 w 12188812"/>
              <a:gd name="connsiteY15" fmla="*/ 4287 h 971274"/>
              <a:gd name="connsiteX16" fmla="*/ 12188810 w 12188812"/>
              <a:gd name="connsiteY16" fmla="*/ 36 h 971274"/>
              <a:gd name="connsiteX17" fmla="*/ 12188810 w 12188812"/>
              <a:gd name="connsiteY17" fmla="*/ 971274 h 971274"/>
              <a:gd name="connsiteX18" fmla="*/ 0 w 12188812"/>
              <a:gd name="connsiteY18" fmla="*/ 971274 h 971274"/>
              <a:gd name="connsiteX19" fmla="*/ 0 w 12188812"/>
              <a:gd name="connsiteY19" fmla="*/ 119 h 971274"/>
              <a:gd name="connsiteX20" fmla="*/ 9441 w 12188812"/>
              <a:gd name="connsiteY20" fmla="*/ 0 h 971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188812" h="971274">
                <a:moveTo>
                  <a:pt x="12188810" y="36"/>
                </a:moveTo>
                <a:lnTo>
                  <a:pt x="12188812" y="36"/>
                </a:lnTo>
                <a:lnTo>
                  <a:pt x="12188810" y="36"/>
                </a:lnTo>
                <a:close/>
                <a:moveTo>
                  <a:pt x="9441" y="0"/>
                </a:moveTo>
                <a:cubicBezTo>
                  <a:pt x="504026" y="0"/>
                  <a:pt x="918130" y="344558"/>
                  <a:pt x="1024666" y="806702"/>
                </a:cubicBezTo>
                <a:cubicBezTo>
                  <a:pt x="1131198" y="344556"/>
                  <a:pt x="1545299" y="0"/>
                  <a:pt x="2039892" y="0"/>
                </a:cubicBezTo>
                <a:cubicBezTo>
                  <a:pt x="2534483" y="0"/>
                  <a:pt x="2948594" y="344565"/>
                  <a:pt x="3055123" y="806715"/>
                </a:cubicBezTo>
                <a:cubicBezTo>
                  <a:pt x="3161649" y="344563"/>
                  <a:pt x="3575758" y="0"/>
                  <a:pt x="4070349" y="0"/>
                </a:cubicBezTo>
                <a:cubicBezTo>
                  <a:pt x="4564942" y="0"/>
                  <a:pt x="4979046" y="344552"/>
                  <a:pt x="5085583" y="806697"/>
                </a:cubicBezTo>
                <a:cubicBezTo>
                  <a:pt x="5192113" y="344551"/>
                  <a:pt x="5606223" y="0"/>
                  <a:pt x="6100808" y="0"/>
                </a:cubicBezTo>
                <a:cubicBezTo>
                  <a:pt x="6595393" y="0"/>
                  <a:pt x="7009497" y="344552"/>
                  <a:pt x="7116033" y="806697"/>
                </a:cubicBezTo>
                <a:cubicBezTo>
                  <a:pt x="7222572" y="344551"/>
                  <a:pt x="7636674" y="0"/>
                  <a:pt x="8131259" y="0"/>
                </a:cubicBezTo>
                <a:cubicBezTo>
                  <a:pt x="8625852" y="0"/>
                  <a:pt x="9039961" y="344565"/>
                  <a:pt x="9146492" y="806715"/>
                </a:cubicBezTo>
                <a:cubicBezTo>
                  <a:pt x="9253023" y="344563"/>
                  <a:pt x="9667133" y="0"/>
                  <a:pt x="10161723" y="0"/>
                </a:cubicBezTo>
                <a:cubicBezTo>
                  <a:pt x="10656309" y="0"/>
                  <a:pt x="11070412" y="344552"/>
                  <a:pt x="11176949" y="806697"/>
                </a:cubicBezTo>
                <a:cubicBezTo>
                  <a:pt x="11276601" y="374420"/>
                  <a:pt x="11645353" y="45056"/>
                  <a:pt x="12097356" y="4287"/>
                </a:cubicBezTo>
                <a:lnTo>
                  <a:pt x="12188810" y="36"/>
                </a:lnTo>
                <a:lnTo>
                  <a:pt x="12188810" y="971274"/>
                </a:lnTo>
                <a:lnTo>
                  <a:pt x="0" y="971274"/>
                </a:lnTo>
                <a:lnTo>
                  <a:pt x="0" y="119"/>
                </a:lnTo>
                <a:cubicBezTo>
                  <a:pt x="3149" y="92"/>
                  <a:pt x="6285" y="0"/>
                  <a:pt x="9441" y="0"/>
                </a:cubicBezTo>
                <a:close/>
              </a:path>
            </a:pathLst>
          </a:custGeom>
          <a:solidFill>
            <a:srgbClr val="D7D1E7"/>
          </a:solidFill>
          <a:ln w="180" cap="flat">
            <a:noFill/>
            <a:prstDash val="solid"/>
            <a:miter/>
          </a:ln>
        </p:spPr>
        <p:txBody>
          <a:bodyPr wrap="square" rtlCol="0" anchor="ctr">
            <a:noAutofit/>
          </a:bodyPr>
          <a:lstStyle/>
          <a:p>
            <a:endParaRPr lang="fi-FI"/>
          </a:p>
        </p:txBody>
      </p:sp>
    </p:spTree>
    <p:extLst>
      <p:ext uri="{BB962C8B-B14F-4D97-AF65-F5344CB8AC3E}">
        <p14:creationId xmlns:p14="http://schemas.microsoft.com/office/powerpoint/2010/main" val="34901560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C04F43F-CC9F-ADCB-96D8-D7EE417416FD}"/>
              </a:ext>
            </a:extLst>
          </p:cNvPr>
          <p:cNvSpPr>
            <a:spLocks noGrp="1"/>
          </p:cNvSpPr>
          <p:nvPr>
            <p:ph type="title" hasCustomPrompt="1"/>
          </p:nvPr>
        </p:nvSpPr>
        <p:spPr/>
        <p:txBody>
          <a:bodyPr/>
          <a:lstStyle/>
          <a:p>
            <a:r>
              <a:rPr lang="fi-FI" noProof="0" dirty="0"/>
              <a:t>Lisää otsikko tähän</a:t>
            </a:r>
            <a:endParaRPr lang="fi-FI" dirty="0"/>
          </a:p>
        </p:txBody>
      </p:sp>
      <p:sp>
        <p:nvSpPr>
          <p:cNvPr id="3" name="Sisällön paikkamerkki 2">
            <a:extLst>
              <a:ext uri="{FF2B5EF4-FFF2-40B4-BE49-F238E27FC236}">
                <a16:creationId xmlns:a16="http://schemas.microsoft.com/office/drawing/2014/main" id="{9C37D2C9-C535-389C-B20B-A5B5D49D8494}"/>
              </a:ext>
            </a:extLst>
          </p:cNvPr>
          <p:cNvSpPr>
            <a:spLocks noGrp="1"/>
          </p:cNvSpPr>
          <p:nvPr>
            <p:ph idx="1" hasCustomPrompt="1"/>
          </p:nvPr>
        </p:nvSpPr>
        <p:spPr>
          <a:xfrm>
            <a:off x="684000" y="1548000"/>
            <a:ext cx="5104435" cy="4068000"/>
          </a:xfrm>
        </p:spPr>
        <p:txBody>
          <a:bodyPr/>
          <a:lstStyle/>
          <a:p>
            <a:pPr lvl="0"/>
            <a:r>
              <a:rPr lang="fi-FI" noProof="0" dirty="0"/>
              <a:t>Lisää ensimmäisen tason tekstiä tähän</a:t>
            </a:r>
          </a:p>
          <a:p>
            <a:pPr lvl="1"/>
            <a:r>
              <a:rPr lang="fi-FI" noProof="0" dirty="0"/>
              <a:t>Toisen tason teksti</a:t>
            </a:r>
          </a:p>
          <a:p>
            <a:pPr lvl="2"/>
            <a:r>
              <a:rPr lang="fi-FI" noProof="0" dirty="0"/>
              <a:t>Kolmannen tason teksti</a:t>
            </a:r>
          </a:p>
          <a:p>
            <a:pPr lvl="3"/>
            <a:r>
              <a:rPr lang="fi-FI" noProof="0" dirty="0"/>
              <a:t>Neljännen tason teksti</a:t>
            </a:r>
          </a:p>
          <a:p>
            <a:pPr lvl="4"/>
            <a:r>
              <a:rPr lang="fi-FI" noProof="0" dirty="0"/>
              <a:t>Viidennen tason teksti</a:t>
            </a:r>
          </a:p>
        </p:txBody>
      </p:sp>
      <p:sp>
        <p:nvSpPr>
          <p:cNvPr id="4" name="Päivämäärän paikkamerkki 3">
            <a:extLst>
              <a:ext uri="{FF2B5EF4-FFF2-40B4-BE49-F238E27FC236}">
                <a16:creationId xmlns:a16="http://schemas.microsoft.com/office/drawing/2014/main" id="{C34E3B73-DE64-C00F-94F5-5BAE1D1F0630}"/>
              </a:ext>
            </a:extLst>
          </p:cNvPr>
          <p:cNvSpPr>
            <a:spLocks noGrp="1"/>
          </p:cNvSpPr>
          <p:nvPr>
            <p:ph type="dt" sz="half" idx="10"/>
          </p:nvPr>
        </p:nvSpPr>
        <p:spPr/>
        <p:txBody>
          <a:bodyPr/>
          <a:lstStyle/>
          <a:p>
            <a:fld id="{2B0C4623-61DF-4865-B8B5-E78CB267A83F}" type="datetimeFigureOut">
              <a:rPr lang="fi-FI" smtClean="0"/>
              <a:t>3.3.2026</a:t>
            </a:fld>
            <a:endParaRPr lang="fi-FI"/>
          </a:p>
        </p:txBody>
      </p:sp>
      <p:sp>
        <p:nvSpPr>
          <p:cNvPr id="5" name="Alatunnisteen paikkamerkki 4">
            <a:extLst>
              <a:ext uri="{FF2B5EF4-FFF2-40B4-BE49-F238E27FC236}">
                <a16:creationId xmlns:a16="http://schemas.microsoft.com/office/drawing/2014/main" id="{E567BF5B-C7D9-0427-1E92-14F640146C77}"/>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FD366D7B-8240-4585-83A5-459BADE1A263}"/>
              </a:ext>
            </a:extLst>
          </p:cNvPr>
          <p:cNvSpPr>
            <a:spLocks noGrp="1"/>
          </p:cNvSpPr>
          <p:nvPr>
            <p:ph type="sldNum" sz="quarter" idx="12"/>
          </p:nvPr>
        </p:nvSpPr>
        <p:spPr/>
        <p:txBody>
          <a:bodyPr/>
          <a:lstStyle/>
          <a:p>
            <a:fld id="{9F89CF4B-6BB2-4C8F-83F6-6A8F61ACBFF0}" type="slidenum">
              <a:rPr lang="fi-FI" smtClean="0"/>
              <a:t>‹#›</a:t>
            </a:fld>
            <a:endParaRPr lang="fi-FI"/>
          </a:p>
        </p:txBody>
      </p:sp>
      <p:sp>
        <p:nvSpPr>
          <p:cNvPr id="7" name="Sisällön paikkamerkki 2">
            <a:extLst>
              <a:ext uri="{FF2B5EF4-FFF2-40B4-BE49-F238E27FC236}">
                <a16:creationId xmlns:a16="http://schemas.microsoft.com/office/drawing/2014/main" id="{7ACB538E-815B-6ED1-E21D-EDF2E0094AF8}"/>
              </a:ext>
            </a:extLst>
          </p:cNvPr>
          <p:cNvSpPr>
            <a:spLocks noGrp="1"/>
          </p:cNvSpPr>
          <p:nvPr>
            <p:ph idx="13" hasCustomPrompt="1"/>
          </p:nvPr>
        </p:nvSpPr>
        <p:spPr>
          <a:xfrm>
            <a:off x="6404765" y="1548000"/>
            <a:ext cx="5104435" cy="4068000"/>
          </a:xfrm>
        </p:spPr>
        <p:txBody>
          <a:bodyPr/>
          <a:lstStyle/>
          <a:p>
            <a:pPr lvl="0"/>
            <a:r>
              <a:rPr lang="fi-FI" noProof="0" dirty="0"/>
              <a:t>Lisää ensimmäisen tason tekstiä tähän</a:t>
            </a:r>
          </a:p>
          <a:p>
            <a:pPr lvl="1"/>
            <a:r>
              <a:rPr lang="fi-FI" noProof="0" dirty="0"/>
              <a:t>Toisen tason teksti</a:t>
            </a:r>
          </a:p>
          <a:p>
            <a:pPr lvl="2"/>
            <a:r>
              <a:rPr lang="fi-FI" noProof="0" dirty="0"/>
              <a:t>Kolmannen tason teksti</a:t>
            </a:r>
          </a:p>
          <a:p>
            <a:pPr lvl="3"/>
            <a:r>
              <a:rPr lang="fi-FI" noProof="0" dirty="0"/>
              <a:t>Neljännen tason teksti</a:t>
            </a:r>
          </a:p>
          <a:p>
            <a:pPr lvl="4"/>
            <a:r>
              <a:rPr lang="fi-FI" noProof="0" dirty="0"/>
              <a:t>Viidennen tason teksti</a:t>
            </a:r>
          </a:p>
        </p:txBody>
      </p:sp>
      <p:pic>
        <p:nvPicPr>
          <p:cNvPr id="8" name="Kuva 7" descr="Oikeuspalveluvirasto, Rättstjänstverket">
            <a:extLst>
              <a:ext uri="{FF2B5EF4-FFF2-40B4-BE49-F238E27FC236}">
                <a16:creationId xmlns:a16="http://schemas.microsoft.com/office/drawing/2014/main" id="{B00059D6-6186-D693-62E8-D1DE200EC89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54731" y="6036380"/>
            <a:ext cx="2453269" cy="458754"/>
          </a:xfrm>
          <a:prstGeom prst="rect">
            <a:avLst/>
          </a:prstGeom>
        </p:spPr>
      </p:pic>
      <p:cxnSp>
        <p:nvCxnSpPr>
          <p:cNvPr id="9" name="Suora yhdysviiva 8">
            <a:extLst>
              <a:ext uri="{FF2B5EF4-FFF2-40B4-BE49-F238E27FC236}">
                <a16:creationId xmlns:a16="http://schemas.microsoft.com/office/drawing/2014/main" id="{98E02CC0-9FEE-1087-1353-EB9EB4A4C8AA}"/>
              </a:ext>
            </a:extLst>
          </p:cNvPr>
          <p:cNvCxnSpPr>
            <a:cxnSpLocks/>
          </p:cNvCxnSpPr>
          <p:nvPr userDrawn="1"/>
        </p:nvCxnSpPr>
        <p:spPr>
          <a:xfrm>
            <a:off x="684000" y="5773527"/>
            <a:ext cx="10825200" cy="0"/>
          </a:xfrm>
          <a:prstGeom prst="line">
            <a:avLst/>
          </a:prstGeom>
          <a:ln>
            <a:solidFill>
              <a:srgbClr val="BF894A"/>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5164654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C04F43F-CC9F-ADCB-96D8-D7EE417416FD}"/>
              </a:ext>
            </a:extLst>
          </p:cNvPr>
          <p:cNvSpPr>
            <a:spLocks noGrp="1"/>
          </p:cNvSpPr>
          <p:nvPr>
            <p:ph type="title" hasCustomPrompt="1"/>
          </p:nvPr>
        </p:nvSpPr>
        <p:spPr/>
        <p:txBody>
          <a:bodyPr/>
          <a:lstStyle/>
          <a:p>
            <a:r>
              <a:rPr lang="fi-FI" noProof="0" dirty="0"/>
              <a:t>Lisää otsikko tähän</a:t>
            </a:r>
            <a:endParaRPr lang="fi-FI" dirty="0"/>
          </a:p>
        </p:txBody>
      </p:sp>
      <p:sp>
        <p:nvSpPr>
          <p:cNvPr id="3" name="Sisällön paikkamerkki 2">
            <a:extLst>
              <a:ext uri="{FF2B5EF4-FFF2-40B4-BE49-F238E27FC236}">
                <a16:creationId xmlns:a16="http://schemas.microsoft.com/office/drawing/2014/main" id="{9C37D2C9-C535-389C-B20B-A5B5D49D8494}"/>
              </a:ext>
            </a:extLst>
          </p:cNvPr>
          <p:cNvSpPr>
            <a:spLocks noGrp="1"/>
          </p:cNvSpPr>
          <p:nvPr>
            <p:ph idx="1" hasCustomPrompt="1"/>
          </p:nvPr>
        </p:nvSpPr>
        <p:spPr>
          <a:xfrm>
            <a:off x="684000" y="2022490"/>
            <a:ext cx="5104437" cy="3629509"/>
          </a:xfrm>
        </p:spPr>
        <p:txBody>
          <a:bodyPr/>
          <a:lstStyle/>
          <a:p>
            <a:pPr lvl="0"/>
            <a:r>
              <a:rPr lang="fi-FI" noProof="0" dirty="0"/>
              <a:t>Lisää ensimmäisen tason tekstiä tähän</a:t>
            </a:r>
          </a:p>
          <a:p>
            <a:pPr lvl="1"/>
            <a:r>
              <a:rPr lang="fi-FI" noProof="0" dirty="0"/>
              <a:t>Toisen tason teksti</a:t>
            </a:r>
          </a:p>
          <a:p>
            <a:pPr lvl="2"/>
            <a:r>
              <a:rPr lang="fi-FI" noProof="0" dirty="0"/>
              <a:t>Kolmannen tason teksti</a:t>
            </a:r>
          </a:p>
          <a:p>
            <a:pPr lvl="3"/>
            <a:r>
              <a:rPr lang="fi-FI" noProof="0" dirty="0"/>
              <a:t>Neljännen tason teksti</a:t>
            </a:r>
          </a:p>
          <a:p>
            <a:pPr lvl="4"/>
            <a:r>
              <a:rPr lang="fi-FI" noProof="0" dirty="0"/>
              <a:t>Viidennen tason teksti</a:t>
            </a:r>
          </a:p>
        </p:txBody>
      </p:sp>
      <p:sp>
        <p:nvSpPr>
          <p:cNvPr id="4" name="Päivämäärän paikkamerkki 3">
            <a:extLst>
              <a:ext uri="{FF2B5EF4-FFF2-40B4-BE49-F238E27FC236}">
                <a16:creationId xmlns:a16="http://schemas.microsoft.com/office/drawing/2014/main" id="{C34E3B73-DE64-C00F-94F5-5BAE1D1F0630}"/>
              </a:ext>
            </a:extLst>
          </p:cNvPr>
          <p:cNvSpPr>
            <a:spLocks noGrp="1"/>
          </p:cNvSpPr>
          <p:nvPr>
            <p:ph type="dt" sz="half" idx="10"/>
          </p:nvPr>
        </p:nvSpPr>
        <p:spPr/>
        <p:txBody>
          <a:bodyPr/>
          <a:lstStyle/>
          <a:p>
            <a:fld id="{2B0C4623-61DF-4865-B8B5-E78CB267A83F}" type="datetimeFigureOut">
              <a:rPr lang="fi-FI" smtClean="0"/>
              <a:t>3.3.2026</a:t>
            </a:fld>
            <a:endParaRPr lang="fi-FI"/>
          </a:p>
        </p:txBody>
      </p:sp>
      <p:sp>
        <p:nvSpPr>
          <p:cNvPr id="5" name="Alatunnisteen paikkamerkki 4">
            <a:extLst>
              <a:ext uri="{FF2B5EF4-FFF2-40B4-BE49-F238E27FC236}">
                <a16:creationId xmlns:a16="http://schemas.microsoft.com/office/drawing/2014/main" id="{E567BF5B-C7D9-0427-1E92-14F640146C77}"/>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FD366D7B-8240-4585-83A5-459BADE1A263}"/>
              </a:ext>
            </a:extLst>
          </p:cNvPr>
          <p:cNvSpPr>
            <a:spLocks noGrp="1"/>
          </p:cNvSpPr>
          <p:nvPr>
            <p:ph type="sldNum" sz="quarter" idx="12"/>
          </p:nvPr>
        </p:nvSpPr>
        <p:spPr/>
        <p:txBody>
          <a:bodyPr/>
          <a:lstStyle/>
          <a:p>
            <a:fld id="{9F89CF4B-6BB2-4C8F-83F6-6A8F61ACBFF0}" type="slidenum">
              <a:rPr lang="fi-FI" smtClean="0"/>
              <a:t>‹#›</a:t>
            </a:fld>
            <a:endParaRPr lang="fi-FI"/>
          </a:p>
        </p:txBody>
      </p:sp>
      <p:sp>
        <p:nvSpPr>
          <p:cNvPr id="7" name="Sisällön paikkamerkki 2">
            <a:extLst>
              <a:ext uri="{FF2B5EF4-FFF2-40B4-BE49-F238E27FC236}">
                <a16:creationId xmlns:a16="http://schemas.microsoft.com/office/drawing/2014/main" id="{7ACB538E-815B-6ED1-E21D-EDF2E0094AF8}"/>
              </a:ext>
            </a:extLst>
          </p:cNvPr>
          <p:cNvSpPr>
            <a:spLocks noGrp="1"/>
          </p:cNvSpPr>
          <p:nvPr>
            <p:ph idx="13" hasCustomPrompt="1"/>
          </p:nvPr>
        </p:nvSpPr>
        <p:spPr>
          <a:xfrm>
            <a:off x="6404765" y="2022490"/>
            <a:ext cx="5104437" cy="3629509"/>
          </a:xfrm>
        </p:spPr>
        <p:txBody>
          <a:bodyPr/>
          <a:lstStyle/>
          <a:p>
            <a:pPr lvl="0"/>
            <a:r>
              <a:rPr lang="fi-FI" noProof="0" dirty="0"/>
              <a:t>Lisää ensimmäisen tason tekstiä tähän</a:t>
            </a:r>
          </a:p>
          <a:p>
            <a:pPr lvl="1"/>
            <a:r>
              <a:rPr lang="fi-FI" noProof="0" dirty="0"/>
              <a:t>Toisen tason teksti</a:t>
            </a:r>
          </a:p>
          <a:p>
            <a:pPr lvl="2"/>
            <a:r>
              <a:rPr lang="fi-FI" noProof="0" dirty="0"/>
              <a:t>Kolmannen tason teksti</a:t>
            </a:r>
          </a:p>
          <a:p>
            <a:pPr lvl="3"/>
            <a:r>
              <a:rPr lang="fi-FI" noProof="0" dirty="0"/>
              <a:t>Neljännen tason teksti</a:t>
            </a:r>
          </a:p>
          <a:p>
            <a:pPr lvl="4"/>
            <a:r>
              <a:rPr lang="fi-FI" noProof="0" dirty="0"/>
              <a:t>Viidennen tason teksti</a:t>
            </a:r>
          </a:p>
        </p:txBody>
      </p:sp>
      <p:sp>
        <p:nvSpPr>
          <p:cNvPr id="8" name="Tekstin paikkamerkki 2">
            <a:extLst>
              <a:ext uri="{FF2B5EF4-FFF2-40B4-BE49-F238E27FC236}">
                <a16:creationId xmlns:a16="http://schemas.microsoft.com/office/drawing/2014/main" id="{2BAC4117-A185-F20F-D922-F7BF10718CA1}"/>
              </a:ext>
            </a:extLst>
          </p:cNvPr>
          <p:cNvSpPr>
            <a:spLocks noGrp="1"/>
          </p:cNvSpPr>
          <p:nvPr>
            <p:ph type="body" idx="14" hasCustomPrompt="1"/>
          </p:nvPr>
        </p:nvSpPr>
        <p:spPr>
          <a:xfrm>
            <a:off x="684000" y="1548000"/>
            <a:ext cx="5104437" cy="346123"/>
          </a:xfrm>
        </p:spPr>
        <p:txBody>
          <a:bodyPr anchor="t" anchorCtr="0"/>
          <a:lstStyle>
            <a:lvl1pPr marL="0" indent="0">
              <a:spcBef>
                <a:spcPts val="0"/>
              </a:spcBef>
              <a:buNone/>
              <a:defRPr sz="22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a:t>Lisää tekstiä tähän</a:t>
            </a:r>
          </a:p>
        </p:txBody>
      </p:sp>
      <p:sp>
        <p:nvSpPr>
          <p:cNvPr id="9" name="Tekstin paikkamerkki 4">
            <a:extLst>
              <a:ext uri="{FF2B5EF4-FFF2-40B4-BE49-F238E27FC236}">
                <a16:creationId xmlns:a16="http://schemas.microsoft.com/office/drawing/2014/main" id="{7742F0CB-3A82-240C-5201-F9B059A7BCAB}"/>
              </a:ext>
            </a:extLst>
          </p:cNvPr>
          <p:cNvSpPr>
            <a:spLocks noGrp="1"/>
          </p:cNvSpPr>
          <p:nvPr>
            <p:ph type="body" sz="quarter" idx="3" hasCustomPrompt="1"/>
          </p:nvPr>
        </p:nvSpPr>
        <p:spPr>
          <a:xfrm>
            <a:off x="6404763" y="1548000"/>
            <a:ext cx="5104437" cy="346123"/>
          </a:xfrm>
        </p:spPr>
        <p:txBody>
          <a:bodyPr anchor="t" anchorCtr="0"/>
          <a:lstStyle>
            <a:lvl1pPr marL="0" indent="0">
              <a:spcBef>
                <a:spcPts val="0"/>
              </a:spcBef>
              <a:buNone/>
              <a:defRPr sz="22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a:t>Lisää tekstiä tähän</a:t>
            </a:r>
          </a:p>
        </p:txBody>
      </p:sp>
      <p:pic>
        <p:nvPicPr>
          <p:cNvPr id="10" name="Kuva 9" descr="Oikeuspalveluvirasto, Rättstjänstverket">
            <a:extLst>
              <a:ext uri="{FF2B5EF4-FFF2-40B4-BE49-F238E27FC236}">
                <a16:creationId xmlns:a16="http://schemas.microsoft.com/office/drawing/2014/main" id="{F799E259-946D-7937-1D61-7E94A776B90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54731" y="6036380"/>
            <a:ext cx="2453269" cy="458754"/>
          </a:xfrm>
          <a:prstGeom prst="rect">
            <a:avLst/>
          </a:prstGeom>
        </p:spPr>
      </p:pic>
      <p:cxnSp>
        <p:nvCxnSpPr>
          <p:cNvPr id="11" name="Suora yhdysviiva 10">
            <a:extLst>
              <a:ext uri="{FF2B5EF4-FFF2-40B4-BE49-F238E27FC236}">
                <a16:creationId xmlns:a16="http://schemas.microsoft.com/office/drawing/2014/main" id="{976FC6D5-A68E-F81E-FD0D-9488A0E5A177}"/>
              </a:ext>
            </a:extLst>
          </p:cNvPr>
          <p:cNvCxnSpPr>
            <a:cxnSpLocks/>
          </p:cNvCxnSpPr>
          <p:nvPr userDrawn="1"/>
        </p:nvCxnSpPr>
        <p:spPr>
          <a:xfrm>
            <a:off x="684000" y="5773527"/>
            <a:ext cx="10825200" cy="0"/>
          </a:xfrm>
          <a:prstGeom prst="line">
            <a:avLst/>
          </a:prstGeom>
          <a:ln>
            <a:solidFill>
              <a:srgbClr val="BF894A"/>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7987385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Otsikko, sisältö ja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C04F43F-CC9F-ADCB-96D8-D7EE417416FD}"/>
              </a:ext>
            </a:extLst>
          </p:cNvPr>
          <p:cNvSpPr>
            <a:spLocks noGrp="1"/>
          </p:cNvSpPr>
          <p:nvPr>
            <p:ph type="title" hasCustomPrompt="1"/>
          </p:nvPr>
        </p:nvSpPr>
        <p:spPr/>
        <p:txBody>
          <a:bodyPr/>
          <a:lstStyle/>
          <a:p>
            <a:r>
              <a:rPr lang="fi-FI" noProof="0" dirty="0"/>
              <a:t>Lisää otsikko tähän</a:t>
            </a:r>
            <a:endParaRPr lang="fi-FI" dirty="0"/>
          </a:p>
        </p:txBody>
      </p:sp>
      <p:sp>
        <p:nvSpPr>
          <p:cNvPr id="3" name="Sisällön paikkamerkki 2">
            <a:extLst>
              <a:ext uri="{FF2B5EF4-FFF2-40B4-BE49-F238E27FC236}">
                <a16:creationId xmlns:a16="http://schemas.microsoft.com/office/drawing/2014/main" id="{9C37D2C9-C535-389C-B20B-A5B5D49D8494}"/>
              </a:ext>
            </a:extLst>
          </p:cNvPr>
          <p:cNvSpPr>
            <a:spLocks noGrp="1"/>
          </p:cNvSpPr>
          <p:nvPr>
            <p:ph idx="1" hasCustomPrompt="1"/>
          </p:nvPr>
        </p:nvSpPr>
        <p:spPr>
          <a:xfrm>
            <a:off x="684000" y="1548000"/>
            <a:ext cx="5078776" cy="4068000"/>
          </a:xfrm>
        </p:spPr>
        <p:txBody>
          <a:bodyPr/>
          <a:lstStyle/>
          <a:p>
            <a:pPr lvl="0"/>
            <a:r>
              <a:rPr lang="fi-FI" noProof="0" dirty="0"/>
              <a:t>Lisää ensimmäisen tason tekstiä tähän</a:t>
            </a:r>
          </a:p>
          <a:p>
            <a:pPr lvl="1"/>
            <a:r>
              <a:rPr lang="fi-FI" noProof="0" dirty="0"/>
              <a:t>Toisen tason teksti</a:t>
            </a:r>
          </a:p>
          <a:p>
            <a:pPr lvl="2"/>
            <a:r>
              <a:rPr lang="fi-FI" noProof="0" dirty="0"/>
              <a:t>Kolmannen tason teksti</a:t>
            </a:r>
          </a:p>
          <a:p>
            <a:pPr lvl="3"/>
            <a:r>
              <a:rPr lang="fi-FI" noProof="0" dirty="0"/>
              <a:t>Neljännen tason teksti</a:t>
            </a:r>
          </a:p>
          <a:p>
            <a:pPr lvl="4"/>
            <a:r>
              <a:rPr lang="fi-FI" noProof="0" dirty="0"/>
              <a:t>Viidennen tason teksti</a:t>
            </a:r>
          </a:p>
        </p:txBody>
      </p:sp>
      <p:sp>
        <p:nvSpPr>
          <p:cNvPr id="4" name="Päivämäärän paikkamerkki 3">
            <a:extLst>
              <a:ext uri="{FF2B5EF4-FFF2-40B4-BE49-F238E27FC236}">
                <a16:creationId xmlns:a16="http://schemas.microsoft.com/office/drawing/2014/main" id="{C34E3B73-DE64-C00F-94F5-5BAE1D1F0630}"/>
              </a:ext>
            </a:extLst>
          </p:cNvPr>
          <p:cNvSpPr>
            <a:spLocks noGrp="1"/>
          </p:cNvSpPr>
          <p:nvPr>
            <p:ph type="dt" sz="half" idx="10"/>
          </p:nvPr>
        </p:nvSpPr>
        <p:spPr/>
        <p:txBody>
          <a:bodyPr/>
          <a:lstStyle/>
          <a:p>
            <a:fld id="{2B0C4623-61DF-4865-B8B5-E78CB267A83F}" type="datetimeFigureOut">
              <a:rPr lang="fi-FI" smtClean="0"/>
              <a:t>3.3.2026</a:t>
            </a:fld>
            <a:endParaRPr lang="fi-FI"/>
          </a:p>
        </p:txBody>
      </p:sp>
      <p:sp>
        <p:nvSpPr>
          <p:cNvPr id="5" name="Alatunnisteen paikkamerkki 4">
            <a:extLst>
              <a:ext uri="{FF2B5EF4-FFF2-40B4-BE49-F238E27FC236}">
                <a16:creationId xmlns:a16="http://schemas.microsoft.com/office/drawing/2014/main" id="{E567BF5B-C7D9-0427-1E92-14F640146C77}"/>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FD366D7B-8240-4585-83A5-459BADE1A263}"/>
              </a:ext>
            </a:extLst>
          </p:cNvPr>
          <p:cNvSpPr>
            <a:spLocks noGrp="1"/>
          </p:cNvSpPr>
          <p:nvPr>
            <p:ph type="sldNum" sz="quarter" idx="12"/>
          </p:nvPr>
        </p:nvSpPr>
        <p:spPr/>
        <p:txBody>
          <a:bodyPr/>
          <a:lstStyle/>
          <a:p>
            <a:fld id="{9F89CF4B-6BB2-4C8F-83F6-6A8F61ACBFF0}" type="slidenum">
              <a:rPr lang="fi-FI" smtClean="0"/>
              <a:t>‹#›</a:t>
            </a:fld>
            <a:endParaRPr lang="fi-FI"/>
          </a:p>
        </p:txBody>
      </p:sp>
      <p:sp>
        <p:nvSpPr>
          <p:cNvPr id="7" name="Kuvan paikkamerkki 2">
            <a:extLst>
              <a:ext uri="{FF2B5EF4-FFF2-40B4-BE49-F238E27FC236}">
                <a16:creationId xmlns:a16="http://schemas.microsoft.com/office/drawing/2014/main" id="{998679C2-31D1-C922-ABA2-21EC1290F671}"/>
              </a:ext>
            </a:extLst>
          </p:cNvPr>
          <p:cNvSpPr>
            <a:spLocks noGrp="1"/>
          </p:cNvSpPr>
          <p:nvPr>
            <p:ph type="pic" idx="13"/>
          </p:nvPr>
        </p:nvSpPr>
        <p:spPr>
          <a:xfrm>
            <a:off x="6283685" y="1548000"/>
            <a:ext cx="5225516" cy="4068000"/>
          </a:xfrm>
          <a:solidFill>
            <a:schemeClr val="bg1">
              <a:lumMod val="95000"/>
            </a:schemeClr>
          </a:solidFill>
        </p:spPr>
        <p:txBody>
          <a:bodyPr anchor="ctr" anchorCtr="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noProof="0"/>
              <a:t>Lisää kuva napsauttamalla kuvaketta</a:t>
            </a:r>
            <a:endParaRPr lang="fi-FI" noProof="0" dirty="0"/>
          </a:p>
        </p:txBody>
      </p:sp>
      <p:pic>
        <p:nvPicPr>
          <p:cNvPr id="8" name="Kuva 7" descr="Oikeuspalveluvirasto, Rättstjänstverket">
            <a:extLst>
              <a:ext uri="{FF2B5EF4-FFF2-40B4-BE49-F238E27FC236}">
                <a16:creationId xmlns:a16="http://schemas.microsoft.com/office/drawing/2014/main" id="{D5D18730-8883-678E-2C02-959E318600D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54731" y="6036380"/>
            <a:ext cx="2453269" cy="458754"/>
          </a:xfrm>
          <a:prstGeom prst="rect">
            <a:avLst/>
          </a:prstGeom>
        </p:spPr>
      </p:pic>
      <p:cxnSp>
        <p:nvCxnSpPr>
          <p:cNvPr id="9" name="Suora yhdysviiva 8">
            <a:extLst>
              <a:ext uri="{FF2B5EF4-FFF2-40B4-BE49-F238E27FC236}">
                <a16:creationId xmlns:a16="http://schemas.microsoft.com/office/drawing/2014/main" id="{316023D5-5F4E-7F4A-8DB7-17B55D9FE18B}"/>
              </a:ext>
            </a:extLst>
          </p:cNvPr>
          <p:cNvCxnSpPr>
            <a:cxnSpLocks/>
          </p:cNvCxnSpPr>
          <p:nvPr userDrawn="1"/>
        </p:nvCxnSpPr>
        <p:spPr>
          <a:xfrm>
            <a:off x="684000" y="5773527"/>
            <a:ext cx="10825200" cy="0"/>
          </a:xfrm>
          <a:prstGeom prst="line">
            <a:avLst/>
          </a:prstGeom>
          <a:ln>
            <a:solidFill>
              <a:srgbClr val="BF894A"/>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0249231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Otsikko ja nostot ympyröissä">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3536269-F77F-6223-B7EF-0B395848CC85}"/>
              </a:ext>
            </a:extLst>
          </p:cNvPr>
          <p:cNvSpPr>
            <a:spLocks noGrp="1"/>
          </p:cNvSpPr>
          <p:nvPr>
            <p:ph type="title" hasCustomPrompt="1"/>
          </p:nvPr>
        </p:nvSpPr>
        <p:spPr/>
        <p:txBody>
          <a:bodyPr/>
          <a:lstStyle/>
          <a:p>
            <a:r>
              <a:rPr lang="fi-FI" noProof="0" dirty="0"/>
              <a:t>Lisää otsikko tähän</a:t>
            </a:r>
            <a:endParaRPr lang="fi-FI" dirty="0"/>
          </a:p>
        </p:txBody>
      </p:sp>
      <p:sp>
        <p:nvSpPr>
          <p:cNvPr id="11" name="Tekstin paikkamerkki 10">
            <a:extLst>
              <a:ext uri="{FF2B5EF4-FFF2-40B4-BE49-F238E27FC236}">
                <a16:creationId xmlns:a16="http://schemas.microsoft.com/office/drawing/2014/main" id="{BE4DDA55-A14F-CC7C-59D5-12948F5881B3}"/>
              </a:ext>
            </a:extLst>
          </p:cNvPr>
          <p:cNvSpPr>
            <a:spLocks noGrp="1"/>
          </p:cNvSpPr>
          <p:nvPr>
            <p:ph type="body" sz="quarter" idx="13" hasCustomPrompt="1"/>
          </p:nvPr>
        </p:nvSpPr>
        <p:spPr>
          <a:xfrm>
            <a:off x="1668194" y="1891195"/>
            <a:ext cx="3075609" cy="3075610"/>
          </a:xfrm>
          <a:prstGeom prst="ellipse">
            <a:avLst/>
          </a:prstGeom>
          <a:solidFill>
            <a:srgbClr val="ADE4DE"/>
          </a:solidFill>
        </p:spPr>
        <p:txBody>
          <a:bodyPr anchor="ctr" anchorCtr="0"/>
          <a:lstStyle>
            <a:lvl1pPr marL="0" indent="0" algn="ctr">
              <a:lnSpc>
                <a:spcPct val="90000"/>
              </a:lnSpc>
              <a:spcBef>
                <a:spcPts val="0"/>
              </a:spcBef>
              <a:buNone/>
              <a:defRPr sz="2600">
                <a:latin typeface="+mj-lt"/>
              </a:defRPr>
            </a:lvl1pPr>
            <a:lvl2pPr marL="269875" indent="0">
              <a:buNone/>
              <a:defRPr/>
            </a:lvl2pPr>
          </a:lstStyle>
          <a:p>
            <a:pPr lvl="0"/>
            <a:r>
              <a:rPr lang="fi-FI" dirty="0"/>
              <a:t>Lisää teksti tähän</a:t>
            </a:r>
          </a:p>
        </p:txBody>
      </p:sp>
      <p:sp>
        <p:nvSpPr>
          <p:cNvPr id="12" name="Tekstin paikkamerkki 10">
            <a:extLst>
              <a:ext uri="{FF2B5EF4-FFF2-40B4-BE49-F238E27FC236}">
                <a16:creationId xmlns:a16="http://schemas.microsoft.com/office/drawing/2014/main" id="{0875A00E-46AB-352B-FC8A-7401DEBC3E50}"/>
              </a:ext>
            </a:extLst>
          </p:cNvPr>
          <p:cNvSpPr>
            <a:spLocks noGrp="1"/>
          </p:cNvSpPr>
          <p:nvPr>
            <p:ph type="body" sz="quarter" idx="14" hasCustomPrompt="1"/>
          </p:nvPr>
        </p:nvSpPr>
        <p:spPr>
          <a:xfrm>
            <a:off x="4564545" y="1891195"/>
            <a:ext cx="3075609" cy="3075610"/>
          </a:xfrm>
          <a:prstGeom prst="ellipse">
            <a:avLst/>
          </a:prstGeom>
          <a:solidFill>
            <a:srgbClr val="ADE4DE"/>
          </a:solidFill>
        </p:spPr>
        <p:txBody>
          <a:bodyPr anchor="ctr" anchorCtr="0"/>
          <a:lstStyle>
            <a:lvl1pPr marL="0" indent="0" algn="ctr">
              <a:lnSpc>
                <a:spcPct val="90000"/>
              </a:lnSpc>
              <a:spcBef>
                <a:spcPts val="0"/>
              </a:spcBef>
              <a:buNone/>
              <a:defRPr sz="2600">
                <a:latin typeface="+mj-lt"/>
              </a:defRPr>
            </a:lvl1pPr>
            <a:lvl2pPr marL="269875" indent="0">
              <a:buNone/>
              <a:defRPr/>
            </a:lvl2pPr>
          </a:lstStyle>
          <a:p>
            <a:pPr lvl="0"/>
            <a:r>
              <a:rPr lang="fi-FI" dirty="0"/>
              <a:t>Lisää teksti tähän</a:t>
            </a:r>
          </a:p>
        </p:txBody>
      </p:sp>
      <p:sp>
        <p:nvSpPr>
          <p:cNvPr id="13" name="Tekstin paikkamerkki 10">
            <a:extLst>
              <a:ext uri="{FF2B5EF4-FFF2-40B4-BE49-F238E27FC236}">
                <a16:creationId xmlns:a16="http://schemas.microsoft.com/office/drawing/2014/main" id="{C9BD5297-4871-97CA-7C44-D4D1C05E73F0}"/>
              </a:ext>
            </a:extLst>
          </p:cNvPr>
          <p:cNvSpPr>
            <a:spLocks noGrp="1"/>
          </p:cNvSpPr>
          <p:nvPr>
            <p:ph type="body" sz="quarter" idx="15" hasCustomPrompt="1"/>
          </p:nvPr>
        </p:nvSpPr>
        <p:spPr>
          <a:xfrm>
            <a:off x="7388824" y="1891195"/>
            <a:ext cx="3075609" cy="3075610"/>
          </a:xfrm>
          <a:prstGeom prst="ellipse">
            <a:avLst/>
          </a:prstGeom>
          <a:solidFill>
            <a:srgbClr val="ADE4DE"/>
          </a:solidFill>
        </p:spPr>
        <p:txBody>
          <a:bodyPr anchor="ctr" anchorCtr="0"/>
          <a:lstStyle>
            <a:lvl1pPr marL="0" indent="0" algn="ctr">
              <a:lnSpc>
                <a:spcPct val="90000"/>
              </a:lnSpc>
              <a:spcBef>
                <a:spcPts val="0"/>
              </a:spcBef>
              <a:buNone/>
              <a:defRPr sz="2600">
                <a:latin typeface="+mj-lt"/>
              </a:defRPr>
            </a:lvl1pPr>
            <a:lvl2pPr marL="269875" indent="0">
              <a:buNone/>
              <a:defRPr/>
            </a:lvl2pPr>
          </a:lstStyle>
          <a:p>
            <a:pPr lvl="0"/>
            <a:r>
              <a:rPr lang="fi-FI" dirty="0"/>
              <a:t>Lisää teksti tähän</a:t>
            </a:r>
          </a:p>
        </p:txBody>
      </p:sp>
      <p:sp>
        <p:nvSpPr>
          <p:cNvPr id="5" name="Dian numeron paikkamerkki 4">
            <a:extLst>
              <a:ext uri="{FF2B5EF4-FFF2-40B4-BE49-F238E27FC236}">
                <a16:creationId xmlns:a16="http://schemas.microsoft.com/office/drawing/2014/main" id="{6C13920F-BD41-42FD-DCC1-1BB304B27A95}"/>
              </a:ext>
            </a:extLst>
          </p:cNvPr>
          <p:cNvSpPr>
            <a:spLocks noGrp="1"/>
          </p:cNvSpPr>
          <p:nvPr>
            <p:ph type="sldNum" sz="quarter" idx="12"/>
          </p:nvPr>
        </p:nvSpPr>
        <p:spPr/>
        <p:txBody>
          <a:bodyPr/>
          <a:lstStyle/>
          <a:p>
            <a:fld id="{9F89CF4B-6BB2-4C8F-83F6-6A8F61ACBFF0}" type="slidenum">
              <a:rPr lang="fi-FI" smtClean="0"/>
              <a:t>‹#›</a:t>
            </a:fld>
            <a:endParaRPr lang="fi-FI"/>
          </a:p>
        </p:txBody>
      </p:sp>
      <p:sp>
        <p:nvSpPr>
          <p:cNvPr id="3" name="Päivämäärän paikkamerkki 2">
            <a:extLst>
              <a:ext uri="{FF2B5EF4-FFF2-40B4-BE49-F238E27FC236}">
                <a16:creationId xmlns:a16="http://schemas.microsoft.com/office/drawing/2014/main" id="{D578D70D-BDCB-6760-53A0-F579D88A6E22}"/>
              </a:ext>
            </a:extLst>
          </p:cNvPr>
          <p:cNvSpPr>
            <a:spLocks noGrp="1"/>
          </p:cNvSpPr>
          <p:nvPr>
            <p:ph type="dt" sz="half" idx="10"/>
          </p:nvPr>
        </p:nvSpPr>
        <p:spPr/>
        <p:txBody>
          <a:bodyPr/>
          <a:lstStyle/>
          <a:p>
            <a:fld id="{2B0C4623-61DF-4865-B8B5-E78CB267A83F}" type="datetimeFigureOut">
              <a:rPr lang="fi-FI" smtClean="0"/>
              <a:t>3.3.2026</a:t>
            </a:fld>
            <a:endParaRPr lang="fi-FI"/>
          </a:p>
        </p:txBody>
      </p:sp>
      <p:sp>
        <p:nvSpPr>
          <p:cNvPr id="4" name="Alatunnisteen paikkamerkki 3">
            <a:extLst>
              <a:ext uri="{FF2B5EF4-FFF2-40B4-BE49-F238E27FC236}">
                <a16:creationId xmlns:a16="http://schemas.microsoft.com/office/drawing/2014/main" id="{6E10CE78-8059-2B3E-9EBA-941FBDB34E33}"/>
              </a:ext>
            </a:extLst>
          </p:cNvPr>
          <p:cNvSpPr>
            <a:spLocks noGrp="1"/>
          </p:cNvSpPr>
          <p:nvPr>
            <p:ph type="ftr" sz="quarter" idx="11"/>
          </p:nvPr>
        </p:nvSpPr>
        <p:spPr/>
        <p:txBody>
          <a:bodyPr/>
          <a:lstStyle/>
          <a:p>
            <a:endParaRPr lang="fi-FI"/>
          </a:p>
        </p:txBody>
      </p:sp>
    </p:spTree>
    <p:extLst>
      <p:ext uri="{BB962C8B-B14F-4D97-AF65-F5344CB8AC3E}">
        <p14:creationId xmlns:p14="http://schemas.microsoft.com/office/powerpoint/2010/main" val="386503204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Vain otsikko 1">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3536269-F77F-6223-B7EF-0B395848CC85}"/>
              </a:ext>
            </a:extLst>
          </p:cNvPr>
          <p:cNvSpPr>
            <a:spLocks noGrp="1"/>
          </p:cNvSpPr>
          <p:nvPr>
            <p:ph type="title" hasCustomPrompt="1"/>
          </p:nvPr>
        </p:nvSpPr>
        <p:spPr/>
        <p:txBody>
          <a:bodyPr/>
          <a:lstStyle/>
          <a:p>
            <a:r>
              <a:rPr lang="fi-FI" noProof="0" dirty="0"/>
              <a:t>Lisää otsikko tähän</a:t>
            </a:r>
            <a:endParaRPr lang="fi-FI" dirty="0"/>
          </a:p>
        </p:txBody>
      </p:sp>
      <p:sp>
        <p:nvSpPr>
          <p:cNvPr id="3" name="Päivämäärän paikkamerkki 2">
            <a:extLst>
              <a:ext uri="{FF2B5EF4-FFF2-40B4-BE49-F238E27FC236}">
                <a16:creationId xmlns:a16="http://schemas.microsoft.com/office/drawing/2014/main" id="{D578D70D-BDCB-6760-53A0-F579D88A6E22}"/>
              </a:ext>
            </a:extLst>
          </p:cNvPr>
          <p:cNvSpPr>
            <a:spLocks noGrp="1"/>
          </p:cNvSpPr>
          <p:nvPr>
            <p:ph type="dt" sz="half" idx="10"/>
          </p:nvPr>
        </p:nvSpPr>
        <p:spPr/>
        <p:txBody>
          <a:bodyPr/>
          <a:lstStyle/>
          <a:p>
            <a:fld id="{2B0C4623-61DF-4865-B8B5-E78CB267A83F}" type="datetimeFigureOut">
              <a:rPr lang="fi-FI" smtClean="0"/>
              <a:t>3.3.2026</a:t>
            </a:fld>
            <a:endParaRPr lang="fi-FI"/>
          </a:p>
        </p:txBody>
      </p:sp>
      <p:sp>
        <p:nvSpPr>
          <p:cNvPr id="4" name="Alatunnisteen paikkamerkki 3">
            <a:extLst>
              <a:ext uri="{FF2B5EF4-FFF2-40B4-BE49-F238E27FC236}">
                <a16:creationId xmlns:a16="http://schemas.microsoft.com/office/drawing/2014/main" id="{6E10CE78-8059-2B3E-9EBA-941FBDB34E33}"/>
              </a:ext>
            </a:extLst>
          </p:cNvPr>
          <p:cNvSpPr>
            <a:spLocks noGrp="1"/>
          </p:cNvSpPr>
          <p:nvPr>
            <p:ph type="ftr" sz="quarter" idx="11"/>
          </p:nvPr>
        </p:nvSpPr>
        <p:spPr/>
        <p:txBody>
          <a:bodyPr/>
          <a:lstStyle/>
          <a:p>
            <a:endParaRPr lang="fi-FI"/>
          </a:p>
        </p:txBody>
      </p:sp>
      <p:sp>
        <p:nvSpPr>
          <p:cNvPr id="5" name="Dian numeron paikkamerkki 4">
            <a:extLst>
              <a:ext uri="{FF2B5EF4-FFF2-40B4-BE49-F238E27FC236}">
                <a16:creationId xmlns:a16="http://schemas.microsoft.com/office/drawing/2014/main" id="{6C13920F-BD41-42FD-DCC1-1BB304B27A95}"/>
              </a:ext>
            </a:extLst>
          </p:cNvPr>
          <p:cNvSpPr>
            <a:spLocks noGrp="1"/>
          </p:cNvSpPr>
          <p:nvPr>
            <p:ph type="sldNum" sz="quarter" idx="12"/>
          </p:nvPr>
        </p:nvSpPr>
        <p:spPr/>
        <p:txBody>
          <a:bodyPr/>
          <a:lstStyle/>
          <a:p>
            <a:fld id="{9F89CF4B-6BB2-4C8F-83F6-6A8F61ACBFF0}" type="slidenum">
              <a:rPr lang="fi-FI" smtClean="0"/>
              <a:t>‹#›</a:t>
            </a:fld>
            <a:endParaRPr lang="fi-FI"/>
          </a:p>
        </p:txBody>
      </p:sp>
      <p:pic>
        <p:nvPicPr>
          <p:cNvPr id="6" name="Kuva 5" descr="Oikeuspalveluvirasto, Rättstjänstverket">
            <a:extLst>
              <a:ext uri="{FF2B5EF4-FFF2-40B4-BE49-F238E27FC236}">
                <a16:creationId xmlns:a16="http://schemas.microsoft.com/office/drawing/2014/main" id="{D088BB54-91B2-70EE-3B31-60437974588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54731" y="6036380"/>
            <a:ext cx="2453269" cy="458754"/>
          </a:xfrm>
          <a:prstGeom prst="rect">
            <a:avLst/>
          </a:prstGeom>
        </p:spPr>
      </p:pic>
      <p:cxnSp>
        <p:nvCxnSpPr>
          <p:cNvPr id="7" name="Suora yhdysviiva 6">
            <a:extLst>
              <a:ext uri="{FF2B5EF4-FFF2-40B4-BE49-F238E27FC236}">
                <a16:creationId xmlns:a16="http://schemas.microsoft.com/office/drawing/2014/main" id="{270CBD44-02DB-C32F-D5E8-F670CFB6CB62}"/>
              </a:ext>
            </a:extLst>
          </p:cNvPr>
          <p:cNvCxnSpPr>
            <a:cxnSpLocks/>
          </p:cNvCxnSpPr>
          <p:nvPr userDrawn="1"/>
        </p:nvCxnSpPr>
        <p:spPr>
          <a:xfrm>
            <a:off x="684000" y="5773527"/>
            <a:ext cx="10825200" cy="0"/>
          </a:xfrm>
          <a:prstGeom prst="line">
            <a:avLst/>
          </a:prstGeom>
          <a:ln>
            <a:solidFill>
              <a:srgbClr val="BF894A"/>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17677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Väliotsikko 1">
    <p:bg>
      <p:bgPr>
        <a:solidFill>
          <a:srgbClr val="00B9AD"/>
        </a:solidFill>
        <a:effectLst/>
      </p:bgPr>
    </p:bg>
    <p:spTree>
      <p:nvGrpSpPr>
        <p:cNvPr id="1" name=""/>
        <p:cNvGrpSpPr/>
        <p:nvPr/>
      </p:nvGrpSpPr>
      <p:grpSpPr>
        <a:xfrm>
          <a:off x="0" y="0"/>
          <a:ext cx="0" cy="0"/>
          <a:chOff x="0" y="0"/>
          <a:chExt cx="0" cy="0"/>
        </a:xfrm>
      </p:grpSpPr>
      <p:sp>
        <p:nvSpPr>
          <p:cNvPr id="12" name="Vapaamuotoinen: Muoto 11">
            <a:extLst>
              <a:ext uri="{FF2B5EF4-FFF2-40B4-BE49-F238E27FC236}">
                <a16:creationId xmlns:a16="http://schemas.microsoft.com/office/drawing/2014/main" id="{D6B55C89-E322-9858-61FE-89DD77131092}"/>
              </a:ext>
              <a:ext uri="{C183D7F6-B498-43B3-948B-1728B52AA6E4}">
                <adec:decorative xmlns:adec="http://schemas.microsoft.com/office/drawing/2017/decorative" val="1"/>
              </a:ext>
            </a:extLst>
          </p:cNvPr>
          <p:cNvSpPr/>
          <p:nvPr/>
        </p:nvSpPr>
        <p:spPr>
          <a:xfrm>
            <a:off x="10086652" y="5554659"/>
            <a:ext cx="2080163" cy="1303363"/>
          </a:xfrm>
          <a:custGeom>
            <a:avLst/>
            <a:gdLst>
              <a:gd name="connsiteX0" fmla="*/ 2080159 w 2080163"/>
              <a:gd name="connsiteY0" fmla="*/ 1040037 h 1303363"/>
              <a:gd name="connsiteX1" fmla="*/ 1040080 w 2080163"/>
              <a:gd name="connsiteY1" fmla="*/ 0 h 1303363"/>
              <a:gd name="connsiteX2" fmla="*/ 0 w 2080163"/>
              <a:gd name="connsiteY2" fmla="*/ 1040037 h 1303363"/>
              <a:gd name="connsiteX3" fmla="*/ 33807 w 2080163"/>
              <a:gd name="connsiteY3" fmla="*/ 1303362 h 1303363"/>
              <a:gd name="connsiteX4" fmla="*/ 105081 w 2080163"/>
              <a:gd name="connsiteY4" fmla="*/ 1303362 h 1303363"/>
              <a:gd name="connsiteX5" fmla="*/ 68086 w 2080163"/>
              <a:gd name="connsiteY5" fmla="*/ 1040037 h 1303363"/>
              <a:gd name="connsiteX6" fmla="*/ 928099 w 2080163"/>
              <a:gd name="connsiteY6" fmla="*/ 75077 h 1303363"/>
              <a:gd name="connsiteX7" fmla="*/ 638824 w 2080163"/>
              <a:gd name="connsiteY7" fmla="*/ 738419 h 1303363"/>
              <a:gd name="connsiteX8" fmla="*/ 644794 w 2080163"/>
              <a:gd name="connsiteY8" fmla="*/ 842540 h 1303363"/>
              <a:gd name="connsiteX9" fmla="*/ 207902 w 2080163"/>
              <a:gd name="connsiteY9" fmla="*/ 1303362 h 1303363"/>
              <a:gd name="connsiteX10" fmla="*/ 282359 w 2080163"/>
              <a:gd name="connsiteY10" fmla="*/ 1303362 h 1303363"/>
              <a:gd name="connsiteX11" fmla="*/ 655991 w 2080163"/>
              <a:gd name="connsiteY11" fmla="*/ 912652 h 1303363"/>
              <a:gd name="connsiteX12" fmla="*/ 836938 w 2080163"/>
              <a:gd name="connsiteY12" fmla="*/ 1303362 h 1303363"/>
              <a:gd name="connsiteX13" fmla="*/ 926988 w 2080163"/>
              <a:gd name="connsiteY13" fmla="*/ 1303362 h 1303363"/>
              <a:gd name="connsiteX14" fmla="*/ 719418 w 2080163"/>
              <a:gd name="connsiteY14" fmla="*/ 882444 h 1303363"/>
              <a:gd name="connsiteX15" fmla="*/ 1042222 w 2080163"/>
              <a:gd name="connsiteY15" fmla="*/ 817681 h 1303363"/>
              <a:gd name="connsiteX16" fmla="*/ 1333153 w 2080163"/>
              <a:gd name="connsiteY16" fmla="*/ 870767 h 1303363"/>
              <a:gd name="connsiteX17" fmla="*/ 1123840 w 2080163"/>
              <a:gd name="connsiteY17" fmla="*/ 1303364 h 1303363"/>
              <a:gd name="connsiteX18" fmla="*/ 1213982 w 2080163"/>
              <a:gd name="connsiteY18" fmla="*/ 1303364 h 1303363"/>
              <a:gd name="connsiteX19" fmla="*/ 1397833 w 2080163"/>
              <a:gd name="connsiteY19" fmla="*/ 897882 h 1303363"/>
              <a:gd name="connsiteX20" fmla="*/ 1802130 w 2080163"/>
              <a:gd name="connsiteY20" fmla="*/ 1303364 h 1303363"/>
              <a:gd name="connsiteX21" fmla="*/ 1876861 w 2080163"/>
              <a:gd name="connsiteY21" fmla="*/ 1303364 h 1303363"/>
              <a:gd name="connsiteX22" fmla="*/ 1407415 w 2080163"/>
              <a:gd name="connsiteY22" fmla="*/ 826991 h 1303363"/>
              <a:gd name="connsiteX23" fmla="*/ 1412013 w 2080163"/>
              <a:gd name="connsiteY23" fmla="*/ 738419 h 1303363"/>
              <a:gd name="connsiteX24" fmla="*/ 1119736 w 2080163"/>
              <a:gd name="connsiteY24" fmla="*/ 72137 h 1303363"/>
              <a:gd name="connsiteX25" fmla="*/ 2012050 w 2080163"/>
              <a:gd name="connsiteY25" fmla="*/ 1040037 h 1303363"/>
              <a:gd name="connsiteX26" fmla="*/ 1975125 w 2080163"/>
              <a:gd name="connsiteY26" fmla="*/ 1303362 h 1303363"/>
              <a:gd name="connsiteX27" fmla="*/ 2046355 w 2080163"/>
              <a:gd name="connsiteY27" fmla="*/ 1303362 h 1303363"/>
              <a:gd name="connsiteX28" fmla="*/ 2080163 w 2080163"/>
              <a:gd name="connsiteY28" fmla="*/ 1040037 h 1303363"/>
              <a:gd name="connsiteX29" fmla="*/ 1343895 w 2080163"/>
              <a:gd name="connsiteY29" fmla="*/ 738417 h 1303363"/>
              <a:gd name="connsiteX30" fmla="*/ 1341279 w 2080163"/>
              <a:gd name="connsiteY30" fmla="*/ 801289 h 1303363"/>
              <a:gd name="connsiteX31" fmla="*/ 1042219 w 2080163"/>
              <a:gd name="connsiteY31" fmla="*/ 749567 h 1303363"/>
              <a:gd name="connsiteX32" fmla="*/ 710626 w 2080163"/>
              <a:gd name="connsiteY32" fmla="*/ 813213 h 1303363"/>
              <a:gd name="connsiteX33" fmla="*/ 706935 w 2080163"/>
              <a:gd name="connsiteY33" fmla="*/ 738415 h 1303363"/>
              <a:gd name="connsiteX34" fmla="*/ 1025414 w 2080163"/>
              <a:gd name="connsiteY34" fmla="*/ 81607 h 1303363"/>
              <a:gd name="connsiteX35" fmla="*/ 1343893 w 2080163"/>
              <a:gd name="connsiteY35" fmla="*/ 738415 h 1303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080163" h="1303363">
                <a:moveTo>
                  <a:pt x="2080159" y="1040037"/>
                </a:moveTo>
                <a:cubicBezTo>
                  <a:pt x="2080159" y="466569"/>
                  <a:pt x="1613573" y="0"/>
                  <a:pt x="1040080" y="0"/>
                </a:cubicBezTo>
                <a:cubicBezTo>
                  <a:pt x="466586" y="0"/>
                  <a:pt x="0" y="466569"/>
                  <a:pt x="0" y="1040037"/>
                </a:cubicBezTo>
                <a:cubicBezTo>
                  <a:pt x="0" y="1130985"/>
                  <a:pt x="11771" y="1219228"/>
                  <a:pt x="33807" y="1303362"/>
                </a:cubicBezTo>
                <a:lnTo>
                  <a:pt x="105081" y="1303362"/>
                </a:lnTo>
                <a:cubicBezTo>
                  <a:pt x="81126" y="1219634"/>
                  <a:pt x="68086" y="1131392"/>
                  <a:pt x="68086" y="1040037"/>
                </a:cubicBezTo>
                <a:cubicBezTo>
                  <a:pt x="68086" y="542032"/>
                  <a:pt x="444780" y="130849"/>
                  <a:pt x="928099" y="75077"/>
                </a:cubicBezTo>
                <a:cubicBezTo>
                  <a:pt x="750285" y="240774"/>
                  <a:pt x="638824" y="476766"/>
                  <a:pt x="638824" y="738419"/>
                </a:cubicBezTo>
                <a:cubicBezTo>
                  <a:pt x="638824" y="773611"/>
                  <a:pt x="640875" y="808345"/>
                  <a:pt x="644794" y="842540"/>
                </a:cubicBezTo>
                <a:cubicBezTo>
                  <a:pt x="449231" y="938398"/>
                  <a:pt x="293320" y="1102290"/>
                  <a:pt x="207902" y="1303362"/>
                </a:cubicBezTo>
                <a:lnTo>
                  <a:pt x="282359" y="1303362"/>
                </a:lnTo>
                <a:cubicBezTo>
                  <a:pt x="360458" y="1135649"/>
                  <a:pt x="492290" y="997971"/>
                  <a:pt x="655991" y="912652"/>
                </a:cubicBezTo>
                <a:cubicBezTo>
                  <a:pt x="684468" y="1058267"/>
                  <a:pt x="747763" y="1191558"/>
                  <a:pt x="836938" y="1303362"/>
                </a:cubicBezTo>
                <a:lnTo>
                  <a:pt x="926988" y="1303362"/>
                </a:lnTo>
                <a:cubicBezTo>
                  <a:pt x="821330" y="1187884"/>
                  <a:pt x="747421" y="1042975"/>
                  <a:pt x="719418" y="882444"/>
                </a:cubicBezTo>
                <a:cubicBezTo>
                  <a:pt x="818850" y="840832"/>
                  <a:pt x="927871" y="817681"/>
                  <a:pt x="1042222" y="817681"/>
                </a:cubicBezTo>
                <a:cubicBezTo>
                  <a:pt x="1144620" y="817681"/>
                  <a:pt x="1242345" y="837028"/>
                  <a:pt x="1333153" y="870767"/>
                </a:cubicBezTo>
                <a:cubicBezTo>
                  <a:pt x="1306768" y="1035929"/>
                  <a:pt x="1231994" y="1185093"/>
                  <a:pt x="1123840" y="1303364"/>
                </a:cubicBezTo>
                <a:lnTo>
                  <a:pt x="1213982" y="1303364"/>
                </a:lnTo>
                <a:cubicBezTo>
                  <a:pt x="1306230" y="1187796"/>
                  <a:pt x="1370859" y="1049275"/>
                  <a:pt x="1397833" y="897882"/>
                </a:cubicBezTo>
                <a:cubicBezTo>
                  <a:pt x="1575572" y="981534"/>
                  <a:pt x="1719150" y="1125484"/>
                  <a:pt x="1802130" y="1303364"/>
                </a:cubicBezTo>
                <a:lnTo>
                  <a:pt x="1876861" y="1303364"/>
                </a:lnTo>
                <a:cubicBezTo>
                  <a:pt x="1786750" y="1091119"/>
                  <a:pt x="1618164" y="920140"/>
                  <a:pt x="1407415" y="826991"/>
                </a:cubicBezTo>
                <a:cubicBezTo>
                  <a:pt x="1410260" y="797813"/>
                  <a:pt x="1412013" y="768311"/>
                  <a:pt x="1412013" y="738419"/>
                </a:cubicBezTo>
                <a:cubicBezTo>
                  <a:pt x="1412013" y="475268"/>
                  <a:pt x="1299328" y="237974"/>
                  <a:pt x="1119736" y="72137"/>
                </a:cubicBezTo>
                <a:cubicBezTo>
                  <a:pt x="1618467" y="112886"/>
                  <a:pt x="2012050" y="530988"/>
                  <a:pt x="2012050" y="1040037"/>
                </a:cubicBezTo>
                <a:cubicBezTo>
                  <a:pt x="2012050" y="1131379"/>
                  <a:pt x="1999036" y="1219627"/>
                  <a:pt x="1975125" y="1303362"/>
                </a:cubicBezTo>
                <a:lnTo>
                  <a:pt x="2046355" y="1303362"/>
                </a:lnTo>
                <a:cubicBezTo>
                  <a:pt x="2068392" y="1219228"/>
                  <a:pt x="2080163" y="1130985"/>
                  <a:pt x="2080163" y="1040037"/>
                </a:cubicBezTo>
                <a:close/>
                <a:moveTo>
                  <a:pt x="1343895" y="738417"/>
                </a:moveTo>
                <a:cubicBezTo>
                  <a:pt x="1343895" y="759588"/>
                  <a:pt x="1342827" y="780507"/>
                  <a:pt x="1341279" y="801289"/>
                </a:cubicBezTo>
                <a:cubicBezTo>
                  <a:pt x="1247491" y="768371"/>
                  <a:pt x="1147118" y="749567"/>
                  <a:pt x="1042219" y="749567"/>
                </a:cubicBezTo>
                <a:cubicBezTo>
                  <a:pt x="925112" y="749567"/>
                  <a:pt x="813473" y="772630"/>
                  <a:pt x="710626" y="813213"/>
                </a:cubicBezTo>
                <a:cubicBezTo>
                  <a:pt x="708415" y="788537"/>
                  <a:pt x="706935" y="763656"/>
                  <a:pt x="706935" y="738415"/>
                </a:cubicBezTo>
                <a:cubicBezTo>
                  <a:pt x="706935" y="472419"/>
                  <a:pt x="831732" y="235425"/>
                  <a:pt x="1025414" y="81607"/>
                </a:cubicBezTo>
                <a:cubicBezTo>
                  <a:pt x="1219123" y="235425"/>
                  <a:pt x="1343893" y="472419"/>
                  <a:pt x="1343893" y="738415"/>
                </a:cubicBezTo>
                <a:close/>
              </a:path>
            </a:pathLst>
          </a:custGeom>
          <a:solidFill>
            <a:srgbClr val="5BC9BE"/>
          </a:solidFill>
          <a:ln w="180" cap="flat">
            <a:noFill/>
            <a:prstDash val="solid"/>
            <a:miter/>
          </a:ln>
        </p:spPr>
        <p:txBody>
          <a:bodyPr rtlCol="0" anchor="ctr"/>
          <a:lstStyle/>
          <a:p>
            <a:endParaRPr lang="fi-FI"/>
          </a:p>
        </p:txBody>
      </p:sp>
      <p:sp>
        <p:nvSpPr>
          <p:cNvPr id="13" name="Vapaamuotoinen: Muoto 12">
            <a:extLst>
              <a:ext uri="{FF2B5EF4-FFF2-40B4-BE49-F238E27FC236}">
                <a16:creationId xmlns:a16="http://schemas.microsoft.com/office/drawing/2014/main" id="{8F0C1B86-5B00-BDE0-CF6F-192B0F3A2DFB}"/>
              </a:ext>
              <a:ext uri="{C183D7F6-B498-43B3-948B-1728B52AA6E4}">
                <adec:decorative xmlns:adec="http://schemas.microsoft.com/office/drawing/2017/decorative" val="1"/>
              </a:ext>
            </a:extLst>
          </p:cNvPr>
          <p:cNvSpPr/>
          <p:nvPr/>
        </p:nvSpPr>
        <p:spPr>
          <a:xfrm>
            <a:off x="11092743" y="3813219"/>
            <a:ext cx="1099193" cy="2080074"/>
          </a:xfrm>
          <a:custGeom>
            <a:avLst/>
            <a:gdLst>
              <a:gd name="connsiteX0" fmla="*/ 1099192 w 1099193"/>
              <a:gd name="connsiteY0" fmla="*/ 1716 h 2080074"/>
              <a:gd name="connsiteX1" fmla="*/ 1040080 w 1099193"/>
              <a:gd name="connsiteY1" fmla="*/ 0 h 2080074"/>
              <a:gd name="connsiteX2" fmla="*/ 0 w 1099193"/>
              <a:gd name="connsiteY2" fmla="*/ 1040037 h 2080074"/>
              <a:gd name="connsiteX3" fmla="*/ 1040080 w 1099193"/>
              <a:gd name="connsiteY3" fmla="*/ 2080074 h 2080074"/>
              <a:gd name="connsiteX4" fmla="*/ 1099192 w 1099193"/>
              <a:gd name="connsiteY4" fmla="*/ 2078359 h 2080074"/>
              <a:gd name="connsiteX5" fmla="*/ 1099192 w 1099193"/>
              <a:gd name="connsiteY5" fmla="*/ 2010167 h 2080074"/>
              <a:gd name="connsiteX6" fmla="*/ 1040080 w 1099193"/>
              <a:gd name="connsiteY6" fmla="*/ 2011964 h 2080074"/>
              <a:gd name="connsiteX7" fmla="*/ 253147 w 1099193"/>
              <a:gd name="connsiteY7" fmla="*/ 1608225 h 2080074"/>
              <a:gd name="connsiteX8" fmla="*/ 504947 w 1099193"/>
              <a:gd name="connsiteY8" fmla="*/ 1645423 h 2080074"/>
              <a:gd name="connsiteX9" fmla="*/ 1025417 w 1099193"/>
              <a:gd name="connsiteY9" fmla="*/ 1480063 h 2080074"/>
              <a:gd name="connsiteX10" fmla="*/ 1099193 w 1099193"/>
              <a:gd name="connsiteY10" fmla="*/ 1526907 h 2080074"/>
              <a:gd name="connsiteX11" fmla="*/ 1099193 w 1099193"/>
              <a:gd name="connsiteY11" fmla="*/ 1447920 h 2080074"/>
              <a:gd name="connsiteX12" fmla="*/ 1082581 w 1099193"/>
              <a:gd name="connsiteY12" fmla="*/ 1437156 h 2080074"/>
              <a:gd name="connsiteX13" fmla="*/ 1099193 w 1099193"/>
              <a:gd name="connsiteY13" fmla="*/ 1423049 h 2080074"/>
              <a:gd name="connsiteX14" fmla="*/ 1099193 w 1099193"/>
              <a:gd name="connsiteY14" fmla="*/ 1329181 h 2080074"/>
              <a:gd name="connsiteX15" fmla="*/ 1025417 w 1099193"/>
              <a:gd name="connsiteY15" fmla="*/ 1395156 h 2080074"/>
              <a:gd name="connsiteX16" fmla="*/ 719416 w 1099193"/>
              <a:gd name="connsiteY16" fmla="*/ 882443 h 2080074"/>
              <a:gd name="connsiteX17" fmla="*/ 1042219 w 1099193"/>
              <a:gd name="connsiteY17" fmla="*/ 817679 h 2080074"/>
              <a:gd name="connsiteX18" fmla="*/ 1099192 w 1099193"/>
              <a:gd name="connsiteY18" fmla="*/ 819680 h 2080074"/>
              <a:gd name="connsiteX19" fmla="*/ 1099192 w 1099193"/>
              <a:gd name="connsiteY19" fmla="*/ 751422 h 2080074"/>
              <a:gd name="connsiteX20" fmla="*/ 1042219 w 1099193"/>
              <a:gd name="connsiteY20" fmla="*/ 749569 h 2080074"/>
              <a:gd name="connsiteX21" fmla="*/ 710627 w 1099193"/>
              <a:gd name="connsiteY21" fmla="*/ 813222 h 2080074"/>
              <a:gd name="connsiteX22" fmla="*/ 706937 w 1099193"/>
              <a:gd name="connsiteY22" fmla="*/ 738417 h 2080074"/>
              <a:gd name="connsiteX23" fmla="*/ 1025416 w 1099193"/>
              <a:gd name="connsiteY23" fmla="*/ 81609 h 2080074"/>
              <a:gd name="connsiteX24" fmla="*/ 1099192 w 1099193"/>
              <a:gd name="connsiteY24" fmla="*/ 147574 h 2080074"/>
              <a:gd name="connsiteX25" fmla="*/ 1099192 w 1099193"/>
              <a:gd name="connsiteY25" fmla="*/ 1714 h 2080074"/>
              <a:gd name="connsiteX26" fmla="*/ 968276 w 1099193"/>
              <a:gd name="connsiteY26" fmla="*/ 1437158 h 2080074"/>
              <a:gd name="connsiteX27" fmla="*/ 504947 w 1099193"/>
              <a:gd name="connsiteY27" fmla="*/ 1577333 h 2080074"/>
              <a:gd name="connsiteX28" fmla="*/ 214695 w 1099193"/>
              <a:gd name="connsiteY28" fmla="*/ 1524500 h 2080074"/>
              <a:gd name="connsiteX29" fmla="*/ 655991 w 1099193"/>
              <a:gd name="connsiteY29" fmla="*/ 912652 h 2080074"/>
              <a:gd name="connsiteX30" fmla="*/ 968276 w 1099193"/>
              <a:gd name="connsiteY30" fmla="*/ 1437158 h 2080074"/>
              <a:gd name="connsiteX31" fmla="*/ 928099 w 1099193"/>
              <a:gd name="connsiteY31" fmla="*/ 75077 h 2080074"/>
              <a:gd name="connsiteX32" fmla="*/ 638824 w 1099193"/>
              <a:gd name="connsiteY32" fmla="*/ 738419 h 2080074"/>
              <a:gd name="connsiteX33" fmla="*/ 644794 w 1099193"/>
              <a:gd name="connsiteY33" fmla="*/ 842540 h 2080074"/>
              <a:gd name="connsiteX34" fmla="*/ 159993 w 1099193"/>
              <a:gd name="connsiteY34" fmla="*/ 1449881 h 2080074"/>
              <a:gd name="connsiteX35" fmla="*/ 68086 w 1099193"/>
              <a:gd name="connsiteY35" fmla="*/ 1040037 h 2080074"/>
              <a:gd name="connsiteX36" fmla="*/ 928099 w 1099193"/>
              <a:gd name="connsiteY36" fmla="*/ 75077 h 2080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99193" h="2080074">
                <a:moveTo>
                  <a:pt x="1099192" y="1716"/>
                </a:moveTo>
                <a:cubicBezTo>
                  <a:pt x="1079622" y="612"/>
                  <a:pt x="1059922" y="0"/>
                  <a:pt x="1040080" y="0"/>
                </a:cubicBezTo>
                <a:cubicBezTo>
                  <a:pt x="466585" y="0"/>
                  <a:pt x="0" y="466568"/>
                  <a:pt x="0" y="1040037"/>
                </a:cubicBezTo>
                <a:cubicBezTo>
                  <a:pt x="0" y="1613508"/>
                  <a:pt x="466585" y="2080074"/>
                  <a:pt x="1040080" y="2080074"/>
                </a:cubicBezTo>
                <a:cubicBezTo>
                  <a:pt x="1059922" y="2080074"/>
                  <a:pt x="1079622" y="2079462"/>
                  <a:pt x="1099192" y="2078359"/>
                </a:cubicBezTo>
                <a:lnTo>
                  <a:pt x="1099192" y="2010167"/>
                </a:lnTo>
                <a:cubicBezTo>
                  <a:pt x="1079636" y="2011350"/>
                  <a:pt x="1059929" y="2011964"/>
                  <a:pt x="1040080" y="2011964"/>
                </a:cubicBezTo>
                <a:cubicBezTo>
                  <a:pt x="716368" y="2011964"/>
                  <a:pt x="429895" y="1852299"/>
                  <a:pt x="253147" y="1608225"/>
                </a:cubicBezTo>
                <a:cubicBezTo>
                  <a:pt x="333231" y="1631694"/>
                  <a:pt x="417371" y="1645423"/>
                  <a:pt x="504947" y="1645423"/>
                </a:cubicBezTo>
                <a:cubicBezTo>
                  <a:pt x="698633" y="1645423"/>
                  <a:pt x="877926" y="1583891"/>
                  <a:pt x="1025417" y="1480063"/>
                </a:cubicBezTo>
                <a:cubicBezTo>
                  <a:pt x="1049205" y="1496807"/>
                  <a:pt x="1073825" y="1512443"/>
                  <a:pt x="1099193" y="1526907"/>
                </a:cubicBezTo>
                <a:lnTo>
                  <a:pt x="1099193" y="1447920"/>
                </a:lnTo>
                <a:cubicBezTo>
                  <a:pt x="1093613" y="1444394"/>
                  <a:pt x="1088075" y="1440808"/>
                  <a:pt x="1082581" y="1437156"/>
                </a:cubicBezTo>
                <a:cubicBezTo>
                  <a:pt x="1088179" y="1432521"/>
                  <a:pt x="1093713" y="1427815"/>
                  <a:pt x="1099193" y="1423049"/>
                </a:cubicBezTo>
                <a:lnTo>
                  <a:pt x="1099193" y="1329181"/>
                </a:lnTo>
                <a:cubicBezTo>
                  <a:pt x="1075925" y="1352568"/>
                  <a:pt x="1051291" y="1374612"/>
                  <a:pt x="1025417" y="1395156"/>
                </a:cubicBezTo>
                <a:cubicBezTo>
                  <a:pt x="867498" y="1269749"/>
                  <a:pt x="755453" y="1089027"/>
                  <a:pt x="719416" y="882443"/>
                </a:cubicBezTo>
                <a:cubicBezTo>
                  <a:pt x="818848" y="840830"/>
                  <a:pt x="927869" y="817679"/>
                  <a:pt x="1042219" y="817679"/>
                </a:cubicBezTo>
                <a:cubicBezTo>
                  <a:pt x="1061380" y="817679"/>
                  <a:pt x="1080375" y="818357"/>
                  <a:pt x="1099192" y="819680"/>
                </a:cubicBezTo>
                <a:lnTo>
                  <a:pt x="1099192" y="751422"/>
                </a:lnTo>
                <a:cubicBezTo>
                  <a:pt x="1080362" y="750199"/>
                  <a:pt x="1061365" y="749569"/>
                  <a:pt x="1042219" y="749569"/>
                </a:cubicBezTo>
                <a:cubicBezTo>
                  <a:pt x="925118" y="749569"/>
                  <a:pt x="813474" y="772631"/>
                  <a:pt x="710627" y="813222"/>
                </a:cubicBezTo>
                <a:cubicBezTo>
                  <a:pt x="708416" y="788546"/>
                  <a:pt x="706937" y="763658"/>
                  <a:pt x="706937" y="738417"/>
                </a:cubicBezTo>
                <a:cubicBezTo>
                  <a:pt x="706937" y="472420"/>
                  <a:pt x="831733" y="235427"/>
                  <a:pt x="1025416" y="81609"/>
                </a:cubicBezTo>
                <a:cubicBezTo>
                  <a:pt x="1051286" y="102152"/>
                  <a:pt x="1075914" y="124194"/>
                  <a:pt x="1099192" y="147574"/>
                </a:cubicBezTo>
                <a:lnTo>
                  <a:pt x="1099192" y="1714"/>
                </a:lnTo>
                <a:close/>
                <a:moveTo>
                  <a:pt x="968276" y="1437158"/>
                </a:moveTo>
                <a:cubicBezTo>
                  <a:pt x="835404" y="1525550"/>
                  <a:pt x="676163" y="1577333"/>
                  <a:pt x="504947" y="1577333"/>
                </a:cubicBezTo>
                <a:cubicBezTo>
                  <a:pt x="402804" y="1577333"/>
                  <a:pt x="305302" y="1558056"/>
                  <a:pt x="214695" y="1524500"/>
                </a:cubicBezTo>
                <a:cubicBezTo>
                  <a:pt x="257154" y="1258027"/>
                  <a:pt x="424813" y="1033143"/>
                  <a:pt x="655991" y="912652"/>
                </a:cubicBezTo>
                <a:cubicBezTo>
                  <a:pt x="696950" y="1122055"/>
                  <a:pt x="809884" y="1305990"/>
                  <a:pt x="968276" y="1437158"/>
                </a:cubicBezTo>
                <a:close/>
                <a:moveTo>
                  <a:pt x="928099" y="75077"/>
                </a:moveTo>
                <a:cubicBezTo>
                  <a:pt x="750286" y="240774"/>
                  <a:pt x="638824" y="476766"/>
                  <a:pt x="638824" y="738419"/>
                </a:cubicBezTo>
                <a:cubicBezTo>
                  <a:pt x="638824" y="773611"/>
                  <a:pt x="640875" y="808345"/>
                  <a:pt x="644794" y="842540"/>
                </a:cubicBezTo>
                <a:cubicBezTo>
                  <a:pt x="403578" y="960779"/>
                  <a:pt x="222667" y="1182522"/>
                  <a:pt x="159993" y="1449881"/>
                </a:cubicBezTo>
                <a:cubicBezTo>
                  <a:pt x="101648" y="1325134"/>
                  <a:pt x="68086" y="1186590"/>
                  <a:pt x="68086" y="1040037"/>
                </a:cubicBezTo>
                <a:cubicBezTo>
                  <a:pt x="68086" y="542032"/>
                  <a:pt x="444780" y="130849"/>
                  <a:pt x="928099" y="75077"/>
                </a:cubicBezTo>
                <a:close/>
              </a:path>
            </a:pathLst>
          </a:custGeom>
          <a:solidFill>
            <a:srgbClr val="5BC9BE"/>
          </a:solidFill>
          <a:ln w="180" cap="flat">
            <a:noFill/>
            <a:prstDash val="solid"/>
            <a:miter/>
          </a:ln>
        </p:spPr>
        <p:txBody>
          <a:bodyPr rtlCol="0" anchor="ctr"/>
          <a:lstStyle/>
          <a:p>
            <a:endParaRPr lang="fi-FI"/>
          </a:p>
        </p:txBody>
      </p:sp>
      <p:sp>
        <p:nvSpPr>
          <p:cNvPr id="14" name="Vapaamuotoinen: Muoto 13">
            <a:extLst>
              <a:ext uri="{FF2B5EF4-FFF2-40B4-BE49-F238E27FC236}">
                <a16:creationId xmlns:a16="http://schemas.microsoft.com/office/drawing/2014/main" id="{821A25BA-47DF-041F-EB7B-234FEE515814}"/>
              </a:ext>
              <a:ext uri="{C183D7F6-B498-43B3-948B-1728B52AA6E4}">
                <adec:decorative xmlns:adec="http://schemas.microsoft.com/office/drawing/2017/decorative" val="1"/>
              </a:ext>
            </a:extLst>
          </p:cNvPr>
          <p:cNvSpPr/>
          <p:nvPr/>
        </p:nvSpPr>
        <p:spPr>
          <a:xfrm>
            <a:off x="9080558" y="3813221"/>
            <a:ext cx="2080159" cy="2080074"/>
          </a:xfrm>
          <a:custGeom>
            <a:avLst/>
            <a:gdLst>
              <a:gd name="connsiteX0" fmla="*/ 2080160 w 2080159"/>
              <a:gd name="connsiteY0" fmla="*/ 1040037 h 2080074"/>
              <a:gd name="connsiteX1" fmla="*/ 1040080 w 2080159"/>
              <a:gd name="connsiteY1" fmla="*/ 0 h 2080074"/>
              <a:gd name="connsiteX2" fmla="*/ 0 w 2080159"/>
              <a:gd name="connsiteY2" fmla="*/ 1040037 h 2080074"/>
              <a:gd name="connsiteX3" fmla="*/ 1040080 w 2080159"/>
              <a:gd name="connsiteY3" fmla="*/ 2080074 h 2080074"/>
              <a:gd name="connsiteX4" fmla="*/ 2080160 w 2080159"/>
              <a:gd name="connsiteY4" fmla="*/ 1040037 h 2080074"/>
              <a:gd name="connsiteX5" fmla="*/ 1343902 w 2080159"/>
              <a:gd name="connsiteY5" fmla="*/ 738417 h 2080074"/>
              <a:gd name="connsiteX6" fmla="*/ 1341279 w 2080159"/>
              <a:gd name="connsiteY6" fmla="*/ 801289 h 2080074"/>
              <a:gd name="connsiteX7" fmla="*/ 1042219 w 2080159"/>
              <a:gd name="connsiteY7" fmla="*/ 749567 h 2080074"/>
              <a:gd name="connsiteX8" fmla="*/ 710626 w 2080159"/>
              <a:gd name="connsiteY8" fmla="*/ 813220 h 2080074"/>
              <a:gd name="connsiteX9" fmla="*/ 706935 w 2080159"/>
              <a:gd name="connsiteY9" fmla="*/ 738415 h 2080074"/>
              <a:gd name="connsiteX10" fmla="*/ 1025414 w 2080159"/>
              <a:gd name="connsiteY10" fmla="*/ 81608 h 2080074"/>
              <a:gd name="connsiteX11" fmla="*/ 1343900 w 2080159"/>
              <a:gd name="connsiteY11" fmla="*/ 738415 h 2080074"/>
              <a:gd name="connsiteX12" fmla="*/ 968275 w 2080159"/>
              <a:gd name="connsiteY12" fmla="*/ 1437156 h 2080074"/>
              <a:gd name="connsiteX13" fmla="*/ 504947 w 2080159"/>
              <a:gd name="connsiteY13" fmla="*/ 1577331 h 2080074"/>
              <a:gd name="connsiteX14" fmla="*/ 214695 w 2080159"/>
              <a:gd name="connsiteY14" fmla="*/ 1524498 h 2080074"/>
              <a:gd name="connsiteX15" fmla="*/ 655989 w 2080159"/>
              <a:gd name="connsiteY15" fmla="*/ 912650 h 2080074"/>
              <a:gd name="connsiteX16" fmla="*/ 968275 w 2080159"/>
              <a:gd name="connsiteY16" fmla="*/ 1437156 h 2080074"/>
              <a:gd name="connsiteX17" fmla="*/ 719414 w 2080159"/>
              <a:gd name="connsiteY17" fmla="*/ 882443 h 2080074"/>
              <a:gd name="connsiteX18" fmla="*/ 1042219 w 2080159"/>
              <a:gd name="connsiteY18" fmla="*/ 817679 h 2080074"/>
              <a:gd name="connsiteX19" fmla="*/ 1333156 w 2080159"/>
              <a:gd name="connsiteY19" fmla="*/ 870765 h 2080074"/>
              <a:gd name="connsiteX20" fmla="*/ 1025414 w 2080159"/>
              <a:gd name="connsiteY20" fmla="*/ 1395158 h 2080074"/>
              <a:gd name="connsiteX21" fmla="*/ 719413 w 2080159"/>
              <a:gd name="connsiteY21" fmla="*/ 882444 h 2080074"/>
              <a:gd name="connsiteX22" fmla="*/ 1397827 w 2080159"/>
              <a:gd name="connsiteY22" fmla="*/ 897880 h 2080074"/>
              <a:gd name="connsiteX23" fmla="*/ 1867920 w 2080159"/>
              <a:gd name="connsiteY23" fmla="*/ 1512841 h 2080074"/>
              <a:gd name="connsiteX24" fmla="*/ 1545916 w 2080159"/>
              <a:gd name="connsiteY24" fmla="*/ 1577331 h 2080074"/>
              <a:gd name="connsiteX25" fmla="*/ 1082581 w 2080159"/>
              <a:gd name="connsiteY25" fmla="*/ 1437156 h 2080074"/>
              <a:gd name="connsiteX26" fmla="*/ 1397827 w 2080159"/>
              <a:gd name="connsiteY26" fmla="*/ 897880 h 2080074"/>
              <a:gd name="connsiteX27" fmla="*/ 253144 w 2080159"/>
              <a:gd name="connsiteY27" fmla="*/ 1608225 h 2080074"/>
              <a:gd name="connsiteX28" fmla="*/ 504946 w 2080159"/>
              <a:gd name="connsiteY28" fmla="*/ 1645424 h 2080074"/>
              <a:gd name="connsiteX29" fmla="*/ 1025414 w 2080159"/>
              <a:gd name="connsiteY29" fmla="*/ 1480063 h 2080074"/>
              <a:gd name="connsiteX30" fmla="*/ 1545916 w 2080159"/>
              <a:gd name="connsiteY30" fmla="*/ 1645424 h 2080074"/>
              <a:gd name="connsiteX31" fmla="*/ 1836168 w 2080159"/>
              <a:gd name="connsiteY31" fmla="*/ 1596000 h 2080074"/>
              <a:gd name="connsiteX32" fmla="*/ 1040078 w 2080159"/>
              <a:gd name="connsiteY32" fmla="*/ 2011964 h 2080074"/>
              <a:gd name="connsiteX33" fmla="*/ 253145 w 2080159"/>
              <a:gd name="connsiteY33" fmla="*/ 1608225 h 2080074"/>
              <a:gd name="connsiteX34" fmla="*/ 928095 w 2080159"/>
              <a:gd name="connsiteY34" fmla="*/ 75075 h 2080074"/>
              <a:gd name="connsiteX35" fmla="*/ 638821 w 2080159"/>
              <a:gd name="connsiteY35" fmla="*/ 738417 h 2080074"/>
              <a:gd name="connsiteX36" fmla="*/ 644790 w 2080159"/>
              <a:gd name="connsiteY36" fmla="*/ 842538 h 2080074"/>
              <a:gd name="connsiteX37" fmla="*/ 159990 w 2080159"/>
              <a:gd name="connsiteY37" fmla="*/ 1449879 h 2080074"/>
              <a:gd name="connsiteX38" fmla="*/ 68084 w 2080159"/>
              <a:gd name="connsiteY38" fmla="*/ 1040035 h 2080074"/>
              <a:gd name="connsiteX39" fmla="*/ 928095 w 2080159"/>
              <a:gd name="connsiteY39" fmla="*/ 75075 h 2080074"/>
              <a:gd name="connsiteX40" fmla="*/ 2012043 w 2080159"/>
              <a:gd name="connsiteY40" fmla="*/ 1040035 h 2080074"/>
              <a:gd name="connsiteX41" fmla="*/ 1923241 w 2080159"/>
              <a:gd name="connsiteY41" fmla="*/ 1443529 h 2080074"/>
              <a:gd name="connsiteX42" fmla="*/ 1407406 w 2080159"/>
              <a:gd name="connsiteY42" fmla="*/ 826987 h 2080074"/>
              <a:gd name="connsiteX43" fmla="*/ 1412011 w 2080159"/>
              <a:gd name="connsiteY43" fmla="*/ 738415 h 2080074"/>
              <a:gd name="connsiteX44" fmla="*/ 1119732 w 2080159"/>
              <a:gd name="connsiteY44" fmla="*/ 72134 h 2080074"/>
              <a:gd name="connsiteX45" fmla="*/ 2012041 w 2080159"/>
              <a:gd name="connsiteY45" fmla="*/ 1040033 h 2080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080159" h="2080074">
                <a:moveTo>
                  <a:pt x="2080160" y="1040037"/>
                </a:moveTo>
                <a:cubicBezTo>
                  <a:pt x="2080160" y="466568"/>
                  <a:pt x="1613574" y="0"/>
                  <a:pt x="1040080" y="0"/>
                </a:cubicBezTo>
                <a:cubicBezTo>
                  <a:pt x="466586" y="0"/>
                  <a:pt x="0" y="466568"/>
                  <a:pt x="0" y="1040037"/>
                </a:cubicBezTo>
                <a:cubicBezTo>
                  <a:pt x="0" y="1613508"/>
                  <a:pt x="466586" y="2080074"/>
                  <a:pt x="1040080" y="2080074"/>
                </a:cubicBezTo>
                <a:cubicBezTo>
                  <a:pt x="1613574" y="2080074"/>
                  <a:pt x="2080160" y="1613508"/>
                  <a:pt x="2080160" y="1040037"/>
                </a:cubicBezTo>
                <a:close/>
                <a:moveTo>
                  <a:pt x="1343902" y="738417"/>
                </a:moveTo>
                <a:cubicBezTo>
                  <a:pt x="1343902" y="759588"/>
                  <a:pt x="1342829" y="780507"/>
                  <a:pt x="1341279" y="801289"/>
                </a:cubicBezTo>
                <a:cubicBezTo>
                  <a:pt x="1247492" y="768370"/>
                  <a:pt x="1147118" y="749567"/>
                  <a:pt x="1042219" y="749567"/>
                </a:cubicBezTo>
                <a:cubicBezTo>
                  <a:pt x="925119" y="749567"/>
                  <a:pt x="813475" y="772629"/>
                  <a:pt x="710626" y="813220"/>
                </a:cubicBezTo>
                <a:cubicBezTo>
                  <a:pt x="708415" y="788544"/>
                  <a:pt x="706935" y="763656"/>
                  <a:pt x="706935" y="738415"/>
                </a:cubicBezTo>
                <a:cubicBezTo>
                  <a:pt x="706935" y="472419"/>
                  <a:pt x="831732" y="235426"/>
                  <a:pt x="1025414" y="81608"/>
                </a:cubicBezTo>
                <a:cubicBezTo>
                  <a:pt x="1219125" y="235426"/>
                  <a:pt x="1343900" y="472419"/>
                  <a:pt x="1343900" y="738415"/>
                </a:cubicBezTo>
                <a:close/>
                <a:moveTo>
                  <a:pt x="968275" y="1437156"/>
                </a:moveTo>
                <a:cubicBezTo>
                  <a:pt x="835403" y="1525548"/>
                  <a:pt x="676164" y="1577331"/>
                  <a:pt x="504947" y="1577331"/>
                </a:cubicBezTo>
                <a:cubicBezTo>
                  <a:pt x="402802" y="1577331"/>
                  <a:pt x="305300" y="1558054"/>
                  <a:pt x="214695" y="1524498"/>
                </a:cubicBezTo>
                <a:cubicBezTo>
                  <a:pt x="257153" y="1258025"/>
                  <a:pt x="424813" y="1033141"/>
                  <a:pt x="655989" y="912650"/>
                </a:cubicBezTo>
                <a:cubicBezTo>
                  <a:pt x="696948" y="1122053"/>
                  <a:pt x="809882" y="1305989"/>
                  <a:pt x="968275" y="1437156"/>
                </a:cubicBezTo>
                <a:close/>
                <a:moveTo>
                  <a:pt x="719414" y="882443"/>
                </a:moveTo>
                <a:cubicBezTo>
                  <a:pt x="818847" y="840830"/>
                  <a:pt x="927869" y="817679"/>
                  <a:pt x="1042219" y="817679"/>
                </a:cubicBezTo>
                <a:cubicBezTo>
                  <a:pt x="1144616" y="817679"/>
                  <a:pt x="1242349" y="837026"/>
                  <a:pt x="1333156" y="870765"/>
                </a:cubicBezTo>
                <a:cubicBezTo>
                  <a:pt x="1299373" y="1082195"/>
                  <a:pt x="1186300" y="1267407"/>
                  <a:pt x="1025414" y="1395158"/>
                </a:cubicBezTo>
                <a:cubicBezTo>
                  <a:pt x="867496" y="1269751"/>
                  <a:pt x="755450" y="1089028"/>
                  <a:pt x="719413" y="882444"/>
                </a:cubicBezTo>
                <a:close/>
                <a:moveTo>
                  <a:pt x="1397827" y="897880"/>
                </a:moveTo>
                <a:cubicBezTo>
                  <a:pt x="1641164" y="1012402"/>
                  <a:pt x="1820502" y="1239930"/>
                  <a:pt x="1867920" y="1512841"/>
                </a:cubicBezTo>
                <a:cubicBezTo>
                  <a:pt x="1768716" y="1554251"/>
                  <a:pt x="1659986" y="1577331"/>
                  <a:pt x="1545916" y="1577331"/>
                </a:cubicBezTo>
                <a:cubicBezTo>
                  <a:pt x="1374701" y="1577331"/>
                  <a:pt x="1215460" y="1525546"/>
                  <a:pt x="1082581" y="1437156"/>
                </a:cubicBezTo>
                <a:cubicBezTo>
                  <a:pt x="1244691" y="1302891"/>
                  <a:pt x="1359426" y="1113431"/>
                  <a:pt x="1397827" y="897880"/>
                </a:cubicBezTo>
                <a:close/>
                <a:moveTo>
                  <a:pt x="253144" y="1608225"/>
                </a:moveTo>
                <a:cubicBezTo>
                  <a:pt x="333228" y="1631694"/>
                  <a:pt x="417368" y="1645424"/>
                  <a:pt x="504946" y="1645424"/>
                </a:cubicBezTo>
                <a:cubicBezTo>
                  <a:pt x="698629" y="1645424"/>
                  <a:pt x="877922" y="1583891"/>
                  <a:pt x="1025414" y="1480063"/>
                </a:cubicBezTo>
                <a:cubicBezTo>
                  <a:pt x="1172933" y="1583891"/>
                  <a:pt x="1352231" y="1645424"/>
                  <a:pt x="1545916" y="1645424"/>
                </a:cubicBezTo>
                <a:cubicBezTo>
                  <a:pt x="1647648" y="1645424"/>
                  <a:pt x="1744858" y="1627167"/>
                  <a:pt x="1836168" y="1596000"/>
                </a:cubicBezTo>
                <a:cubicBezTo>
                  <a:pt x="1660240" y="1847086"/>
                  <a:pt x="1369257" y="2011964"/>
                  <a:pt x="1040078" y="2011964"/>
                </a:cubicBezTo>
                <a:cubicBezTo>
                  <a:pt x="716359" y="2011964"/>
                  <a:pt x="429893" y="1852299"/>
                  <a:pt x="253145" y="1608225"/>
                </a:cubicBezTo>
                <a:close/>
                <a:moveTo>
                  <a:pt x="928095" y="75075"/>
                </a:moveTo>
                <a:cubicBezTo>
                  <a:pt x="750282" y="240772"/>
                  <a:pt x="638821" y="476764"/>
                  <a:pt x="638821" y="738417"/>
                </a:cubicBezTo>
                <a:cubicBezTo>
                  <a:pt x="638821" y="773609"/>
                  <a:pt x="640873" y="808343"/>
                  <a:pt x="644790" y="842538"/>
                </a:cubicBezTo>
                <a:cubicBezTo>
                  <a:pt x="403577" y="960777"/>
                  <a:pt x="222663" y="1182520"/>
                  <a:pt x="159990" y="1449879"/>
                </a:cubicBezTo>
                <a:cubicBezTo>
                  <a:pt x="101645" y="1325133"/>
                  <a:pt x="68084" y="1186588"/>
                  <a:pt x="68084" y="1040035"/>
                </a:cubicBezTo>
                <a:cubicBezTo>
                  <a:pt x="68084" y="542030"/>
                  <a:pt x="444777" y="130847"/>
                  <a:pt x="928095" y="75075"/>
                </a:cubicBezTo>
                <a:close/>
                <a:moveTo>
                  <a:pt x="2012043" y="1040035"/>
                </a:moveTo>
                <a:cubicBezTo>
                  <a:pt x="2012043" y="1184086"/>
                  <a:pt x="1979696" y="1320440"/>
                  <a:pt x="1923241" y="1443529"/>
                </a:cubicBezTo>
                <a:cubicBezTo>
                  <a:pt x="1856334" y="1167083"/>
                  <a:pt x="1662828" y="939878"/>
                  <a:pt x="1407406" y="826987"/>
                </a:cubicBezTo>
                <a:cubicBezTo>
                  <a:pt x="1410252" y="797809"/>
                  <a:pt x="1412011" y="768307"/>
                  <a:pt x="1412011" y="738415"/>
                </a:cubicBezTo>
                <a:cubicBezTo>
                  <a:pt x="1412011" y="475265"/>
                  <a:pt x="1299319" y="237971"/>
                  <a:pt x="1119732" y="72134"/>
                </a:cubicBezTo>
                <a:cubicBezTo>
                  <a:pt x="1618463" y="112882"/>
                  <a:pt x="2012041" y="530985"/>
                  <a:pt x="2012041" y="1040033"/>
                </a:cubicBezTo>
                <a:close/>
              </a:path>
            </a:pathLst>
          </a:custGeom>
          <a:solidFill>
            <a:srgbClr val="5BC9BE"/>
          </a:solidFill>
          <a:ln w="180" cap="flat">
            <a:noFill/>
            <a:prstDash val="solid"/>
            <a:miter/>
          </a:ln>
        </p:spPr>
        <p:txBody>
          <a:bodyPr rtlCol="0" anchor="ctr"/>
          <a:lstStyle/>
          <a:p>
            <a:endParaRPr lang="fi-FI"/>
          </a:p>
        </p:txBody>
      </p:sp>
      <p:sp>
        <p:nvSpPr>
          <p:cNvPr id="15" name="Vapaamuotoinen: Muoto 14">
            <a:extLst>
              <a:ext uri="{FF2B5EF4-FFF2-40B4-BE49-F238E27FC236}">
                <a16:creationId xmlns:a16="http://schemas.microsoft.com/office/drawing/2014/main" id="{37F38EF9-0F40-1957-20C1-88AF0ABDB7B9}"/>
              </a:ext>
              <a:ext uri="{C183D7F6-B498-43B3-948B-1728B52AA6E4}">
                <adec:decorative xmlns:adec="http://schemas.microsoft.com/office/drawing/2017/decorative" val="1"/>
              </a:ext>
            </a:extLst>
          </p:cNvPr>
          <p:cNvSpPr/>
          <p:nvPr/>
        </p:nvSpPr>
        <p:spPr>
          <a:xfrm>
            <a:off x="8074465" y="5554659"/>
            <a:ext cx="2080162" cy="1303363"/>
          </a:xfrm>
          <a:custGeom>
            <a:avLst/>
            <a:gdLst>
              <a:gd name="connsiteX0" fmla="*/ 2080159 w 2080162"/>
              <a:gd name="connsiteY0" fmla="*/ 1040037 h 1303363"/>
              <a:gd name="connsiteX1" fmla="*/ 1040080 w 2080162"/>
              <a:gd name="connsiteY1" fmla="*/ 0 h 1303363"/>
              <a:gd name="connsiteX2" fmla="*/ 0 w 2080162"/>
              <a:gd name="connsiteY2" fmla="*/ 1040037 h 1303363"/>
              <a:gd name="connsiteX3" fmla="*/ 33807 w 2080162"/>
              <a:gd name="connsiteY3" fmla="*/ 1303362 h 1303363"/>
              <a:gd name="connsiteX4" fmla="*/ 105087 w 2080162"/>
              <a:gd name="connsiteY4" fmla="*/ 1303362 h 1303363"/>
              <a:gd name="connsiteX5" fmla="*/ 68088 w 2080162"/>
              <a:gd name="connsiteY5" fmla="*/ 1040037 h 1303363"/>
              <a:gd name="connsiteX6" fmla="*/ 928099 w 2080162"/>
              <a:gd name="connsiteY6" fmla="*/ 75077 h 1303363"/>
              <a:gd name="connsiteX7" fmla="*/ 638826 w 2080162"/>
              <a:gd name="connsiteY7" fmla="*/ 738419 h 1303363"/>
              <a:gd name="connsiteX8" fmla="*/ 644795 w 2080162"/>
              <a:gd name="connsiteY8" fmla="*/ 842540 h 1303363"/>
              <a:gd name="connsiteX9" fmla="*/ 207905 w 2080162"/>
              <a:gd name="connsiteY9" fmla="*/ 1303362 h 1303363"/>
              <a:gd name="connsiteX10" fmla="*/ 282360 w 2080162"/>
              <a:gd name="connsiteY10" fmla="*/ 1303362 h 1303363"/>
              <a:gd name="connsiteX11" fmla="*/ 655991 w 2080162"/>
              <a:gd name="connsiteY11" fmla="*/ 912652 h 1303363"/>
              <a:gd name="connsiteX12" fmla="*/ 836940 w 2080162"/>
              <a:gd name="connsiteY12" fmla="*/ 1303362 h 1303363"/>
              <a:gd name="connsiteX13" fmla="*/ 926990 w 2080162"/>
              <a:gd name="connsiteY13" fmla="*/ 1303362 h 1303363"/>
              <a:gd name="connsiteX14" fmla="*/ 719420 w 2080162"/>
              <a:gd name="connsiteY14" fmla="*/ 882444 h 1303363"/>
              <a:gd name="connsiteX15" fmla="*/ 1042222 w 2080162"/>
              <a:gd name="connsiteY15" fmla="*/ 817681 h 1303363"/>
              <a:gd name="connsiteX16" fmla="*/ 1333160 w 2080162"/>
              <a:gd name="connsiteY16" fmla="*/ 870767 h 1303363"/>
              <a:gd name="connsiteX17" fmla="*/ 1123842 w 2080162"/>
              <a:gd name="connsiteY17" fmla="*/ 1303364 h 1303363"/>
              <a:gd name="connsiteX18" fmla="*/ 1213985 w 2080162"/>
              <a:gd name="connsiteY18" fmla="*/ 1303364 h 1303363"/>
              <a:gd name="connsiteX19" fmla="*/ 1397833 w 2080162"/>
              <a:gd name="connsiteY19" fmla="*/ 897882 h 1303363"/>
              <a:gd name="connsiteX20" fmla="*/ 1802132 w 2080162"/>
              <a:gd name="connsiteY20" fmla="*/ 1303364 h 1303363"/>
              <a:gd name="connsiteX21" fmla="*/ 1876861 w 2080162"/>
              <a:gd name="connsiteY21" fmla="*/ 1303364 h 1303363"/>
              <a:gd name="connsiteX22" fmla="*/ 1407417 w 2080162"/>
              <a:gd name="connsiteY22" fmla="*/ 826991 h 1303363"/>
              <a:gd name="connsiteX23" fmla="*/ 1412020 w 2080162"/>
              <a:gd name="connsiteY23" fmla="*/ 738419 h 1303363"/>
              <a:gd name="connsiteX24" fmla="*/ 1119743 w 2080162"/>
              <a:gd name="connsiteY24" fmla="*/ 72137 h 1303363"/>
              <a:gd name="connsiteX25" fmla="*/ 2012050 w 2080162"/>
              <a:gd name="connsiteY25" fmla="*/ 1040037 h 1303363"/>
              <a:gd name="connsiteX26" fmla="*/ 1975127 w 2080162"/>
              <a:gd name="connsiteY26" fmla="*/ 1303362 h 1303363"/>
              <a:gd name="connsiteX27" fmla="*/ 2046356 w 2080162"/>
              <a:gd name="connsiteY27" fmla="*/ 1303362 h 1303363"/>
              <a:gd name="connsiteX28" fmla="*/ 2080163 w 2080162"/>
              <a:gd name="connsiteY28" fmla="*/ 1040037 h 1303363"/>
              <a:gd name="connsiteX29" fmla="*/ 1343902 w 2080162"/>
              <a:gd name="connsiteY29" fmla="*/ 738417 h 1303363"/>
              <a:gd name="connsiteX30" fmla="*/ 1341279 w 2080162"/>
              <a:gd name="connsiteY30" fmla="*/ 801289 h 1303363"/>
              <a:gd name="connsiteX31" fmla="*/ 1042219 w 2080162"/>
              <a:gd name="connsiteY31" fmla="*/ 749567 h 1303363"/>
              <a:gd name="connsiteX32" fmla="*/ 710626 w 2080162"/>
              <a:gd name="connsiteY32" fmla="*/ 813213 h 1303363"/>
              <a:gd name="connsiteX33" fmla="*/ 706935 w 2080162"/>
              <a:gd name="connsiteY33" fmla="*/ 738415 h 1303363"/>
              <a:gd name="connsiteX34" fmla="*/ 1025416 w 2080162"/>
              <a:gd name="connsiteY34" fmla="*/ 81607 h 1303363"/>
              <a:gd name="connsiteX35" fmla="*/ 1343900 w 2080162"/>
              <a:gd name="connsiteY35" fmla="*/ 738415 h 1303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080162" h="1303363">
                <a:moveTo>
                  <a:pt x="2080159" y="1040037"/>
                </a:moveTo>
                <a:cubicBezTo>
                  <a:pt x="2080159" y="466569"/>
                  <a:pt x="1613574" y="0"/>
                  <a:pt x="1040080" y="0"/>
                </a:cubicBezTo>
                <a:cubicBezTo>
                  <a:pt x="466587" y="0"/>
                  <a:pt x="0" y="466569"/>
                  <a:pt x="0" y="1040037"/>
                </a:cubicBezTo>
                <a:cubicBezTo>
                  <a:pt x="0" y="1130985"/>
                  <a:pt x="11771" y="1219228"/>
                  <a:pt x="33807" y="1303362"/>
                </a:cubicBezTo>
                <a:lnTo>
                  <a:pt x="105087" y="1303362"/>
                </a:lnTo>
                <a:cubicBezTo>
                  <a:pt x="81130" y="1219634"/>
                  <a:pt x="68088" y="1131392"/>
                  <a:pt x="68088" y="1040037"/>
                </a:cubicBezTo>
                <a:cubicBezTo>
                  <a:pt x="68088" y="542032"/>
                  <a:pt x="444780" y="130849"/>
                  <a:pt x="928099" y="75077"/>
                </a:cubicBezTo>
                <a:cubicBezTo>
                  <a:pt x="750285" y="240774"/>
                  <a:pt x="638826" y="476766"/>
                  <a:pt x="638826" y="738419"/>
                </a:cubicBezTo>
                <a:cubicBezTo>
                  <a:pt x="638826" y="773611"/>
                  <a:pt x="640876" y="808345"/>
                  <a:pt x="644795" y="842540"/>
                </a:cubicBezTo>
                <a:cubicBezTo>
                  <a:pt x="449236" y="938398"/>
                  <a:pt x="293321" y="1102290"/>
                  <a:pt x="207905" y="1303362"/>
                </a:cubicBezTo>
                <a:lnTo>
                  <a:pt x="282360" y="1303362"/>
                </a:lnTo>
                <a:cubicBezTo>
                  <a:pt x="360461" y="1135649"/>
                  <a:pt x="492290" y="997971"/>
                  <a:pt x="655991" y="912652"/>
                </a:cubicBezTo>
                <a:cubicBezTo>
                  <a:pt x="684473" y="1058267"/>
                  <a:pt x="747767" y="1191558"/>
                  <a:pt x="836940" y="1303362"/>
                </a:cubicBezTo>
                <a:lnTo>
                  <a:pt x="926990" y="1303362"/>
                </a:lnTo>
                <a:cubicBezTo>
                  <a:pt x="821332" y="1187884"/>
                  <a:pt x="747423" y="1042975"/>
                  <a:pt x="719420" y="882444"/>
                </a:cubicBezTo>
                <a:cubicBezTo>
                  <a:pt x="818852" y="840832"/>
                  <a:pt x="927871" y="817681"/>
                  <a:pt x="1042222" y="817681"/>
                </a:cubicBezTo>
                <a:cubicBezTo>
                  <a:pt x="1144621" y="817681"/>
                  <a:pt x="1242352" y="837028"/>
                  <a:pt x="1333160" y="870767"/>
                </a:cubicBezTo>
                <a:cubicBezTo>
                  <a:pt x="1306770" y="1035929"/>
                  <a:pt x="1231996" y="1185093"/>
                  <a:pt x="1123842" y="1303364"/>
                </a:cubicBezTo>
                <a:lnTo>
                  <a:pt x="1213985" y="1303364"/>
                </a:lnTo>
                <a:cubicBezTo>
                  <a:pt x="1306235" y="1187796"/>
                  <a:pt x="1370863" y="1049275"/>
                  <a:pt x="1397833" y="897882"/>
                </a:cubicBezTo>
                <a:cubicBezTo>
                  <a:pt x="1575572" y="981534"/>
                  <a:pt x="1719152" y="1125484"/>
                  <a:pt x="1802132" y="1303364"/>
                </a:cubicBezTo>
                <a:lnTo>
                  <a:pt x="1876861" y="1303364"/>
                </a:lnTo>
                <a:cubicBezTo>
                  <a:pt x="1786750" y="1091119"/>
                  <a:pt x="1618166" y="920140"/>
                  <a:pt x="1407417" y="826991"/>
                </a:cubicBezTo>
                <a:cubicBezTo>
                  <a:pt x="1410261" y="797813"/>
                  <a:pt x="1412020" y="768311"/>
                  <a:pt x="1412020" y="738419"/>
                </a:cubicBezTo>
                <a:cubicBezTo>
                  <a:pt x="1412020" y="475268"/>
                  <a:pt x="1299328" y="237974"/>
                  <a:pt x="1119743" y="72137"/>
                </a:cubicBezTo>
                <a:cubicBezTo>
                  <a:pt x="1618474" y="112886"/>
                  <a:pt x="2012050" y="530988"/>
                  <a:pt x="2012050" y="1040037"/>
                </a:cubicBezTo>
                <a:cubicBezTo>
                  <a:pt x="2012050" y="1131379"/>
                  <a:pt x="1999038" y="1219627"/>
                  <a:pt x="1975127" y="1303362"/>
                </a:cubicBezTo>
                <a:lnTo>
                  <a:pt x="2046356" y="1303362"/>
                </a:lnTo>
                <a:cubicBezTo>
                  <a:pt x="2068392" y="1219228"/>
                  <a:pt x="2080163" y="1130985"/>
                  <a:pt x="2080163" y="1040037"/>
                </a:cubicBezTo>
                <a:close/>
                <a:moveTo>
                  <a:pt x="1343902" y="738417"/>
                </a:moveTo>
                <a:cubicBezTo>
                  <a:pt x="1343902" y="759588"/>
                  <a:pt x="1342829" y="780507"/>
                  <a:pt x="1341279" y="801289"/>
                </a:cubicBezTo>
                <a:cubicBezTo>
                  <a:pt x="1247494" y="768371"/>
                  <a:pt x="1147118" y="749567"/>
                  <a:pt x="1042219" y="749567"/>
                </a:cubicBezTo>
                <a:cubicBezTo>
                  <a:pt x="925119" y="749567"/>
                  <a:pt x="813474" y="772630"/>
                  <a:pt x="710626" y="813213"/>
                </a:cubicBezTo>
                <a:cubicBezTo>
                  <a:pt x="708415" y="788537"/>
                  <a:pt x="706935" y="763656"/>
                  <a:pt x="706935" y="738415"/>
                </a:cubicBezTo>
                <a:cubicBezTo>
                  <a:pt x="706935" y="472419"/>
                  <a:pt x="831732" y="235425"/>
                  <a:pt x="1025416" y="81607"/>
                </a:cubicBezTo>
                <a:cubicBezTo>
                  <a:pt x="1219125" y="235425"/>
                  <a:pt x="1343900" y="472419"/>
                  <a:pt x="1343900" y="738415"/>
                </a:cubicBezTo>
                <a:close/>
              </a:path>
            </a:pathLst>
          </a:custGeom>
          <a:solidFill>
            <a:srgbClr val="5BC9BE"/>
          </a:solidFill>
          <a:ln w="180" cap="flat">
            <a:noFill/>
            <a:prstDash val="solid"/>
            <a:miter/>
          </a:ln>
        </p:spPr>
        <p:txBody>
          <a:bodyPr rtlCol="0" anchor="ctr"/>
          <a:lstStyle/>
          <a:p>
            <a:endParaRPr lang="fi-FI"/>
          </a:p>
        </p:txBody>
      </p:sp>
      <p:sp>
        <p:nvSpPr>
          <p:cNvPr id="16" name="Vapaamuotoinen: Muoto 15">
            <a:extLst>
              <a:ext uri="{FF2B5EF4-FFF2-40B4-BE49-F238E27FC236}">
                <a16:creationId xmlns:a16="http://schemas.microsoft.com/office/drawing/2014/main" id="{A70FF082-3FCA-B255-B439-50DC7C9155C6}"/>
              </a:ext>
              <a:ext uri="{C183D7F6-B498-43B3-948B-1728B52AA6E4}">
                <adec:decorative xmlns:adec="http://schemas.microsoft.com/office/drawing/2017/decorative" val="1"/>
              </a:ext>
            </a:extLst>
          </p:cNvPr>
          <p:cNvSpPr/>
          <p:nvPr/>
        </p:nvSpPr>
        <p:spPr>
          <a:xfrm>
            <a:off x="7068374" y="3813221"/>
            <a:ext cx="2080159" cy="2080074"/>
          </a:xfrm>
          <a:custGeom>
            <a:avLst/>
            <a:gdLst>
              <a:gd name="connsiteX0" fmla="*/ 2080160 w 2080159"/>
              <a:gd name="connsiteY0" fmla="*/ 1040037 h 2080074"/>
              <a:gd name="connsiteX1" fmla="*/ 1040080 w 2080159"/>
              <a:gd name="connsiteY1" fmla="*/ 0 h 2080074"/>
              <a:gd name="connsiteX2" fmla="*/ 0 w 2080159"/>
              <a:gd name="connsiteY2" fmla="*/ 1040037 h 2080074"/>
              <a:gd name="connsiteX3" fmla="*/ 1040080 w 2080159"/>
              <a:gd name="connsiteY3" fmla="*/ 2080074 h 2080074"/>
              <a:gd name="connsiteX4" fmla="*/ 2080160 w 2080159"/>
              <a:gd name="connsiteY4" fmla="*/ 1040037 h 2080074"/>
              <a:gd name="connsiteX5" fmla="*/ 1343902 w 2080159"/>
              <a:gd name="connsiteY5" fmla="*/ 738417 h 2080074"/>
              <a:gd name="connsiteX6" fmla="*/ 1341279 w 2080159"/>
              <a:gd name="connsiteY6" fmla="*/ 801289 h 2080074"/>
              <a:gd name="connsiteX7" fmla="*/ 1042219 w 2080159"/>
              <a:gd name="connsiteY7" fmla="*/ 749567 h 2080074"/>
              <a:gd name="connsiteX8" fmla="*/ 710626 w 2080159"/>
              <a:gd name="connsiteY8" fmla="*/ 813220 h 2080074"/>
              <a:gd name="connsiteX9" fmla="*/ 706935 w 2080159"/>
              <a:gd name="connsiteY9" fmla="*/ 738415 h 2080074"/>
              <a:gd name="connsiteX10" fmla="*/ 1025414 w 2080159"/>
              <a:gd name="connsiteY10" fmla="*/ 81608 h 2080074"/>
              <a:gd name="connsiteX11" fmla="*/ 1343900 w 2080159"/>
              <a:gd name="connsiteY11" fmla="*/ 738415 h 2080074"/>
              <a:gd name="connsiteX12" fmla="*/ 968275 w 2080159"/>
              <a:gd name="connsiteY12" fmla="*/ 1437156 h 2080074"/>
              <a:gd name="connsiteX13" fmla="*/ 504947 w 2080159"/>
              <a:gd name="connsiteY13" fmla="*/ 1577331 h 2080074"/>
              <a:gd name="connsiteX14" fmla="*/ 214694 w 2080159"/>
              <a:gd name="connsiteY14" fmla="*/ 1524498 h 2080074"/>
              <a:gd name="connsiteX15" fmla="*/ 655989 w 2080159"/>
              <a:gd name="connsiteY15" fmla="*/ 912650 h 2080074"/>
              <a:gd name="connsiteX16" fmla="*/ 968275 w 2080159"/>
              <a:gd name="connsiteY16" fmla="*/ 1437156 h 2080074"/>
              <a:gd name="connsiteX17" fmla="*/ 719414 w 2080159"/>
              <a:gd name="connsiteY17" fmla="*/ 882443 h 2080074"/>
              <a:gd name="connsiteX18" fmla="*/ 1042219 w 2080159"/>
              <a:gd name="connsiteY18" fmla="*/ 817679 h 2080074"/>
              <a:gd name="connsiteX19" fmla="*/ 1333156 w 2080159"/>
              <a:gd name="connsiteY19" fmla="*/ 870765 h 2080074"/>
              <a:gd name="connsiteX20" fmla="*/ 1025414 w 2080159"/>
              <a:gd name="connsiteY20" fmla="*/ 1395158 h 2080074"/>
              <a:gd name="connsiteX21" fmla="*/ 719413 w 2080159"/>
              <a:gd name="connsiteY21" fmla="*/ 882444 h 2080074"/>
              <a:gd name="connsiteX22" fmla="*/ 1397827 w 2080159"/>
              <a:gd name="connsiteY22" fmla="*/ 897880 h 2080074"/>
              <a:gd name="connsiteX23" fmla="*/ 1867920 w 2080159"/>
              <a:gd name="connsiteY23" fmla="*/ 1512841 h 2080074"/>
              <a:gd name="connsiteX24" fmla="*/ 1545916 w 2080159"/>
              <a:gd name="connsiteY24" fmla="*/ 1577331 h 2080074"/>
              <a:gd name="connsiteX25" fmla="*/ 1082581 w 2080159"/>
              <a:gd name="connsiteY25" fmla="*/ 1437156 h 2080074"/>
              <a:gd name="connsiteX26" fmla="*/ 1397827 w 2080159"/>
              <a:gd name="connsiteY26" fmla="*/ 897880 h 2080074"/>
              <a:gd name="connsiteX27" fmla="*/ 253144 w 2080159"/>
              <a:gd name="connsiteY27" fmla="*/ 1608225 h 2080074"/>
              <a:gd name="connsiteX28" fmla="*/ 504946 w 2080159"/>
              <a:gd name="connsiteY28" fmla="*/ 1645424 h 2080074"/>
              <a:gd name="connsiteX29" fmla="*/ 1025414 w 2080159"/>
              <a:gd name="connsiteY29" fmla="*/ 1480063 h 2080074"/>
              <a:gd name="connsiteX30" fmla="*/ 1545916 w 2080159"/>
              <a:gd name="connsiteY30" fmla="*/ 1645424 h 2080074"/>
              <a:gd name="connsiteX31" fmla="*/ 1836168 w 2080159"/>
              <a:gd name="connsiteY31" fmla="*/ 1596000 h 2080074"/>
              <a:gd name="connsiteX32" fmla="*/ 1040078 w 2080159"/>
              <a:gd name="connsiteY32" fmla="*/ 2011964 h 2080074"/>
              <a:gd name="connsiteX33" fmla="*/ 253145 w 2080159"/>
              <a:gd name="connsiteY33" fmla="*/ 1608225 h 2080074"/>
              <a:gd name="connsiteX34" fmla="*/ 928095 w 2080159"/>
              <a:gd name="connsiteY34" fmla="*/ 75075 h 2080074"/>
              <a:gd name="connsiteX35" fmla="*/ 638821 w 2080159"/>
              <a:gd name="connsiteY35" fmla="*/ 738417 h 2080074"/>
              <a:gd name="connsiteX36" fmla="*/ 644790 w 2080159"/>
              <a:gd name="connsiteY36" fmla="*/ 842538 h 2080074"/>
              <a:gd name="connsiteX37" fmla="*/ 159990 w 2080159"/>
              <a:gd name="connsiteY37" fmla="*/ 1449879 h 2080074"/>
              <a:gd name="connsiteX38" fmla="*/ 68084 w 2080159"/>
              <a:gd name="connsiteY38" fmla="*/ 1040035 h 2080074"/>
              <a:gd name="connsiteX39" fmla="*/ 928095 w 2080159"/>
              <a:gd name="connsiteY39" fmla="*/ 75075 h 2080074"/>
              <a:gd name="connsiteX40" fmla="*/ 2012043 w 2080159"/>
              <a:gd name="connsiteY40" fmla="*/ 1040035 h 2080074"/>
              <a:gd name="connsiteX41" fmla="*/ 1923241 w 2080159"/>
              <a:gd name="connsiteY41" fmla="*/ 1443529 h 2080074"/>
              <a:gd name="connsiteX42" fmla="*/ 1407406 w 2080159"/>
              <a:gd name="connsiteY42" fmla="*/ 826987 h 2080074"/>
              <a:gd name="connsiteX43" fmla="*/ 1412004 w 2080159"/>
              <a:gd name="connsiteY43" fmla="*/ 738415 h 2080074"/>
              <a:gd name="connsiteX44" fmla="*/ 1119732 w 2080159"/>
              <a:gd name="connsiteY44" fmla="*/ 72134 h 2080074"/>
              <a:gd name="connsiteX45" fmla="*/ 2012041 w 2080159"/>
              <a:gd name="connsiteY45" fmla="*/ 1040033 h 2080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080159" h="2080074">
                <a:moveTo>
                  <a:pt x="2080160" y="1040037"/>
                </a:moveTo>
                <a:cubicBezTo>
                  <a:pt x="2080160" y="466568"/>
                  <a:pt x="1613573" y="0"/>
                  <a:pt x="1040080" y="0"/>
                </a:cubicBezTo>
                <a:cubicBezTo>
                  <a:pt x="466586" y="0"/>
                  <a:pt x="0" y="466568"/>
                  <a:pt x="0" y="1040037"/>
                </a:cubicBezTo>
                <a:cubicBezTo>
                  <a:pt x="0" y="1613508"/>
                  <a:pt x="466586" y="2080074"/>
                  <a:pt x="1040080" y="2080074"/>
                </a:cubicBezTo>
                <a:cubicBezTo>
                  <a:pt x="1613573" y="2080074"/>
                  <a:pt x="2080160" y="1613508"/>
                  <a:pt x="2080160" y="1040037"/>
                </a:cubicBezTo>
                <a:close/>
                <a:moveTo>
                  <a:pt x="1343902" y="738417"/>
                </a:moveTo>
                <a:cubicBezTo>
                  <a:pt x="1343902" y="759588"/>
                  <a:pt x="1342829" y="780507"/>
                  <a:pt x="1341279" y="801289"/>
                </a:cubicBezTo>
                <a:cubicBezTo>
                  <a:pt x="1247492" y="768370"/>
                  <a:pt x="1147118" y="749567"/>
                  <a:pt x="1042219" y="749567"/>
                </a:cubicBezTo>
                <a:cubicBezTo>
                  <a:pt x="925119" y="749567"/>
                  <a:pt x="813475" y="772629"/>
                  <a:pt x="710626" y="813220"/>
                </a:cubicBezTo>
                <a:cubicBezTo>
                  <a:pt x="708415" y="788544"/>
                  <a:pt x="706935" y="763656"/>
                  <a:pt x="706935" y="738415"/>
                </a:cubicBezTo>
                <a:cubicBezTo>
                  <a:pt x="706935" y="472419"/>
                  <a:pt x="831732" y="235426"/>
                  <a:pt x="1025414" y="81608"/>
                </a:cubicBezTo>
                <a:cubicBezTo>
                  <a:pt x="1219125" y="235426"/>
                  <a:pt x="1343900" y="472419"/>
                  <a:pt x="1343900" y="738415"/>
                </a:cubicBezTo>
                <a:close/>
                <a:moveTo>
                  <a:pt x="968275" y="1437156"/>
                </a:moveTo>
                <a:cubicBezTo>
                  <a:pt x="835403" y="1525548"/>
                  <a:pt x="676164" y="1577331"/>
                  <a:pt x="504947" y="1577331"/>
                </a:cubicBezTo>
                <a:cubicBezTo>
                  <a:pt x="402802" y="1577331"/>
                  <a:pt x="305300" y="1558054"/>
                  <a:pt x="214694" y="1524498"/>
                </a:cubicBezTo>
                <a:cubicBezTo>
                  <a:pt x="257153" y="1258025"/>
                  <a:pt x="424813" y="1033141"/>
                  <a:pt x="655989" y="912650"/>
                </a:cubicBezTo>
                <a:cubicBezTo>
                  <a:pt x="696948" y="1122053"/>
                  <a:pt x="809882" y="1305989"/>
                  <a:pt x="968275" y="1437156"/>
                </a:cubicBezTo>
                <a:close/>
                <a:moveTo>
                  <a:pt x="719414" y="882443"/>
                </a:moveTo>
                <a:cubicBezTo>
                  <a:pt x="818847" y="840830"/>
                  <a:pt x="927869" y="817679"/>
                  <a:pt x="1042219" y="817679"/>
                </a:cubicBezTo>
                <a:cubicBezTo>
                  <a:pt x="1144616" y="817679"/>
                  <a:pt x="1242349" y="837026"/>
                  <a:pt x="1333156" y="870765"/>
                </a:cubicBezTo>
                <a:cubicBezTo>
                  <a:pt x="1299373" y="1082195"/>
                  <a:pt x="1186299" y="1267407"/>
                  <a:pt x="1025414" y="1395158"/>
                </a:cubicBezTo>
                <a:cubicBezTo>
                  <a:pt x="867494" y="1269751"/>
                  <a:pt x="755450" y="1089028"/>
                  <a:pt x="719413" y="882444"/>
                </a:cubicBezTo>
                <a:close/>
                <a:moveTo>
                  <a:pt x="1397827" y="897880"/>
                </a:moveTo>
                <a:cubicBezTo>
                  <a:pt x="1641164" y="1012402"/>
                  <a:pt x="1820502" y="1239930"/>
                  <a:pt x="1867920" y="1512841"/>
                </a:cubicBezTo>
                <a:cubicBezTo>
                  <a:pt x="1768716" y="1554251"/>
                  <a:pt x="1659986" y="1577331"/>
                  <a:pt x="1545916" y="1577331"/>
                </a:cubicBezTo>
                <a:cubicBezTo>
                  <a:pt x="1374701" y="1577331"/>
                  <a:pt x="1215460" y="1525546"/>
                  <a:pt x="1082581" y="1437156"/>
                </a:cubicBezTo>
                <a:cubicBezTo>
                  <a:pt x="1244691" y="1302891"/>
                  <a:pt x="1359421" y="1113431"/>
                  <a:pt x="1397827" y="897880"/>
                </a:cubicBezTo>
                <a:close/>
                <a:moveTo>
                  <a:pt x="253144" y="1608225"/>
                </a:moveTo>
                <a:cubicBezTo>
                  <a:pt x="333228" y="1631694"/>
                  <a:pt x="417368" y="1645424"/>
                  <a:pt x="504946" y="1645424"/>
                </a:cubicBezTo>
                <a:cubicBezTo>
                  <a:pt x="698629" y="1645424"/>
                  <a:pt x="877922" y="1583891"/>
                  <a:pt x="1025414" y="1480063"/>
                </a:cubicBezTo>
                <a:cubicBezTo>
                  <a:pt x="1172933" y="1583891"/>
                  <a:pt x="1352231" y="1645424"/>
                  <a:pt x="1545916" y="1645424"/>
                </a:cubicBezTo>
                <a:cubicBezTo>
                  <a:pt x="1647648" y="1645424"/>
                  <a:pt x="1744858" y="1627167"/>
                  <a:pt x="1836168" y="1596000"/>
                </a:cubicBezTo>
                <a:cubicBezTo>
                  <a:pt x="1660240" y="1847086"/>
                  <a:pt x="1369257" y="2011964"/>
                  <a:pt x="1040078" y="2011964"/>
                </a:cubicBezTo>
                <a:cubicBezTo>
                  <a:pt x="716359" y="2011964"/>
                  <a:pt x="429893" y="1852299"/>
                  <a:pt x="253145" y="1608225"/>
                </a:cubicBezTo>
                <a:close/>
                <a:moveTo>
                  <a:pt x="928095" y="75075"/>
                </a:moveTo>
                <a:cubicBezTo>
                  <a:pt x="750282" y="240772"/>
                  <a:pt x="638821" y="476764"/>
                  <a:pt x="638821" y="738417"/>
                </a:cubicBezTo>
                <a:cubicBezTo>
                  <a:pt x="638821" y="773609"/>
                  <a:pt x="640873" y="808343"/>
                  <a:pt x="644790" y="842538"/>
                </a:cubicBezTo>
                <a:cubicBezTo>
                  <a:pt x="403577" y="960777"/>
                  <a:pt x="222663" y="1182520"/>
                  <a:pt x="159990" y="1449879"/>
                </a:cubicBezTo>
                <a:cubicBezTo>
                  <a:pt x="101645" y="1325133"/>
                  <a:pt x="68084" y="1186588"/>
                  <a:pt x="68084" y="1040035"/>
                </a:cubicBezTo>
                <a:cubicBezTo>
                  <a:pt x="68084" y="542030"/>
                  <a:pt x="444777" y="130847"/>
                  <a:pt x="928095" y="75075"/>
                </a:cubicBezTo>
                <a:close/>
                <a:moveTo>
                  <a:pt x="2012043" y="1040035"/>
                </a:moveTo>
                <a:cubicBezTo>
                  <a:pt x="2012043" y="1184086"/>
                  <a:pt x="1979696" y="1320440"/>
                  <a:pt x="1923241" y="1443529"/>
                </a:cubicBezTo>
                <a:cubicBezTo>
                  <a:pt x="1856334" y="1167083"/>
                  <a:pt x="1662827" y="939878"/>
                  <a:pt x="1407406" y="826987"/>
                </a:cubicBezTo>
                <a:cubicBezTo>
                  <a:pt x="1410252" y="797809"/>
                  <a:pt x="1412004" y="768307"/>
                  <a:pt x="1412004" y="738415"/>
                </a:cubicBezTo>
                <a:cubicBezTo>
                  <a:pt x="1412004" y="475265"/>
                  <a:pt x="1299319" y="237971"/>
                  <a:pt x="1119732" y="72134"/>
                </a:cubicBezTo>
                <a:cubicBezTo>
                  <a:pt x="1618463" y="112882"/>
                  <a:pt x="2012041" y="530985"/>
                  <a:pt x="2012041" y="1040033"/>
                </a:cubicBezTo>
                <a:close/>
              </a:path>
            </a:pathLst>
          </a:custGeom>
          <a:solidFill>
            <a:srgbClr val="5BC9BE"/>
          </a:solidFill>
          <a:ln w="180" cap="flat">
            <a:noFill/>
            <a:prstDash val="solid"/>
            <a:miter/>
          </a:ln>
        </p:spPr>
        <p:txBody>
          <a:bodyPr rtlCol="0" anchor="ctr"/>
          <a:lstStyle/>
          <a:p>
            <a:endParaRPr lang="fi-FI"/>
          </a:p>
        </p:txBody>
      </p:sp>
      <p:sp>
        <p:nvSpPr>
          <p:cNvPr id="17" name="Vapaamuotoinen: Muoto 16">
            <a:extLst>
              <a:ext uri="{FF2B5EF4-FFF2-40B4-BE49-F238E27FC236}">
                <a16:creationId xmlns:a16="http://schemas.microsoft.com/office/drawing/2014/main" id="{5252A995-EF00-52BB-F385-AEB9DA3E4E11}"/>
              </a:ext>
              <a:ext uri="{C183D7F6-B498-43B3-948B-1728B52AA6E4}">
                <adec:decorative xmlns:adec="http://schemas.microsoft.com/office/drawing/2017/decorative" val="1"/>
              </a:ext>
            </a:extLst>
          </p:cNvPr>
          <p:cNvSpPr/>
          <p:nvPr/>
        </p:nvSpPr>
        <p:spPr>
          <a:xfrm>
            <a:off x="6062281" y="5554659"/>
            <a:ext cx="2080164" cy="1303363"/>
          </a:xfrm>
          <a:custGeom>
            <a:avLst/>
            <a:gdLst>
              <a:gd name="connsiteX0" fmla="*/ 2080161 w 2080164"/>
              <a:gd name="connsiteY0" fmla="*/ 1040037 h 1303363"/>
              <a:gd name="connsiteX1" fmla="*/ 1040081 w 2080164"/>
              <a:gd name="connsiteY1" fmla="*/ 0 h 1303363"/>
              <a:gd name="connsiteX2" fmla="*/ 0 w 2080164"/>
              <a:gd name="connsiteY2" fmla="*/ 1040037 h 1303363"/>
              <a:gd name="connsiteX3" fmla="*/ 33807 w 2080164"/>
              <a:gd name="connsiteY3" fmla="*/ 1303362 h 1303363"/>
              <a:gd name="connsiteX4" fmla="*/ 105086 w 2080164"/>
              <a:gd name="connsiteY4" fmla="*/ 1303362 h 1303363"/>
              <a:gd name="connsiteX5" fmla="*/ 68088 w 2080164"/>
              <a:gd name="connsiteY5" fmla="*/ 1040037 h 1303363"/>
              <a:gd name="connsiteX6" fmla="*/ 928100 w 2080164"/>
              <a:gd name="connsiteY6" fmla="*/ 75077 h 1303363"/>
              <a:gd name="connsiteX7" fmla="*/ 638826 w 2080164"/>
              <a:gd name="connsiteY7" fmla="*/ 738419 h 1303363"/>
              <a:gd name="connsiteX8" fmla="*/ 644795 w 2080164"/>
              <a:gd name="connsiteY8" fmla="*/ 842540 h 1303363"/>
              <a:gd name="connsiteX9" fmla="*/ 207905 w 2080164"/>
              <a:gd name="connsiteY9" fmla="*/ 1303362 h 1303363"/>
              <a:gd name="connsiteX10" fmla="*/ 282360 w 2080164"/>
              <a:gd name="connsiteY10" fmla="*/ 1303362 h 1303363"/>
              <a:gd name="connsiteX11" fmla="*/ 655990 w 2080164"/>
              <a:gd name="connsiteY11" fmla="*/ 912652 h 1303363"/>
              <a:gd name="connsiteX12" fmla="*/ 836941 w 2080164"/>
              <a:gd name="connsiteY12" fmla="*/ 1303362 h 1303363"/>
              <a:gd name="connsiteX13" fmla="*/ 926989 w 2080164"/>
              <a:gd name="connsiteY13" fmla="*/ 1303362 h 1303363"/>
              <a:gd name="connsiteX14" fmla="*/ 719419 w 2080164"/>
              <a:gd name="connsiteY14" fmla="*/ 882444 h 1303363"/>
              <a:gd name="connsiteX15" fmla="*/ 1042222 w 2080164"/>
              <a:gd name="connsiteY15" fmla="*/ 817681 h 1303363"/>
              <a:gd name="connsiteX16" fmla="*/ 1333161 w 2080164"/>
              <a:gd name="connsiteY16" fmla="*/ 870767 h 1303363"/>
              <a:gd name="connsiteX17" fmla="*/ 1123842 w 2080164"/>
              <a:gd name="connsiteY17" fmla="*/ 1303364 h 1303363"/>
              <a:gd name="connsiteX18" fmla="*/ 1213983 w 2080164"/>
              <a:gd name="connsiteY18" fmla="*/ 1303364 h 1303363"/>
              <a:gd name="connsiteX19" fmla="*/ 1397832 w 2080164"/>
              <a:gd name="connsiteY19" fmla="*/ 897882 h 1303363"/>
              <a:gd name="connsiteX20" fmla="*/ 1802132 w 2080164"/>
              <a:gd name="connsiteY20" fmla="*/ 1303364 h 1303363"/>
              <a:gd name="connsiteX21" fmla="*/ 1876863 w 2080164"/>
              <a:gd name="connsiteY21" fmla="*/ 1303364 h 1303363"/>
              <a:gd name="connsiteX22" fmla="*/ 1407417 w 2080164"/>
              <a:gd name="connsiteY22" fmla="*/ 826991 h 1303363"/>
              <a:gd name="connsiteX23" fmla="*/ 1412014 w 2080164"/>
              <a:gd name="connsiteY23" fmla="*/ 738419 h 1303363"/>
              <a:gd name="connsiteX24" fmla="*/ 1119742 w 2080164"/>
              <a:gd name="connsiteY24" fmla="*/ 72137 h 1303363"/>
              <a:gd name="connsiteX25" fmla="*/ 2012052 w 2080164"/>
              <a:gd name="connsiteY25" fmla="*/ 1040037 h 1303363"/>
              <a:gd name="connsiteX26" fmla="*/ 1975126 w 2080164"/>
              <a:gd name="connsiteY26" fmla="*/ 1303362 h 1303363"/>
              <a:gd name="connsiteX27" fmla="*/ 2046358 w 2080164"/>
              <a:gd name="connsiteY27" fmla="*/ 1303362 h 1303363"/>
              <a:gd name="connsiteX28" fmla="*/ 2080164 w 2080164"/>
              <a:gd name="connsiteY28" fmla="*/ 1040037 h 1303363"/>
              <a:gd name="connsiteX29" fmla="*/ 1343903 w 2080164"/>
              <a:gd name="connsiteY29" fmla="*/ 738417 h 1303363"/>
              <a:gd name="connsiteX30" fmla="*/ 1341280 w 2080164"/>
              <a:gd name="connsiteY30" fmla="*/ 801289 h 1303363"/>
              <a:gd name="connsiteX31" fmla="*/ 1042218 w 2080164"/>
              <a:gd name="connsiteY31" fmla="*/ 749567 h 1303363"/>
              <a:gd name="connsiteX32" fmla="*/ 710625 w 2080164"/>
              <a:gd name="connsiteY32" fmla="*/ 813213 h 1303363"/>
              <a:gd name="connsiteX33" fmla="*/ 706937 w 2080164"/>
              <a:gd name="connsiteY33" fmla="*/ 738415 h 1303363"/>
              <a:gd name="connsiteX34" fmla="*/ 1025415 w 2080164"/>
              <a:gd name="connsiteY34" fmla="*/ 81607 h 1303363"/>
              <a:gd name="connsiteX35" fmla="*/ 1343901 w 2080164"/>
              <a:gd name="connsiteY35" fmla="*/ 738415 h 1303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080164" h="1303363">
                <a:moveTo>
                  <a:pt x="2080161" y="1040037"/>
                </a:moveTo>
                <a:cubicBezTo>
                  <a:pt x="2080161" y="466569"/>
                  <a:pt x="1613573" y="0"/>
                  <a:pt x="1040081" y="0"/>
                </a:cubicBezTo>
                <a:cubicBezTo>
                  <a:pt x="466587" y="0"/>
                  <a:pt x="0" y="466569"/>
                  <a:pt x="0" y="1040037"/>
                </a:cubicBezTo>
                <a:cubicBezTo>
                  <a:pt x="0" y="1130985"/>
                  <a:pt x="11771" y="1219228"/>
                  <a:pt x="33807" y="1303362"/>
                </a:cubicBezTo>
                <a:lnTo>
                  <a:pt x="105086" y="1303362"/>
                </a:lnTo>
                <a:cubicBezTo>
                  <a:pt x="81131" y="1219634"/>
                  <a:pt x="68088" y="1131392"/>
                  <a:pt x="68088" y="1040037"/>
                </a:cubicBezTo>
                <a:cubicBezTo>
                  <a:pt x="68088" y="542032"/>
                  <a:pt x="444782" y="130849"/>
                  <a:pt x="928100" y="75077"/>
                </a:cubicBezTo>
                <a:cubicBezTo>
                  <a:pt x="750285" y="240774"/>
                  <a:pt x="638826" y="476766"/>
                  <a:pt x="638826" y="738419"/>
                </a:cubicBezTo>
                <a:cubicBezTo>
                  <a:pt x="638826" y="773611"/>
                  <a:pt x="640876" y="808345"/>
                  <a:pt x="644795" y="842540"/>
                </a:cubicBezTo>
                <a:cubicBezTo>
                  <a:pt x="449232" y="938398"/>
                  <a:pt x="293319" y="1102290"/>
                  <a:pt x="207905" y="1303362"/>
                </a:cubicBezTo>
                <a:lnTo>
                  <a:pt x="282360" y="1303362"/>
                </a:lnTo>
                <a:cubicBezTo>
                  <a:pt x="360460" y="1135649"/>
                  <a:pt x="492290" y="997971"/>
                  <a:pt x="655990" y="912652"/>
                </a:cubicBezTo>
                <a:cubicBezTo>
                  <a:pt x="684473" y="1058267"/>
                  <a:pt x="747766" y="1191558"/>
                  <a:pt x="836941" y="1303362"/>
                </a:cubicBezTo>
                <a:lnTo>
                  <a:pt x="926989" y="1303362"/>
                </a:lnTo>
                <a:cubicBezTo>
                  <a:pt x="821332" y="1187884"/>
                  <a:pt x="747422" y="1042975"/>
                  <a:pt x="719419" y="882444"/>
                </a:cubicBezTo>
                <a:cubicBezTo>
                  <a:pt x="818852" y="840832"/>
                  <a:pt x="927873" y="817681"/>
                  <a:pt x="1042222" y="817681"/>
                </a:cubicBezTo>
                <a:cubicBezTo>
                  <a:pt x="1144621" y="817681"/>
                  <a:pt x="1242352" y="837028"/>
                  <a:pt x="1333161" y="870767"/>
                </a:cubicBezTo>
                <a:cubicBezTo>
                  <a:pt x="1306771" y="1035929"/>
                  <a:pt x="1231995" y="1185093"/>
                  <a:pt x="1123842" y="1303364"/>
                </a:cubicBezTo>
                <a:lnTo>
                  <a:pt x="1213983" y="1303364"/>
                </a:lnTo>
                <a:cubicBezTo>
                  <a:pt x="1306229" y="1187796"/>
                  <a:pt x="1370858" y="1049275"/>
                  <a:pt x="1397832" y="897882"/>
                </a:cubicBezTo>
                <a:cubicBezTo>
                  <a:pt x="1575572" y="981534"/>
                  <a:pt x="1719152" y="1125484"/>
                  <a:pt x="1802132" y="1303364"/>
                </a:cubicBezTo>
                <a:lnTo>
                  <a:pt x="1876863" y="1303364"/>
                </a:lnTo>
                <a:cubicBezTo>
                  <a:pt x="1786752" y="1091119"/>
                  <a:pt x="1618166" y="920140"/>
                  <a:pt x="1407417" y="826991"/>
                </a:cubicBezTo>
                <a:cubicBezTo>
                  <a:pt x="1410260" y="797813"/>
                  <a:pt x="1412014" y="768311"/>
                  <a:pt x="1412014" y="738419"/>
                </a:cubicBezTo>
                <a:cubicBezTo>
                  <a:pt x="1412014" y="475268"/>
                  <a:pt x="1299329" y="237974"/>
                  <a:pt x="1119742" y="72137"/>
                </a:cubicBezTo>
                <a:cubicBezTo>
                  <a:pt x="1618474" y="112886"/>
                  <a:pt x="2012052" y="530988"/>
                  <a:pt x="2012052" y="1040037"/>
                </a:cubicBezTo>
                <a:cubicBezTo>
                  <a:pt x="2012052" y="1131379"/>
                  <a:pt x="1999038" y="1219627"/>
                  <a:pt x="1975126" y="1303362"/>
                </a:cubicBezTo>
                <a:lnTo>
                  <a:pt x="2046358" y="1303362"/>
                </a:lnTo>
                <a:cubicBezTo>
                  <a:pt x="2068393" y="1219228"/>
                  <a:pt x="2080164" y="1130985"/>
                  <a:pt x="2080164" y="1040037"/>
                </a:cubicBezTo>
                <a:close/>
                <a:moveTo>
                  <a:pt x="1343903" y="738417"/>
                </a:moveTo>
                <a:cubicBezTo>
                  <a:pt x="1343903" y="759588"/>
                  <a:pt x="1342828" y="780507"/>
                  <a:pt x="1341280" y="801289"/>
                </a:cubicBezTo>
                <a:cubicBezTo>
                  <a:pt x="1247493" y="768371"/>
                  <a:pt x="1147119" y="749567"/>
                  <a:pt x="1042218" y="749567"/>
                </a:cubicBezTo>
                <a:cubicBezTo>
                  <a:pt x="925119" y="749567"/>
                  <a:pt x="813474" y="772630"/>
                  <a:pt x="710625" y="813213"/>
                </a:cubicBezTo>
                <a:cubicBezTo>
                  <a:pt x="708416" y="788537"/>
                  <a:pt x="706937" y="763656"/>
                  <a:pt x="706937" y="738415"/>
                </a:cubicBezTo>
                <a:cubicBezTo>
                  <a:pt x="706937" y="472419"/>
                  <a:pt x="831733" y="235425"/>
                  <a:pt x="1025415" y="81607"/>
                </a:cubicBezTo>
                <a:cubicBezTo>
                  <a:pt x="1219124" y="235425"/>
                  <a:pt x="1343901" y="472419"/>
                  <a:pt x="1343901" y="738415"/>
                </a:cubicBezTo>
                <a:close/>
              </a:path>
            </a:pathLst>
          </a:custGeom>
          <a:solidFill>
            <a:srgbClr val="5BC9BE"/>
          </a:solidFill>
          <a:ln w="180" cap="flat">
            <a:noFill/>
            <a:prstDash val="solid"/>
            <a:miter/>
          </a:ln>
        </p:spPr>
        <p:txBody>
          <a:bodyPr rtlCol="0" anchor="ctr"/>
          <a:lstStyle/>
          <a:p>
            <a:endParaRPr lang="fi-FI"/>
          </a:p>
        </p:txBody>
      </p:sp>
      <p:sp>
        <p:nvSpPr>
          <p:cNvPr id="18" name="Vapaamuotoinen: Muoto 17">
            <a:extLst>
              <a:ext uri="{FF2B5EF4-FFF2-40B4-BE49-F238E27FC236}">
                <a16:creationId xmlns:a16="http://schemas.microsoft.com/office/drawing/2014/main" id="{F1A4A86B-ACFA-5A60-010E-D8C63643E333}"/>
              </a:ext>
              <a:ext uri="{C183D7F6-B498-43B3-948B-1728B52AA6E4}">
                <adec:decorative xmlns:adec="http://schemas.microsoft.com/office/drawing/2017/decorative" val="1"/>
              </a:ext>
            </a:extLst>
          </p:cNvPr>
          <p:cNvSpPr/>
          <p:nvPr/>
        </p:nvSpPr>
        <p:spPr>
          <a:xfrm>
            <a:off x="5056190" y="3813221"/>
            <a:ext cx="2080159" cy="2080074"/>
          </a:xfrm>
          <a:custGeom>
            <a:avLst/>
            <a:gdLst>
              <a:gd name="connsiteX0" fmla="*/ 2080159 w 2080159"/>
              <a:gd name="connsiteY0" fmla="*/ 1040037 h 2080074"/>
              <a:gd name="connsiteX1" fmla="*/ 1040080 w 2080159"/>
              <a:gd name="connsiteY1" fmla="*/ 0 h 2080074"/>
              <a:gd name="connsiteX2" fmla="*/ 0 w 2080159"/>
              <a:gd name="connsiteY2" fmla="*/ 1040037 h 2080074"/>
              <a:gd name="connsiteX3" fmla="*/ 1040080 w 2080159"/>
              <a:gd name="connsiteY3" fmla="*/ 2080074 h 2080074"/>
              <a:gd name="connsiteX4" fmla="*/ 2080159 w 2080159"/>
              <a:gd name="connsiteY4" fmla="*/ 1040037 h 2080074"/>
              <a:gd name="connsiteX5" fmla="*/ 1343901 w 2080159"/>
              <a:gd name="connsiteY5" fmla="*/ 738417 h 2080074"/>
              <a:gd name="connsiteX6" fmla="*/ 1341279 w 2080159"/>
              <a:gd name="connsiteY6" fmla="*/ 801289 h 2080074"/>
              <a:gd name="connsiteX7" fmla="*/ 1042218 w 2080159"/>
              <a:gd name="connsiteY7" fmla="*/ 749567 h 2080074"/>
              <a:gd name="connsiteX8" fmla="*/ 710625 w 2080159"/>
              <a:gd name="connsiteY8" fmla="*/ 813220 h 2080074"/>
              <a:gd name="connsiteX9" fmla="*/ 706935 w 2080159"/>
              <a:gd name="connsiteY9" fmla="*/ 738415 h 2080074"/>
              <a:gd name="connsiteX10" fmla="*/ 1025414 w 2080159"/>
              <a:gd name="connsiteY10" fmla="*/ 81608 h 2080074"/>
              <a:gd name="connsiteX11" fmla="*/ 1343900 w 2080159"/>
              <a:gd name="connsiteY11" fmla="*/ 738415 h 2080074"/>
              <a:gd name="connsiteX12" fmla="*/ 968275 w 2080159"/>
              <a:gd name="connsiteY12" fmla="*/ 1437156 h 2080074"/>
              <a:gd name="connsiteX13" fmla="*/ 504947 w 2080159"/>
              <a:gd name="connsiteY13" fmla="*/ 1577331 h 2080074"/>
              <a:gd name="connsiteX14" fmla="*/ 214693 w 2080159"/>
              <a:gd name="connsiteY14" fmla="*/ 1524498 h 2080074"/>
              <a:gd name="connsiteX15" fmla="*/ 655988 w 2080159"/>
              <a:gd name="connsiteY15" fmla="*/ 912650 h 2080074"/>
              <a:gd name="connsiteX16" fmla="*/ 968275 w 2080159"/>
              <a:gd name="connsiteY16" fmla="*/ 1437156 h 2080074"/>
              <a:gd name="connsiteX17" fmla="*/ 719414 w 2080159"/>
              <a:gd name="connsiteY17" fmla="*/ 882443 h 2080074"/>
              <a:gd name="connsiteX18" fmla="*/ 1042218 w 2080159"/>
              <a:gd name="connsiteY18" fmla="*/ 817679 h 2080074"/>
              <a:gd name="connsiteX19" fmla="*/ 1333156 w 2080159"/>
              <a:gd name="connsiteY19" fmla="*/ 870765 h 2080074"/>
              <a:gd name="connsiteX20" fmla="*/ 1025414 w 2080159"/>
              <a:gd name="connsiteY20" fmla="*/ 1395158 h 2080074"/>
              <a:gd name="connsiteX21" fmla="*/ 719412 w 2080159"/>
              <a:gd name="connsiteY21" fmla="*/ 882444 h 2080074"/>
              <a:gd name="connsiteX22" fmla="*/ 1397827 w 2080159"/>
              <a:gd name="connsiteY22" fmla="*/ 897880 h 2080074"/>
              <a:gd name="connsiteX23" fmla="*/ 1867919 w 2080159"/>
              <a:gd name="connsiteY23" fmla="*/ 1512841 h 2080074"/>
              <a:gd name="connsiteX24" fmla="*/ 1545914 w 2080159"/>
              <a:gd name="connsiteY24" fmla="*/ 1577331 h 2080074"/>
              <a:gd name="connsiteX25" fmla="*/ 1082580 w 2080159"/>
              <a:gd name="connsiteY25" fmla="*/ 1437156 h 2080074"/>
              <a:gd name="connsiteX26" fmla="*/ 1397827 w 2080159"/>
              <a:gd name="connsiteY26" fmla="*/ 897880 h 2080074"/>
              <a:gd name="connsiteX27" fmla="*/ 253143 w 2080159"/>
              <a:gd name="connsiteY27" fmla="*/ 1608225 h 2080074"/>
              <a:gd name="connsiteX28" fmla="*/ 504945 w 2080159"/>
              <a:gd name="connsiteY28" fmla="*/ 1645424 h 2080074"/>
              <a:gd name="connsiteX29" fmla="*/ 1025414 w 2080159"/>
              <a:gd name="connsiteY29" fmla="*/ 1480063 h 2080074"/>
              <a:gd name="connsiteX30" fmla="*/ 1545914 w 2080159"/>
              <a:gd name="connsiteY30" fmla="*/ 1645424 h 2080074"/>
              <a:gd name="connsiteX31" fmla="*/ 1836168 w 2080159"/>
              <a:gd name="connsiteY31" fmla="*/ 1596000 h 2080074"/>
              <a:gd name="connsiteX32" fmla="*/ 1040078 w 2080159"/>
              <a:gd name="connsiteY32" fmla="*/ 2011964 h 2080074"/>
              <a:gd name="connsiteX33" fmla="*/ 253145 w 2080159"/>
              <a:gd name="connsiteY33" fmla="*/ 1608225 h 2080074"/>
              <a:gd name="connsiteX34" fmla="*/ 928095 w 2080159"/>
              <a:gd name="connsiteY34" fmla="*/ 75075 h 2080074"/>
              <a:gd name="connsiteX35" fmla="*/ 638820 w 2080159"/>
              <a:gd name="connsiteY35" fmla="*/ 738417 h 2080074"/>
              <a:gd name="connsiteX36" fmla="*/ 644790 w 2080159"/>
              <a:gd name="connsiteY36" fmla="*/ 842538 h 2080074"/>
              <a:gd name="connsiteX37" fmla="*/ 159990 w 2080159"/>
              <a:gd name="connsiteY37" fmla="*/ 1449879 h 2080074"/>
              <a:gd name="connsiteX38" fmla="*/ 68084 w 2080159"/>
              <a:gd name="connsiteY38" fmla="*/ 1040035 h 2080074"/>
              <a:gd name="connsiteX39" fmla="*/ 928095 w 2080159"/>
              <a:gd name="connsiteY39" fmla="*/ 75075 h 2080074"/>
              <a:gd name="connsiteX40" fmla="*/ 2012043 w 2080159"/>
              <a:gd name="connsiteY40" fmla="*/ 1040035 h 2080074"/>
              <a:gd name="connsiteX41" fmla="*/ 1923240 w 2080159"/>
              <a:gd name="connsiteY41" fmla="*/ 1443529 h 2080074"/>
              <a:gd name="connsiteX42" fmla="*/ 1407406 w 2080159"/>
              <a:gd name="connsiteY42" fmla="*/ 826987 h 2080074"/>
              <a:gd name="connsiteX43" fmla="*/ 1412004 w 2080159"/>
              <a:gd name="connsiteY43" fmla="*/ 738415 h 2080074"/>
              <a:gd name="connsiteX44" fmla="*/ 1119727 w 2080159"/>
              <a:gd name="connsiteY44" fmla="*/ 72134 h 2080074"/>
              <a:gd name="connsiteX45" fmla="*/ 2012041 w 2080159"/>
              <a:gd name="connsiteY45" fmla="*/ 1040033 h 2080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080159" h="2080074">
                <a:moveTo>
                  <a:pt x="2080159" y="1040037"/>
                </a:moveTo>
                <a:cubicBezTo>
                  <a:pt x="2080159" y="466568"/>
                  <a:pt x="1613572" y="0"/>
                  <a:pt x="1040080" y="0"/>
                </a:cubicBezTo>
                <a:cubicBezTo>
                  <a:pt x="466586" y="0"/>
                  <a:pt x="0" y="466568"/>
                  <a:pt x="0" y="1040037"/>
                </a:cubicBezTo>
                <a:cubicBezTo>
                  <a:pt x="0" y="1613508"/>
                  <a:pt x="466586" y="2080074"/>
                  <a:pt x="1040080" y="2080074"/>
                </a:cubicBezTo>
                <a:cubicBezTo>
                  <a:pt x="1613572" y="2080074"/>
                  <a:pt x="2080159" y="1613508"/>
                  <a:pt x="2080159" y="1040037"/>
                </a:cubicBezTo>
                <a:close/>
                <a:moveTo>
                  <a:pt x="1343901" y="738417"/>
                </a:moveTo>
                <a:cubicBezTo>
                  <a:pt x="1343901" y="759588"/>
                  <a:pt x="1342829" y="780507"/>
                  <a:pt x="1341279" y="801289"/>
                </a:cubicBezTo>
                <a:cubicBezTo>
                  <a:pt x="1247491" y="768370"/>
                  <a:pt x="1147118" y="749567"/>
                  <a:pt x="1042218" y="749567"/>
                </a:cubicBezTo>
                <a:cubicBezTo>
                  <a:pt x="925117" y="749567"/>
                  <a:pt x="813474" y="772629"/>
                  <a:pt x="710625" y="813220"/>
                </a:cubicBezTo>
                <a:cubicBezTo>
                  <a:pt x="708415" y="788544"/>
                  <a:pt x="706935" y="763656"/>
                  <a:pt x="706935" y="738415"/>
                </a:cubicBezTo>
                <a:cubicBezTo>
                  <a:pt x="706935" y="472419"/>
                  <a:pt x="831732" y="235426"/>
                  <a:pt x="1025414" y="81608"/>
                </a:cubicBezTo>
                <a:cubicBezTo>
                  <a:pt x="1219125" y="235426"/>
                  <a:pt x="1343900" y="472419"/>
                  <a:pt x="1343900" y="738415"/>
                </a:cubicBezTo>
                <a:close/>
                <a:moveTo>
                  <a:pt x="968275" y="1437156"/>
                </a:moveTo>
                <a:cubicBezTo>
                  <a:pt x="835402" y="1525548"/>
                  <a:pt x="676161" y="1577331"/>
                  <a:pt x="504947" y="1577331"/>
                </a:cubicBezTo>
                <a:cubicBezTo>
                  <a:pt x="402802" y="1577331"/>
                  <a:pt x="305299" y="1558054"/>
                  <a:pt x="214693" y="1524498"/>
                </a:cubicBezTo>
                <a:cubicBezTo>
                  <a:pt x="257152" y="1258025"/>
                  <a:pt x="424811" y="1033141"/>
                  <a:pt x="655988" y="912650"/>
                </a:cubicBezTo>
                <a:cubicBezTo>
                  <a:pt x="696948" y="1122053"/>
                  <a:pt x="809881" y="1305989"/>
                  <a:pt x="968275" y="1437156"/>
                </a:cubicBezTo>
                <a:close/>
                <a:moveTo>
                  <a:pt x="719414" y="882443"/>
                </a:moveTo>
                <a:cubicBezTo>
                  <a:pt x="818846" y="840830"/>
                  <a:pt x="927868" y="817679"/>
                  <a:pt x="1042218" y="817679"/>
                </a:cubicBezTo>
                <a:cubicBezTo>
                  <a:pt x="1144615" y="817679"/>
                  <a:pt x="1242348" y="837026"/>
                  <a:pt x="1333156" y="870765"/>
                </a:cubicBezTo>
                <a:cubicBezTo>
                  <a:pt x="1299372" y="1082195"/>
                  <a:pt x="1186298" y="1267407"/>
                  <a:pt x="1025414" y="1395158"/>
                </a:cubicBezTo>
                <a:cubicBezTo>
                  <a:pt x="867494" y="1269751"/>
                  <a:pt x="755449" y="1089028"/>
                  <a:pt x="719412" y="882444"/>
                </a:cubicBezTo>
                <a:close/>
                <a:moveTo>
                  <a:pt x="1397827" y="897880"/>
                </a:moveTo>
                <a:cubicBezTo>
                  <a:pt x="1641163" y="1012402"/>
                  <a:pt x="1820501" y="1239930"/>
                  <a:pt x="1867919" y="1512841"/>
                </a:cubicBezTo>
                <a:cubicBezTo>
                  <a:pt x="1768716" y="1554251"/>
                  <a:pt x="1659986" y="1577331"/>
                  <a:pt x="1545914" y="1577331"/>
                </a:cubicBezTo>
                <a:cubicBezTo>
                  <a:pt x="1374700" y="1577331"/>
                  <a:pt x="1215459" y="1525546"/>
                  <a:pt x="1082580" y="1437156"/>
                </a:cubicBezTo>
                <a:cubicBezTo>
                  <a:pt x="1244691" y="1302891"/>
                  <a:pt x="1359420" y="1113431"/>
                  <a:pt x="1397827" y="897880"/>
                </a:cubicBezTo>
                <a:close/>
                <a:moveTo>
                  <a:pt x="253143" y="1608225"/>
                </a:moveTo>
                <a:cubicBezTo>
                  <a:pt x="333227" y="1631694"/>
                  <a:pt x="417367" y="1645424"/>
                  <a:pt x="504945" y="1645424"/>
                </a:cubicBezTo>
                <a:cubicBezTo>
                  <a:pt x="698629" y="1645424"/>
                  <a:pt x="877922" y="1583891"/>
                  <a:pt x="1025414" y="1480063"/>
                </a:cubicBezTo>
                <a:cubicBezTo>
                  <a:pt x="1172930" y="1583891"/>
                  <a:pt x="1352231" y="1645424"/>
                  <a:pt x="1545914" y="1645424"/>
                </a:cubicBezTo>
                <a:cubicBezTo>
                  <a:pt x="1647646" y="1645424"/>
                  <a:pt x="1744858" y="1627167"/>
                  <a:pt x="1836168" y="1596000"/>
                </a:cubicBezTo>
                <a:cubicBezTo>
                  <a:pt x="1660240" y="1847086"/>
                  <a:pt x="1369257" y="2011964"/>
                  <a:pt x="1040078" y="2011964"/>
                </a:cubicBezTo>
                <a:cubicBezTo>
                  <a:pt x="716359" y="2011964"/>
                  <a:pt x="429893" y="1852299"/>
                  <a:pt x="253145" y="1608225"/>
                </a:cubicBezTo>
                <a:close/>
                <a:moveTo>
                  <a:pt x="928095" y="75075"/>
                </a:moveTo>
                <a:cubicBezTo>
                  <a:pt x="750281" y="240772"/>
                  <a:pt x="638820" y="476764"/>
                  <a:pt x="638820" y="738417"/>
                </a:cubicBezTo>
                <a:cubicBezTo>
                  <a:pt x="638820" y="773609"/>
                  <a:pt x="640873" y="808343"/>
                  <a:pt x="644790" y="842538"/>
                </a:cubicBezTo>
                <a:cubicBezTo>
                  <a:pt x="403569" y="960777"/>
                  <a:pt x="222663" y="1182520"/>
                  <a:pt x="159990" y="1449879"/>
                </a:cubicBezTo>
                <a:cubicBezTo>
                  <a:pt x="101645" y="1325133"/>
                  <a:pt x="68084" y="1186588"/>
                  <a:pt x="68084" y="1040035"/>
                </a:cubicBezTo>
                <a:cubicBezTo>
                  <a:pt x="68084" y="542030"/>
                  <a:pt x="444777" y="130847"/>
                  <a:pt x="928095" y="75075"/>
                </a:cubicBezTo>
                <a:close/>
                <a:moveTo>
                  <a:pt x="2012043" y="1040035"/>
                </a:moveTo>
                <a:cubicBezTo>
                  <a:pt x="2012043" y="1184086"/>
                  <a:pt x="1979694" y="1320440"/>
                  <a:pt x="1923240" y="1443529"/>
                </a:cubicBezTo>
                <a:cubicBezTo>
                  <a:pt x="1856334" y="1167083"/>
                  <a:pt x="1662826" y="939878"/>
                  <a:pt x="1407406" y="826987"/>
                </a:cubicBezTo>
                <a:cubicBezTo>
                  <a:pt x="1410252" y="797809"/>
                  <a:pt x="1412004" y="768307"/>
                  <a:pt x="1412004" y="738415"/>
                </a:cubicBezTo>
                <a:cubicBezTo>
                  <a:pt x="1412004" y="475265"/>
                  <a:pt x="1299318" y="237971"/>
                  <a:pt x="1119727" y="72134"/>
                </a:cubicBezTo>
                <a:cubicBezTo>
                  <a:pt x="1618463" y="112882"/>
                  <a:pt x="2012041" y="530985"/>
                  <a:pt x="2012041" y="1040033"/>
                </a:cubicBezTo>
                <a:close/>
              </a:path>
            </a:pathLst>
          </a:custGeom>
          <a:solidFill>
            <a:srgbClr val="5BC9BE"/>
          </a:solidFill>
          <a:ln w="180" cap="flat">
            <a:noFill/>
            <a:prstDash val="solid"/>
            <a:miter/>
          </a:ln>
        </p:spPr>
        <p:txBody>
          <a:bodyPr rtlCol="0" anchor="ctr"/>
          <a:lstStyle/>
          <a:p>
            <a:endParaRPr lang="fi-FI"/>
          </a:p>
        </p:txBody>
      </p:sp>
      <p:sp>
        <p:nvSpPr>
          <p:cNvPr id="19" name="Vapaamuotoinen: Muoto 18">
            <a:extLst>
              <a:ext uri="{FF2B5EF4-FFF2-40B4-BE49-F238E27FC236}">
                <a16:creationId xmlns:a16="http://schemas.microsoft.com/office/drawing/2014/main" id="{DC91A31F-D0BF-772B-9AD7-8ECCE71DD3AC}"/>
              </a:ext>
              <a:ext uri="{C183D7F6-B498-43B3-948B-1728B52AA6E4}">
                <adec:decorative xmlns:adec="http://schemas.microsoft.com/office/drawing/2017/decorative" val="1"/>
              </a:ext>
            </a:extLst>
          </p:cNvPr>
          <p:cNvSpPr/>
          <p:nvPr/>
        </p:nvSpPr>
        <p:spPr>
          <a:xfrm>
            <a:off x="4050097" y="5554659"/>
            <a:ext cx="2080164" cy="1303363"/>
          </a:xfrm>
          <a:custGeom>
            <a:avLst/>
            <a:gdLst>
              <a:gd name="connsiteX0" fmla="*/ 2080161 w 2080164"/>
              <a:gd name="connsiteY0" fmla="*/ 1040037 h 1303363"/>
              <a:gd name="connsiteX1" fmla="*/ 1040080 w 2080164"/>
              <a:gd name="connsiteY1" fmla="*/ 0 h 1303363"/>
              <a:gd name="connsiteX2" fmla="*/ 0 w 2080164"/>
              <a:gd name="connsiteY2" fmla="*/ 1040037 h 1303363"/>
              <a:gd name="connsiteX3" fmla="*/ 33807 w 2080164"/>
              <a:gd name="connsiteY3" fmla="*/ 1303362 h 1303363"/>
              <a:gd name="connsiteX4" fmla="*/ 105087 w 2080164"/>
              <a:gd name="connsiteY4" fmla="*/ 1303362 h 1303363"/>
              <a:gd name="connsiteX5" fmla="*/ 68088 w 2080164"/>
              <a:gd name="connsiteY5" fmla="*/ 1040037 h 1303363"/>
              <a:gd name="connsiteX6" fmla="*/ 928100 w 2080164"/>
              <a:gd name="connsiteY6" fmla="*/ 75077 h 1303363"/>
              <a:gd name="connsiteX7" fmla="*/ 638826 w 2080164"/>
              <a:gd name="connsiteY7" fmla="*/ 738419 h 1303363"/>
              <a:gd name="connsiteX8" fmla="*/ 644795 w 2080164"/>
              <a:gd name="connsiteY8" fmla="*/ 842540 h 1303363"/>
              <a:gd name="connsiteX9" fmla="*/ 207905 w 2080164"/>
              <a:gd name="connsiteY9" fmla="*/ 1303362 h 1303363"/>
              <a:gd name="connsiteX10" fmla="*/ 282360 w 2080164"/>
              <a:gd name="connsiteY10" fmla="*/ 1303362 h 1303363"/>
              <a:gd name="connsiteX11" fmla="*/ 655991 w 2080164"/>
              <a:gd name="connsiteY11" fmla="*/ 912652 h 1303363"/>
              <a:gd name="connsiteX12" fmla="*/ 836942 w 2080164"/>
              <a:gd name="connsiteY12" fmla="*/ 1303362 h 1303363"/>
              <a:gd name="connsiteX13" fmla="*/ 926990 w 2080164"/>
              <a:gd name="connsiteY13" fmla="*/ 1303362 h 1303363"/>
              <a:gd name="connsiteX14" fmla="*/ 719419 w 2080164"/>
              <a:gd name="connsiteY14" fmla="*/ 882444 h 1303363"/>
              <a:gd name="connsiteX15" fmla="*/ 1042222 w 2080164"/>
              <a:gd name="connsiteY15" fmla="*/ 817681 h 1303363"/>
              <a:gd name="connsiteX16" fmla="*/ 1333160 w 2080164"/>
              <a:gd name="connsiteY16" fmla="*/ 870767 h 1303363"/>
              <a:gd name="connsiteX17" fmla="*/ 1123842 w 2080164"/>
              <a:gd name="connsiteY17" fmla="*/ 1303364 h 1303363"/>
              <a:gd name="connsiteX18" fmla="*/ 1213983 w 2080164"/>
              <a:gd name="connsiteY18" fmla="*/ 1303364 h 1303363"/>
              <a:gd name="connsiteX19" fmla="*/ 1397833 w 2080164"/>
              <a:gd name="connsiteY19" fmla="*/ 897882 h 1303363"/>
              <a:gd name="connsiteX20" fmla="*/ 1802132 w 2080164"/>
              <a:gd name="connsiteY20" fmla="*/ 1303364 h 1303363"/>
              <a:gd name="connsiteX21" fmla="*/ 1876861 w 2080164"/>
              <a:gd name="connsiteY21" fmla="*/ 1303364 h 1303363"/>
              <a:gd name="connsiteX22" fmla="*/ 1407417 w 2080164"/>
              <a:gd name="connsiteY22" fmla="*/ 826991 h 1303363"/>
              <a:gd name="connsiteX23" fmla="*/ 1412014 w 2080164"/>
              <a:gd name="connsiteY23" fmla="*/ 738419 h 1303363"/>
              <a:gd name="connsiteX24" fmla="*/ 1119735 w 2080164"/>
              <a:gd name="connsiteY24" fmla="*/ 72137 h 1303363"/>
              <a:gd name="connsiteX25" fmla="*/ 2012052 w 2080164"/>
              <a:gd name="connsiteY25" fmla="*/ 1040037 h 1303363"/>
              <a:gd name="connsiteX26" fmla="*/ 1975127 w 2080164"/>
              <a:gd name="connsiteY26" fmla="*/ 1303362 h 1303363"/>
              <a:gd name="connsiteX27" fmla="*/ 2046358 w 2080164"/>
              <a:gd name="connsiteY27" fmla="*/ 1303362 h 1303363"/>
              <a:gd name="connsiteX28" fmla="*/ 2080165 w 2080164"/>
              <a:gd name="connsiteY28" fmla="*/ 1040037 h 1303363"/>
              <a:gd name="connsiteX29" fmla="*/ 1343901 w 2080164"/>
              <a:gd name="connsiteY29" fmla="*/ 738417 h 1303363"/>
              <a:gd name="connsiteX30" fmla="*/ 1341278 w 2080164"/>
              <a:gd name="connsiteY30" fmla="*/ 801289 h 1303363"/>
              <a:gd name="connsiteX31" fmla="*/ 1042218 w 2080164"/>
              <a:gd name="connsiteY31" fmla="*/ 749567 h 1303363"/>
              <a:gd name="connsiteX32" fmla="*/ 710626 w 2080164"/>
              <a:gd name="connsiteY32" fmla="*/ 813213 h 1303363"/>
              <a:gd name="connsiteX33" fmla="*/ 706937 w 2080164"/>
              <a:gd name="connsiteY33" fmla="*/ 738415 h 1303363"/>
              <a:gd name="connsiteX34" fmla="*/ 1025416 w 2080164"/>
              <a:gd name="connsiteY34" fmla="*/ 81607 h 1303363"/>
              <a:gd name="connsiteX35" fmla="*/ 1343900 w 2080164"/>
              <a:gd name="connsiteY35" fmla="*/ 738415 h 1303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080164" h="1303363">
                <a:moveTo>
                  <a:pt x="2080161" y="1040037"/>
                </a:moveTo>
                <a:cubicBezTo>
                  <a:pt x="2080161" y="466569"/>
                  <a:pt x="1613574" y="0"/>
                  <a:pt x="1040080" y="0"/>
                </a:cubicBezTo>
                <a:cubicBezTo>
                  <a:pt x="466587" y="0"/>
                  <a:pt x="0" y="466569"/>
                  <a:pt x="0" y="1040037"/>
                </a:cubicBezTo>
                <a:cubicBezTo>
                  <a:pt x="0" y="1130985"/>
                  <a:pt x="11771" y="1219228"/>
                  <a:pt x="33807" y="1303362"/>
                </a:cubicBezTo>
                <a:lnTo>
                  <a:pt x="105087" y="1303362"/>
                </a:lnTo>
                <a:cubicBezTo>
                  <a:pt x="81132" y="1219634"/>
                  <a:pt x="68088" y="1131392"/>
                  <a:pt x="68088" y="1040037"/>
                </a:cubicBezTo>
                <a:cubicBezTo>
                  <a:pt x="68088" y="542032"/>
                  <a:pt x="444780" y="130849"/>
                  <a:pt x="928100" y="75077"/>
                </a:cubicBezTo>
                <a:cubicBezTo>
                  <a:pt x="750285" y="240774"/>
                  <a:pt x="638826" y="476766"/>
                  <a:pt x="638826" y="738419"/>
                </a:cubicBezTo>
                <a:cubicBezTo>
                  <a:pt x="638826" y="773611"/>
                  <a:pt x="640876" y="808345"/>
                  <a:pt x="644795" y="842540"/>
                </a:cubicBezTo>
                <a:cubicBezTo>
                  <a:pt x="449232" y="938398"/>
                  <a:pt x="293320" y="1102290"/>
                  <a:pt x="207905" y="1303362"/>
                </a:cubicBezTo>
                <a:lnTo>
                  <a:pt x="282360" y="1303362"/>
                </a:lnTo>
                <a:cubicBezTo>
                  <a:pt x="360461" y="1135649"/>
                  <a:pt x="492290" y="997971"/>
                  <a:pt x="655991" y="912652"/>
                </a:cubicBezTo>
                <a:cubicBezTo>
                  <a:pt x="684473" y="1058267"/>
                  <a:pt x="747767" y="1191558"/>
                  <a:pt x="836942" y="1303362"/>
                </a:cubicBezTo>
                <a:lnTo>
                  <a:pt x="926990" y="1303362"/>
                </a:lnTo>
                <a:cubicBezTo>
                  <a:pt x="821332" y="1187884"/>
                  <a:pt x="747423" y="1042975"/>
                  <a:pt x="719419" y="882444"/>
                </a:cubicBezTo>
                <a:cubicBezTo>
                  <a:pt x="818852" y="840832"/>
                  <a:pt x="927874" y="817681"/>
                  <a:pt x="1042222" y="817681"/>
                </a:cubicBezTo>
                <a:cubicBezTo>
                  <a:pt x="1144621" y="817681"/>
                  <a:pt x="1242352" y="837028"/>
                  <a:pt x="1333160" y="870767"/>
                </a:cubicBezTo>
                <a:cubicBezTo>
                  <a:pt x="1306771" y="1035929"/>
                  <a:pt x="1231996" y="1185093"/>
                  <a:pt x="1123842" y="1303364"/>
                </a:cubicBezTo>
                <a:lnTo>
                  <a:pt x="1213983" y="1303364"/>
                </a:lnTo>
                <a:cubicBezTo>
                  <a:pt x="1306229" y="1187796"/>
                  <a:pt x="1370859" y="1049275"/>
                  <a:pt x="1397833" y="897882"/>
                </a:cubicBezTo>
                <a:cubicBezTo>
                  <a:pt x="1575572" y="981534"/>
                  <a:pt x="1719152" y="1125484"/>
                  <a:pt x="1802132" y="1303364"/>
                </a:cubicBezTo>
                <a:lnTo>
                  <a:pt x="1876861" y="1303364"/>
                </a:lnTo>
                <a:cubicBezTo>
                  <a:pt x="1786750" y="1091119"/>
                  <a:pt x="1618166" y="920140"/>
                  <a:pt x="1407417" y="826991"/>
                </a:cubicBezTo>
                <a:cubicBezTo>
                  <a:pt x="1410261" y="797813"/>
                  <a:pt x="1412014" y="768311"/>
                  <a:pt x="1412014" y="738419"/>
                </a:cubicBezTo>
                <a:cubicBezTo>
                  <a:pt x="1412014" y="475268"/>
                  <a:pt x="1299327" y="237974"/>
                  <a:pt x="1119735" y="72137"/>
                </a:cubicBezTo>
                <a:cubicBezTo>
                  <a:pt x="1618474" y="112886"/>
                  <a:pt x="2012052" y="530988"/>
                  <a:pt x="2012052" y="1040037"/>
                </a:cubicBezTo>
                <a:cubicBezTo>
                  <a:pt x="2012052" y="1131379"/>
                  <a:pt x="1999039" y="1219627"/>
                  <a:pt x="1975127" y="1303362"/>
                </a:cubicBezTo>
                <a:lnTo>
                  <a:pt x="2046358" y="1303362"/>
                </a:lnTo>
                <a:cubicBezTo>
                  <a:pt x="2068394" y="1219228"/>
                  <a:pt x="2080165" y="1130985"/>
                  <a:pt x="2080165" y="1040037"/>
                </a:cubicBezTo>
                <a:close/>
                <a:moveTo>
                  <a:pt x="1343901" y="738417"/>
                </a:moveTo>
                <a:cubicBezTo>
                  <a:pt x="1343901" y="759588"/>
                  <a:pt x="1342829" y="780507"/>
                  <a:pt x="1341278" y="801289"/>
                </a:cubicBezTo>
                <a:cubicBezTo>
                  <a:pt x="1247494" y="768371"/>
                  <a:pt x="1147120" y="749567"/>
                  <a:pt x="1042218" y="749567"/>
                </a:cubicBezTo>
                <a:cubicBezTo>
                  <a:pt x="925119" y="749567"/>
                  <a:pt x="813475" y="772630"/>
                  <a:pt x="710626" y="813213"/>
                </a:cubicBezTo>
                <a:cubicBezTo>
                  <a:pt x="708417" y="788537"/>
                  <a:pt x="706937" y="763656"/>
                  <a:pt x="706937" y="738415"/>
                </a:cubicBezTo>
                <a:cubicBezTo>
                  <a:pt x="706937" y="472419"/>
                  <a:pt x="831734" y="235425"/>
                  <a:pt x="1025416" y="81607"/>
                </a:cubicBezTo>
                <a:cubicBezTo>
                  <a:pt x="1219125" y="235425"/>
                  <a:pt x="1343900" y="472419"/>
                  <a:pt x="1343900" y="738415"/>
                </a:cubicBezTo>
                <a:close/>
              </a:path>
            </a:pathLst>
          </a:custGeom>
          <a:solidFill>
            <a:srgbClr val="5BC9BE"/>
          </a:solidFill>
          <a:ln w="180" cap="flat">
            <a:noFill/>
            <a:prstDash val="solid"/>
            <a:miter/>
          </a:ln>
        </p:spPr>
        <p:txBody>
          <a:bodyPr rtlCol="0" anchor="ctr"/>
          <a:lstStyle/>
          <a:p>
            <a:endParaRPr lang="fi-FI"/>
          </a:p>
        </p:txBody>
      </p:sp>
      <p:sp>
        <p:nvSpPr>
          <p:cNvPr id="20" name="Vapaamuotoinen: Muoto 19">
            <a:extLst>
              <a:ext uri="{FF2B5EF4-FFF2-40B4-BE49-F238E27FC236}">
                <a16:creationId xmlns:a16="http://schemas.microsoft.com/office/drawing/2014/main" id="{6273F903-6965-9F66-AD89-E6ED9F14793C}"/>
              </a:ext>
              <a:ext uri="{C183D7F6-B498-43B3-948B-1728B52AA6E4}">
                <adec:decorative xmlns:adec="http://schemas.microsoft.com/office/drawing/2017/decorative" val="1"/>
              </a:ext>
            </a:extLst>
          </p:cNvPr>
          <p:cNvSpPr/>
          <p:nvPr/>
        </p:nvSpPr>
        <p:spPr>
          <a:xfrm>
            <a:off x="3044005" y="3813221"/>
            <a:ext cx="2080159" cy="2080074"/>
          </a:xfrm>
          <a:custGeom>
            <a:avLst/>
            <a:gdLst>
              <a:gd name="connsiteX0" fmla="*/ 2080159 w 2080159"/>
              <a:gd name="connsiteY0" fmla="*/ 1040037 h 2080074"/>
              <a:gd name="connsiteX1" fmla="*/ 1040080 w 2080159"/>
              <a:gd name="connsiteY1" fmla="*/ 0 h 2080074"/>
              <a:gd name="connsiteX2" fmla="*/ 0 w 2080159"/>
              <a:gd name="connsiteY2" fmla="*/ 1040037 h 2080074"/>
              <a:gd name="connsiteX3" fmla="*/ 1040080 w 2080159"/>
              <a:gd name="connsiteY3" fmla="*/ 2080074 h 2080074"/>
              <a:gd name="connsiteX4" fmla="*/ 2080159 w 2080159"/>
              <a:gd name="connsiteY4" fmla="*/ 1040037 h 2080074"/>
              <a:gd name="connsiteX5" fmla="*/ 1343901 w 2080159"/>
              <a:gd name="connsiteY5" fmla="*/ 738417 h 2080074"/>
              <a:gd name="connsiteX6" fmla="*/ 1341278 w 2080159"/>
              <a:gd name="connsiteY6" fmla="*/ 801289 h 2080074"/>
              <a:gd name="connsiteX7" fmla="*/ 1042218 w 2080159"/>
              <a:gd name="connsiteY7" fmla="*/ 749567 h 2080074"/>
              <a:gd name="connsiteX8" fmla="*/ 710625 w 2080159"/>
              <a:gd name="connsiteY8" fmla="*/ 813220 h 2080074"/>
              <a:gd name="connsiteX9" fmla="*/ 706935 w 2080159"/>
              <a:gd name="connsiteY9" fmla="*/ 738415 h 2080074"/>
              <a:gd name="connsiteX10" fmla="*/ 1025414 w 2080159"/>
              <a:gd name="connsiteY10" fmla="*/ 81608 h 2080074"/>
              <a:gd name="connsiteX11" fmla="*/ 1343900 w 2080159"/>
              <a:gd name="connsiteY11" fmla="*/ 738415 h 2080074"/>
              <a:gd name="connsiteX12" fmla="*/ 968274 w 2080159"/>
              <a:gd name="connsiteY12" fmla="*/ 1437156 h 2080074"/>
              <a:gd name="connsiteX13" fmla="*/ 504945 w 2080159"/>
              <a:gd name="connsiteY13" fmla="*/ 1577331 h 2080074"/>
              <a:gd name="connsiteX14" fmla="*/ 214693 w 2080159"/>
              <a:gd name="connsiteY14" fmla="*/ 1524498 h 2080074"/>
              <a:gd name="connsiteX15" fmla="*/ 655988 w 2080159"/>
              <a:gd name="connsiteY15" fmla="*/ 912650 h 2080074"/>
              <a:gd name="connsiteX16" fmla="*/ 968274 w 2080159"/>
              <a:gd name="connsiteY16" fmla="*/ 1437156 h 2080074"/>
              <a:gd name="connsiteX17" fmla="*/ 719414 w 2080159"/>
              <a:gd name="connsiteY17" fmla="*/ 882443 h 2080074"/>
              <a:gd name="connsiteX18" fmla="*/ 1042218 w 2080159"/>
              <a:gd name="connsiteY18" fmla="*/ 817679 h 2080074"/>
              <a:gd name="connsiteX19" fmla="*/ 1333156 w 2080159"/>
              <a:gd name="connsiteY19" fmla="*/ 870765 h 2080074"/>
              <a:gd name="connsiteX20" fmla="*/ 1025414 w 2080159"/>
              <a:gd name="connsiteY20" fmla="*/ 1395158 h 2080074"/>
              <a:gd name="connsiteX21" fmla="*/ 719412 w 2080159"/>
              <a:gd name="connsiteY21" fmla="*/ 882444 h 2080074"/>
              <a:gd name="connsiteX22" fmla="*/ 1397827 w 2080159"/>
              <a:gd name="connsiteY22" fmla="*/ 897880 h 2080074"/>
              <a:gd name="connsiteX23" fmla="*/ 1867918 w 2080159"/>
              <a:gd name="connsiteY23" fmla="*/ 1512841 h 2080074"/>
              <a:gd name="connsiteX24" fmla="*/ 1545914 w 2080159"/>
              <a:gd name="connsiteY24" fmla="*/ 1577331 h 2080074"/>
              <a:gd name="connsiteX25" fmla="*/ 1082580 w 2080159"/>
              <a:gd name="connsiteY25" fmla="*/ 1437156 h 2080074"/>
              <a:gd name="connsiteX26" fmla="*/ 1397827 w 2080159"/>
              <a:gd name="connsiteY26" fmla="*/ 897880 h 2080074"/>
              <a:gd name="connsiteX27" fmla="*/ 253143 w 2080159"/>
              <a:gd name="connsiteY27" fmla="*/ 1608225 h 2080074"/>
              <a:gd name="connsiteX28" fmla="*/ 504943 w 2080159"/>
              <a:gd name="connsiteY28" fmla="*/ 1645424 h 2080074"/>
              <a:gd name="connsiteX29" fmla="*/ 1025414 w 2080159"/>
              <a:gd name="connsiteY29" fmla="*/ 1480063 h 2080074"/>
              <a:gd name="connsiteX30" fmla="*/ 1545914 w 2080159"/>
              <a:gd name="connsiteY30" fmla="*/ 1645424 h 2080074"/>
              <a:gd name="connsiteX31" fmla="*/ 1836168 w 2080159"/>
              <a:gd name="connsiteY31" fmla="*/ 1596000 h 2080074"/>
              <a:gd name="connsiteX32" fmla="*/ 1040078 w 2080159"/>
              <a:gd name="connsiteY32" fmla="*/ 2011964 h 2080074"/>
              <a:gd name="connsiteX33" fmla="*/ 253145 w 2080159"/>
              <a:gd name="connsiteY33" fmla="*/ 1608225 h 2080074"/>
              <a:gd name="connsiteX34" fmla="*/ 928095 w 2080159"/>
              <a:gd name="connsiteY34" fmla="*/ 75075 h 2080074"/>
              <a:gd name="connsiteX35" fmla="*/ 638820 w 2080159"/>
              <a:gd name="connsiteY35" fmla="*/ 738417 h 2080074"/>
              <a:gd name="connsiteX36" fmla="*/ 644790 w 2080159"/>
              <a:gd name="connsiteY36" fmla="*/ 842538 h 2080074"/>
              <a:gd name="connsiteX37" fmla="*/ 159990 w 2080159"/>
              <a:gd name="connsiteY37" fmla="*/ 1449879 h 2080074"/>
              <a:gd name="connsiteX38" fmla="*/ 68082 w 2080159"/>
              <a:gd name="connsiteY38" fmla="*/ 1040035 h 2080074"/>
              <a:gd name="connsiteX39" fmla="*/ 928095 w 2080159"/>
              <a:gd name="connsiteY39" fmla="*/ 75075 h 2080074"/>
              <a:gd name="connsiteX40" fmla="*/ 2012043 w 2080159"/>
              <a:gd name="connsiteY40" fmla="*/ 1040035 h 2080074"/>
              <a:gd name="connsiteX41" fmla="*/ 1923239 w 2080159"/>
              <a:gd name="connsiteY41" fmla="*/ 1443529 h 2080074"/>
              <a:gd name="connsiteX42" fmla="*/ 1407406 w 2080159"/>
              <a:gd name="connsiteY42" fmla="*/ 826987 h 2080074"/>
              <a:gd name="connsiteX43" fmla="*/ 1412003 w 2080159"/>
              <a:gd name="connsiteY43" fmla="*/ 738415 h 2080074"/>
              <a:gd name="connsiteX44" fmla="*/ 1119726 w 2080159"/>
              <a:gd name="connsiteY44" fmla="*/ 72134 h 2080074"/>
              <a:gd name="connsiteX45" fmla="*/ 2012041 w 2080159"/>
              <a:gd name="connsiteY45" fmla="*/ 1040033 h 2080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080159" h="2080074">
                <a:moveTo>
                  <a:pt x="2080159" y="1040037"/>
                </a:moveTo>
                <a:cubicBezTo>
                  <a:pt x="2080159" y="466568"/>
                  <a:pt x="1613572" y="0"/>
                  <a:pt x="1040080" y="0"/>
                </a:cubicBezTo>
                <a:cubicBezTo>
                  <a:pt x="466586" y="0"/>
                  <a:pt x="0" y="466568"/>
                  <a:pt x="0" y="1040037"/>
                </a:cubicBezTo>
                <a:cubicBezTo>
                  <a:pt x="0" y="1613508"/>
                  <a:pt x="466586" y="2080074"/>
                  <a:pt x="1040080" y="2080074"/>
                </a:cubicBezTo>
                <a:cubicBezTo>
                  <a:pt x="1613572" y="2080074"/>
                  <a:pt x="2080159" y="1613508"/>
                  <a:pt x="2080159" y="1040037"/>
                </a:cubicBezTo>
                <a:close/>
                <a:moveTo>
                  <a:pt x="1343901" y="738417"/>
                </a:moveTo>
                <a:cubicBezTo>
                  <a:pt x="1343901" y="759588"/>
                  <a:pt x="1342828" y="780507"/>
                  <a:pt x="1341278" y="801289"/>
                </a:cubicBezTo>
                <a:cubicBezTo>
                  <a:pt x="1247491" y="768370"/>
                  <a:pt x="1147118" y="749567"/>
                  <a:pt x="1042218" y="749567"/>
                </a:cubicBezTo>
                <a:cubicBezTo>
                  <a:pt x="925117" y="749567"/>
                  <a:pt x="813474" y="772629"/>
                  <a:pt x="710625" y="813220"/>
                </a:cubicBezTo>
                <a:cubicBezTo>
                  <a:pt x="708415" y="788544"/>
                  <a:pt x="706935" y="763656"/>
                  <a:pt x="706935" y="738415"/>
                </a:cubicBezTo>
                <a:cubicBezTo>
                  <a:pt x="706935" y="472419"/>
                  <a:pt x="831732" y="235426"/>
                  <a:pt x="1025414" y="81608"/>
                </a:cubicBezTo>
                <a:cubicBezTo>
                  <a:pt x="1219123" y="235426"/>
                  <a:pt x="1343900" y="472419"/>
                  <a:pt x="1343900" y="738415"/>
                </a:cubicBezTo>
                <a:close/>
                <a:moveTo>
                  <a:pt x="968274" y="1437156"/>
                </a:moveTo>
                <a:cubicBezTo>
                  <a:pt x="835402" y="1525548"/>
                  <a:pt x="676161" y="1577331"/>
                  <a:pt x="504945" y="1577331"/>
                </a:cubicBezTo>
                <a:cubicBezTo>
                  <a:pt x="402802" y="1577331"/>
                  <a:pt x="305299" y="1558054"/>
                  <a:pt x="214693" y="1524498"/>
                </a:cubicBezTo>
                <a:cubicBezTo>
                  <a:pt x="257152" y="1258025"/>
                  <a:pt x="424811" y="1033141"/>
                  <a:pt x="655988" y="912650"/>
                </a:cubicBezTo>
                <a:cubicBezTo>
                  <a:pt x="696948" y="1122053"/>
                  <a:pt x="809881" y="1305989"/>
                  <a:pt x="968274" y="1437156"/>
                </a:cubicBezTo>
                <a:close/>
                <a:moveTo>
                  <a:pt x="719414" y="882443"/>
                </a:moveTo>
                <a:cubicBezTo>
                  <a:pt x="818846" y="840830"/>
                  <a:pt x="927868" y="817679"/>
                  <a:pt x="1042218" y="817679"/>
                </a:cubicBezTo>
                <a:cubicBezTo>
                  <a:pt x="1144615" y="817679"/>
                  <a:pt x="1242348" y="837026"/>
                  <a:pt x="1333156" y="870765"/>
                </a:cubicBezTo>
                <a:cubicBezTo>
                  <a:pt x="1299372" y="1082195"/>
                  <a:pt x="1186298" y="1267407"/>
                  <a:pt x="1025414" y="1395158"/>
                </a:cubicBezTo>
                <a:cubicBezTo>
                  <a:pt x="867494" y="1269751"/>
                  <a:pt x="755449" y="1089028"/>
                  <a:pt x="719412" y="882444"/>
                </a:cubicBezTo>
                <a:close/>
                <a:moveTo>
                  <a:pt x="1397827" y="897880"/>
                </a:moveTo>
                <a:cubicBezTo>
                  <a:pt x="1641163" y="1012402"/>
                  <a:pt x="1820501" y="1239930"/>
                  <a:pt x="1867918" y="1512841"/>
                </a:cubicBezTo>
                <a:cubicBezTo>
                  <a:pt x="1768714" y="1554251"/>
                  <a:pt x="1659986" y="1577331"/>
                  <a:pt x="1545914" y="1577331"/>
                </a:cubicBezTo>
                <a:cubicBezTo>
                  <a:pt x="1374699" y="1577331"/>
                  <a:pt x="1215459" y="1525546"/>
                  <a:pt x="1082580" y="1437156"/>
                </a:cubicBezTo>
                <a:cubicBezTo>
                  <a:pt x="1244690" y="1302891"/>
                  <a:pt x="1359420" y="1113431"/>
                  <a:pt x="1397827" y="897880"/>
                </a:cubicBezTo>
                <a:close/>
                <a:moveTo>
                  <a:pt x="253143" y="1608225"/>
                </a:moveTo>
                <a:cubicBezTo>
                  <a:pt x="333227" y="1631694"/>
                  <a:pt x="417367" y="1645424"/>
                  <a:pt x="504943" y="1645424"/>
                </a:cubicBezTo>
                <a:cubicBezTo>
                  <a:pt x="698629" y="1645424"/>
                  <a:pt x="877922" y="1583891"/>
                  <a:pt x="1025414" y="1480063"/>
                </a:cubicBezTo>
                <a:cubicBezTo>
                  <a:pt x="1172930" y="1583891"/>
                  <a:pt x="1352231" y="1645424"/>
                  <a:pt x="1545914" y="1645424"/>
                </a:cubicBezTo>
                <a:cubicBezTo>
                  <a:pt x="1647645" y="1645424"/>
                  <a:pt x="1744858" y="1627167"/>
                  <a:pt x="1836168" y="1596000"/>
                </a:cubicBezTo>
                <a:cubicBezTo>
                  <a:pt x="1660239" y="1847086"/>
                  <a:pt x="1369257" y="2011964"/>
                  <a:pt x="1040078" y="2011964"/>
                </a:cubicBezTo>
                <a:cubicBezTo>
                  <a:pt x="716359" y="2011964"/>
                  <a:pt x="429893" y="1852299"/>
                  <a:pt x="253145" y="1608225"/>
                </a:cubicBezTo>
                <a:close/>
                <a:moveTo>
                  <a:pt x="928095" y="75075"/>
                </a:moveTo>
                <a:cubicBezTo>
                  <a:pt x="750281" y="240772"/>
                  <a:pt x="638820" y="476764"/>
                  <a:pt x="638820" y="738417"/>
                </a:cubicBezTo>
                <a:cubicBezTo>
                  <a:pt x="638820" y="773609"/>
                  <a:pt x="640873" y="808343"/>
                  <a:pt x="644790" y="842538"/>
                </a:cubicBezTo>
                <a:cubicBezTo>
                  <a:pt x="403569" y="960777"/>
                  <a:pt x="222663" y="1182520"/>
                  <a:pt x="159990" y="1449879"/>
                </a:cubicBezTo>
                <a:cubicBezTo>
                  <a:pt x="101644" y="1325133"/>
                  <a:pt x="68082" y="1186588"/>
                  <a:pt x="68082" y="1040035"/>
                </a:cubicBezTo>
                <a:cubicBezTo>
                  <a:pt x="68082" y="542030"/>
                  <a:pt x="444777" y="130847"/>
                  <a:pt x="928095" y="75075"/>
                </a:cubicBezTo>
                <a:close/>
                <a:moveTo>
                  <a:pt x="2012043" y="1040035"/>
                </a:moveTo>
                <a:cubicBezTo>
                  <a:pt x="2012043" y="1184086"/>
                  <a:pt x="1979694" y="1320440"/>
                  <a:pt x="1923239" y="1443529"/>
                </a:cubicBezTo>
                <a:cubicBezTo>
                  <a:pt x="1856334" y="1167083"/>
                  <a:pt x="1662826" y="939878"/>
                  <a:pt x="1407406" y="826987"/>
                </a:cubicBezTo>
                <a:cubicBezTo>
                  <a:pt x="1410250" y="797809"/>
                  <a:pt x="1412003" y="768307"/>
                  <a:pt x="1412003" y="738415"/>
                </a:cubicBezTo>
                <a:cubicBezTo>
                  <a:pt x="1412003" y="475265"/>
                  <a:pt x="1299318" y="237971"/>
                  <a:pt x="1119726" y="72134"/>
                </a:cubicBezTo>
                <a:cubicBezTo>
                  <a:pt x="1618463" y="112882"/>
                  <a:pt x="2012041" y="530985"/>
                  <a:pt x="2012041" y="1040033"/>
                </a:cubicBezTo>
                <a:close/>
              </a:path>
            </a:pathLst>
          </a:custGeom>
          <a:solidFill>
            <a:srgbClr val="5BC9BE"/>
          </a:solidFill>
          <a:ln w="180" cap="flat">
            <a:noFill/>
            <a:prstDash val="solid"/>
            <a:miter/>
          </a:ln>
        </p:spPr>
        <p:txBody>
          <a:bodyPr rtlCol="0" anchor="ctr"/>
          <a:lstStyle/>
          <a:p>
            <a:endParaRPr lang="fi-FI"/>
          </a:p>
        </p:txBody>
      </p:sp>
      <p:sp>
        <p:nvSpPr>
          <p:cNvPr id="21" name="Vapaamuotoinen: Muoto 20">
            <a:extLst>
              <a:ext uri="{FF2B5EF4-FFF2-40B4-BE49-F238E27FC236}">
                <a16:creationId xmlns:a16="http://schemas.microsoft.com/office/drawing/2014/main" id="{56ECA91D-A74B-14AD-1F98-4BDAAF030D64}"/>
              </a:ext>
              <a:ext uri="{C183D7F6-B498-43B3-948B-1728B52AA6E4}">
                <adec:decorative xmlns:adec="http://schemas.microsoft.com/office/drawing/2017/decorative" val="1"/>
              </a:ext>
            </a:extLst>
          </p:cNvPr>
          <p:cNvSpPr/>
          <p:nvPr/>
        </p:nvSpPr>
        <p:spPr>
          <a:xfrm>
            <a:off x="2037912" y="5554659"/>
            <a:ext cx="2080163" cy="1303363"/>
          </a:xfrm>
          <a:custGeom>
            <a:avLst/>
            <a:gdLst>
              <a:gd name="connsiteX0" fmla="*/ 2080159 w 2080163"/>
              <a:gd name="connsiteY0" fmla="*/ 1040037 h 1303363"/>
              <a:gd name="connsiteX1" fmla="*/ 1040080 w 2080163"/>
              <a:gd name="connsiteY1" fmla="*/ 0 h 1303363"/>
              <a:gd name="connsiteX2" fmla="*/ 0 w 2080163"/>
              <a:gd name="connsiteY2" fmla="*/ 1040037 h 1303363"/>
              <a:gd name="connsiteX3" fmla="*/ 33807 w 2080163"/>
              <a:gd name="connsiteY3" fmla="*/ 1303362 h 1303363"/>
              <a:gd name="connsiteX4" fmla="*/ 105083 w 2080163"/>
              <a:gd name="connsiteY4" fmla="*/ 1303362 h 1303363"/>
              <a:gd name="connsiteX5" fmla="*/ 68088 w 2080163"/>
              <a:gd name="connsiteY5" fmla="*/ 1040037 h 1303363"/>
              <a:gd name="connsiteX6" fmla="*/ 928100 w 2080163"/>
              <a:gd name="connsiteY6" fmla="*/ 75077 h 1303363"/>
              <a:gd name="connsiteX7" fmla="*/ 638826 w 2080163"/>
              <a:gd name="connsiteY7" fmla="*/ 738419 h 1303363"/>
              <a:gd name="connsiteX8" fmla="*/ 644795 w 2080163"/>
              <a:gd name="connsiteY8" fmla="*/ 842540 h 1303363"/>
              <a:gd name="connsiteX9" fmla="*/ 207905 w 2080163"/>
              <a:gd name="connsiteY9" fmla="*/ 1303362 h 1303363"/>
              <a:gd name="connsiteX10" fmla="*/ 282360 w 2080163"/>
              <a:gd name="connsiteY10" fmla="*/ 1303362 h 1303363"/>
              <a:gd name="connsiteX11" fmla="*/ 655991 w 2080163"/>
              <a:gd name="connsiteY11" fmla="*/ 912652 h 1303363"/>
              <a:gd name="connsiteX12" fmla="*/ 836940 w 2080163"/>
              <a:gd name="connsiteY12" fmla="*/ 1303362 h 1303363"/>
              <a:gd name="connsiteX13" fmla="*/ 926990 w 2080163"/>
              <a:gd name="connsiteY13" fmla="*/ 1303362 h 1303363"/>
              <a:gd name="connsiteX14" fmla="*/ 719419 w 2080163"/>
              <a:gd name="connsiteY14" fmla="*/ 882444 h 1303363"/>
              <a:gd name="connsiteX15" fmla="*/ 1042222 w 2080163"/>
              <a:gd name="connsiteY15" fmla="*/ 817681 h 1303363"/>
              <a:gd name="connsiteX16" fmla="*/ 1333160 w 2080163"/>
              <a:gd name="connsiteY16" fmla="*/ 870767 h 1303363"/>
              <a:gd name="connsiteX17" fmla="*/ 1123842 w 2080163"/>
              <a:gd name="connsiteY17" fmla="*/ 1303364 h 1303363"/>
              <a:gd name="connsiteX18" fmla="*/ 1213983 w 2080163"/>
              <a:gd name="connsiteY18" fmla="*/ 1303364 h 1303363"/>
              <a:gd name="connsiteX19" fmla="*/ 1397833 w 2080163"/>
              <a:gd name="connsiteY19" fmla="*/ 897882 h 1303363"/>
              <a:gd name="connsiteX20" fmla="*/ 1802132 w 2080163"/>
              <a:gd name="connsiteY20" fmla="*/ 1303364 h 1303363"/>
              <a:gd name="connsiteX21" fmla="*/ 1876861 w 2080163"/>
              <a:gd name="connsiteY21" fmla="*/ 1303364 h 1303363"/>
              <a:gd name="connsiteX22" fmla="*/ 1407417 w 2080163"/>
              <a:gd name="connsiteY22" fmla="*/ 826991 h 1303363"/>
              <a:gd name="connsiteX23" fmla="*/ 1412014 w 2080163"/>
              <a:gd name="connsiteY23" fmla="*/ 738419 h 1303363"/>
              <a:gd name="connsiteX24" fmla="*/ 1119735 w 2080163"/>
              <a:gd name="connsiteY24" fmla="*/ 72137 h 1303363"/>
              <a:gd name="connsiteX25" fmla="*/ 2012052 w 2080163"/>
              <a:gd name="connsiteY25" fmla="*/ 1040037 h 1303363"/>
              <a:gd name="connsiteX26" fmla="*/ 1975127 w 2080163"/>
              <a:gd name="connsiteY26" fmla="*/ 1303362 h 1303363"/>
              <a:gd name="connsiteX27" fmla="*/ 2046356 w 2080163"/>
              <a:gd name="connsiteY27" fmla="*/ 1303362 h 1303363"/>
              <a:gd name="connsiteX28" fmla="*/ 2080163 w 2080163"/>
              <a:gd name="connsiteY28" fmla="*/ 1040037 h 1303363"/>
              <a:gd name="connsiteX29" fmla="*/ 1343901 w 2080163"/>
              <a:gd name="connsiteY29" fmla="*/ 738417 h 1303363"/>
              <a:gd name="connsiteX30" fmla="*/ 1341278 w 2080163"/>
              <a:gd name="connsiteY30" fmla="*/ 801289 h 1303363"/>
              <a:gd name="connsiteX31" fmla="*/ 1042218 w 2080163"/>
              <a:gd name="connsiteY31" fmla="*/ 749567 h 1303363"/>
              <a:gd name="connsiteX32" fmla="*/ 710626 w 2080163"/>
              <a:gd name="connsiteY32" fmla="*/ 813213 h 1303363"/>
              <a:gd name="connsiteX33" fmla="*/ 706937 w 2080163"/>
              <a:gd name="connsiteY33" fmla="*/ 738415 h 1303363"/>
              <a:gd name="connsiteX34" fmla="*/ 1025416 w 2080163"/>
              <a:gd name="connsiteY34" fmla="*/ 81607 h 1303363"/>
              <a:gd name="connsiteX35" fmla="*/ 1343900 w 2080163"/>
              <a:gd name="connsiteY35" fmla="*/ 738415 h 1303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080163" h="1303363">
                <a:moveTo>
                  <a:pt x="2080159" y="1040037"/>
                </a:moveTo>
                <a:cubicBezTo>
                  <a:pt x="2080159" y="466569"/>
                  <a:pt x="1613574" y="0"/>
                  <a:pt x="1040080" y="0"/>
                </a:cubicBezTo>
                <a:cubicBezTo>
                  <a:pt x="466587" y="0"/>
                  <a:pt x="0" y="466569"/>
                  <a:pt x="0" y="1040037"/>
                </a:cubicBezTo>
                <a:cubicBezTo>
                  <a:pt x="0" y="1130985"/>
                  <a:pt x="11771" y="1219228"/>
                  <a:pt x="33807" y="1303362"/>
                </a:cubicBezTo>
                <a:lnTo>
                  <a:pt x="105083" y="1303362"/>
                </a:lnTo>
                <a:cubicBezTo>
                  <a:pt x="81126" y="1219634"/>
                  <a:pt x="68088" y="1131392"/>
                  <a:pt x="68088" y="1040037"/>
                </a:cubicBezTo>
                <a:cubicBezTo>
                  <a:pt x="68088" y="542032"/>
                  <a:pt x="444780" y="130849"/>
                  <a:pt x="928100" y="75077"/>
                </a:cubicBezTo>
                <a:cubicBezTo>
                  <a:pt x="750285" y="240774"/>
                  <a:pt x="638826" y="476766"/>
                  <a:pt x="638826" y="738419"/>
                </a:cubicBezTo>
                <a:cubicBezTo>
                  <a:pt x="638826" y="773611"/>
                  <a:pt x="640876" y="808345"/>
                  <a:pt x="644795" y="842540"/>
                </a:cubicBezTo>
                <a:cubicBezTo>
                  <a:pt x="449232" y="938398"/>
                  <a:pt x="293320" y="1102290"/>
                  <a:pt x="207905" y="1303362"/>
                </a:cubicBezTo>
                <a:lnTo>
                  <a:pt x="282360" y="1303362"/>
                </a:lnTo>
                <a:cubicBezTo>
                  <a:pt x="360460" y="1135649"/>
                  <a:pt x="492290" y="997971"/>
                  <a:pt x="655991" y="912652"/>
                </a:cubicBezTo>
                <a:cubicBezTo>
                  <a:pt x="684473" y="1058267"/>
                  <a:pt x="747767" y="1191558"/>
                  <a:pt x="836940" y="1303362"/>
                </a:cubicBezTo>
                <a:lnTo>
                  <a:pt x="926990" y="1303362"/>
                </a:lnTo>
                <a:cubicBezTo>
                  <a:pt x="821332" y="1187884"/>
                  <a:pt x="747423" y="1042975"/>
                  <a:pt x="719419" y="882444"/>
                </a:cubicBezTo>
                <a:cubicBezTo>
                  <a:pt x="818852" y="840832"/>
                  <a:pt x="927874" y="817681"/>
                  <a:pt x="1042222" y="817681"/>
                </a:cubicBezTo>
                <a:cubicBezTo>
                  <a:pt x="1144621" y="817681"/>
                  <a:pt x="1242352" y="837028"/>
                  <a:pt x="1333160" y="870767"/>
                </a:cubicBezTo>
                <a:cubicBezTo>
                  <a:pt x="1306771" y="1035929"/>
                  <a:pt x="1231996" y="1185093"/>
                  <a:pt x="1123842" y="1303364"/>
                </a:cubicBezTo>
                <a:lnTo>
                  <a:pt x="1213983" y="1303364"/>
                </a:lnTo>
                <a:cubicBezTo>
                  <a:pt x="1306229" y="1187796"/>
                  <a:pt x="1370859" y="1049275"/>
                  <a:pt x="1397833" y="897882"/>
                </a:cubicBezTo>
                <a:cubicBezTo>
                  <a:pt x="1575572" y="981534"/>
                  <a:pt x="1719152" y="1125484"/>
                  <a:pt x="1802132" y="1303364"/>
                </a:cubicBezTo>
                <a:lnTo>
                  <a:pt x="1876861" y="1303364"/>
                </a:lnTo>
                <a:cubicBezTo>
                  <a:pt x="1786750" y="1091119"/>
                  <a:pt x="1618166" y="920140"/>
                  <a:pt x="1407417" y="826991"/>
                </a:cubicBezTo>
                <a:cubicBezTo>
                  <a:pt x="1410261" y="797813"/>
                  <a:pt x="1412014" y="768311"/>
                  <a:pt x="1412014" y="738419"/>
                </a:cubicBezTo>
                <a:cubicBezTo>
                  <a:pt x="1412014" y="475268"/>
                  <a:pt x="1299327" y="237974"/>
                  <a:pt x="1119735" y="72137"/>
                </a:cubicBezTo>
                <a:cubicBezTo>
                  <a:pt x="1618467" y="112886"/>
                  <a:pt x="2012052" y="530988"/>
                  <a:pt x="2012052" y="1040037"/>
                </a:cubicBezTo>
                <a:cubicBezTo>
                  <a:pt x="2012052" y="1131379"/>
                  <a:pt x="1999038" y="1219627"/>
                  <a:pt x="1975127" y="1303362"/>
                </a:cubicBezTo>
                <a:lnTo>
                  <a:pt x="2046356" y="1303362"/>
                </a:lnTo>
                <a:cubicBezTo>
                  <a:pt x="2068392" y="1219228"/>
                  <a:pt x="2080163" y="1130985"/>
                  <a:pt x="2080163" y="1040037"/>
                </a:cubicBezTo>
                <a:close/>
                <a:moveTo>
                  <a:pt x="1343901" y="738417"/>
                </a:moveTo>
                <a:cubicBezTo>
                  <a:pt x="1343901" y="759588"/>
                  <a:pt x="1342829" y="780507"/>
                  <a:pt x="1341278" y="801289"/>
                </a:cubicBezTo>
                <a:cubicBezTo>
                  <a:pt x="1247494" y="768371"/>
                  <a:pt x="1147120" y="749567"/>
                  <a:pt x="1042218" y="749567"/>
                </a:cubicBezTo>
                <a:cubicBezTo>
                  <a:pt x="925119" y="749567"/>
                  <a:pt x="813474" y="772630"/>
                  <a:pt x="710626" y="813213"/>
                </a:cubicBezTo>
                <a:cubicBezTo>
                  <a:pt x="708417" y="788537"/>
                  <a:pt x="706937" y="763656"/>
                  <a:pt x="706937" y="738415"/>
                </a:cubicBezTo>
                <a:cubicBezTo>
                  <a:pt x="706937" y="472419"/>
                  <a:pt x="831734" y="235425"/>
                  <a:pt x="1025416" y="81607"/>
                </a:cubicBezTo>
                <a:cubicBezTo>
                  <a:pt x="1219125" y="235425"/>
                  <a:pt x="1343900" y="472419"/>
                  <a:pt x="1343900" y="738415"/>
                </a:cubicBezTo>
                <a:close/>
              </a:path>
            </a:pathLst>
          </a:custGeom>
          <a:solidFill>
            <a:srgbClr val="5BC9BE"/>
          </a:solidFill>
          <a:ln w="180" cap="flat">
            <a:noFill/>
            <a:prstDash val="solid"/>
            <a:miter/>
          </a:ln>
        </p:spPr>
        <p:txBody>
          <a:bodyPr rtlCol="0" anchor="ctr"/>
          <a:lstStyle/>
          <a:p>
            <a:endParaRPr lang="fi-FI"/>
          </a:p>
        </p:txBody>
      </p:sp>
      <p:sp>
        <p:nvSpPr>
          <p:cNvPr id="22" name="Vapaamuotoinen: Muoto 21">
            <a:extLst>
              <a:ext uri="{FF2B5EF4-FFF2-40B4-BE49-F238E27FC236}">
                <a16:creationId xmlns:a16="http://schemas.microsoft.com/office/drawing/2014/main" id="{023DDEB1-0D77-DD60-0009-416438663AF8}"/>
              </a:ext>
              <a:ext uri="{C183D7F6-B498-43B3-948B-1728B52AA6E4}">
                <adec:decorative xmlns:adec="http://schemas.microsoft.com/office/drawing/2017/decorative" val="1"/>
              </a:ext>
            </a:extLst>
          </p:cNvPr>
          <p:cNvSpPr/>
          <p:nvPr/>
        </p:nvSpPr>
        <p:spPr>
          <a:xfrm>
            <a:off x="1031820" y="3813221"/>
            <a:ext cx="2080159" cy="2080074"/>
          </a:xfrm>
          <a:custGeom>
            <a:avLst/>
            <a:gdLst>
              <a:gd name="connsiteX0" fmla="*/ 2080159 w 2080159"/>
              <a:gd name="connsiteY0" fmla="*/ 1040037 h 2080074"/>
              <a:gd name="connsiteX1" fmla="*/ 1040080 w 2080159"/>
              <a:gd name="connsiteY1" fmla="*/ 0 h 2080074"/>
              <a:gd name="connsiteX2" fmla="*/ 0 w 2080159"/>
              <a:gd name="connsiteY2" fmla="*/ 1040037 h 2080074"/>
              <a:gd name="connsiteX3" fmla="*/ 1040080 w 2080159"/>
              <a:gd name="connsiteY3" fmla="*/ 2080074 h 2080074"/>
              <a:gd name="connsiteX4" fmla="*/ 2080159 w 2080159"/>
              <a:gd name="connsiteY4" fmla="*/ 1040037 h 2080074"/>
              <a:gd name="connsiteX5" fmla="*/ 1343901 w 2080159"/>
              <a:gd name="connsiteY5" fmla="*/ 738417 h 2080074"/>
              <a:gd name="connsiteX6" fmla="*/ 1341279 w 2080159"/>
              <a:gd name="connsiteY6" fmla="*/ 801289 h 2080074"/>
              <a:gd name="connsiteX7" fmla="*/ 1042218 w 2080159"/>
              <a:gd name="connsiteY7" fmla="*/ 749567 h 2080074"/>
              <a:gd name="connsiteX8" fmla="*/ 710625 w 2080159"/>
              <a:gd name="connsiteY8" fmla="*/ 813220 h 2080074"/>
              <a:gd name="connsiteX9" fmla="*/ 706935 w 2080159"/>
              <a:gd name="connsiteY9" fmla="*/ 738415 h 2080074"/>
              <a:gd name="connsiteX10" fmla="*/ 1025414 w 2080159"/>
              <a:gd name="connsiteY10" fmla="*/ 81608 h 2080074"/>
              <a:gd name="connsiteX11" fmla="*/ 1343900 w 2080159"/>
              <a:gd name="connsiteY11" fmla="*/ 738415 h 2080074"/>
              <a:gd name="connsiteX12" fmla="*/ 968275 w 2080159"/>
              <a:gd name="connsiteY12" fmla="*/ 1437156 h 2080074"/>
              <a:gd name="connsiteX13" fmla="*/ 504947 w 2080159"/>
              <a:gd name="connsiteY13" fmla="*/ 1577331 h 2080074"/>
              <a:gd name="connsiteX14" fmla="*/ 214695 w 2080159"/>
              <a:gd name="connsiteY14" fmla="*/ 1524498 h 2080074"/>
              <a:gd name="connsiteX15" fmla="*/ 655989 w 2080159"/>
              <a:gd name="connsiteY15" fmla="*/ 912650 h 2080074"/>
              <a:gd name="connsiteX16" fmla="*/ 968275 w 2080159"/>
              <a:gd name="connsiteY16" fmla="*/ 1437156 h 2080074"/>
              <a:gd name="connsiteX17" fmla="*/ 719414 w 2080159"/>
              <a:gd name="connsiteY17" fmla="*/ 882443 h 2080074"/>
              <a:gd name="connsiteX18" fmla="*/ 1042218 w 2080159"/>
              <a:gd name="connsiteY18" fmla="*/ 817679 h 2080074"/>
              <a:gd name="connsiteX19" fmla="*/ 1333156 w 2080159"/>
              <a:gd name="connsiteY19" fmla="*/ 870765 h 2080074"/>
              <a:gd name="connsiteX20" fmla="*/ 1025414 w 2080159"/>
              <a:gd name="connsiteY20" fmla="*/ 1395158 h 2080074"/>
              <a:gd name="connsiteX21" fmla="*/ 719412 w 2080159"/>
              <a:gd name="connsiteY21" fmla="*/ 882444 h 2080074"/>
              <a:gd name="connsiteX22" fmla="*/ 1397827 w 2080159"/>
              <a:gd name="connsiteY22" fmla="*/ 897880 h 2080074"/>
              <a:gd name="connsiteX23" fmla="*/ 1867920 w 2080159"/>
              <a:gd name="connsiteY23" fmla="*/ 1512841 h 2080074"/>
              <a:gd name="connsiteX24" fmla="*/ 1545916 w 2080159"/>
              <a:gd name="connsiteY24" fmla="*/ 1577331 h 2080074"/>
              <a:gd name="connsiteX25" fmla="*/ 1082580 w 2080159"/>
              <a:gd name="connsiteY25" fmla="*/ 1437156 h 2080074"/>
              <a:gd name="connsiteX26" fmla="*/ 1397827 w 2080159"/>
              <a:gd name="connsiteY26" fmla="*/ 897880 h 2080074"/>
              <a:gd name="connsiteX27" fmla="*/ 253143 w 2080159"/>
              <a:gd name="connsiteY27" fmla="*/ 1608225 h 2080074"/>
              <a:gd name="connsiteX28" fmla="*/ 504945 w 2080159"/>
              <a:gd name="connsiteY28" fmla="*/ 1645424 h 2080074"/>
              <a:gd name="connsiteX29" fmla="*/ 1025414 w 2080159"/>
              <a:gd name="connsiteY29" fmla="*/ 1480063 h 2080074"/>
              <a:gd name="connsiteX30" fmla="*/ 1545916 w 2080159"/>
              <a:gd name="connsiteY30" fmla="*/ 1645424 h 2080074"/>
              <a:gd name="connsiteX31" fmla="*/ 1836161 w 2080159"/>
              <a:gd name="connsiteY31" fmla="*/ 1596000 h 2080074"/>
              <a:gd name="connsiteX32" fmla="*/ 1040078 w 2080159"/>
              <a:gd name="connsiteY32" fmla="*/ 2011964 h 2080074"/>
              <a:gd name="connsiteX33" fmla="*/ 253145 w 2080159"/>
              <a:gd name="connsiteY33" fmla="*/ 1608225 h 2080074"/>
              <a:gd name="connsiteX34" fmla="*/ 928095 w 2080159"/>
              <a:gd name="connsiteY34" fmla="*/ 75075 h 2080074"/>
              <a:gd name="connsiteX35" fmla="*/ 638820 w 2080159"/>
              <a:gd name="connsiteY35" fmla="*/ 738417 h 2080074"/>
              <a:gd name="connsiteX36" fmla="*/ 644790 w 2080159"/>
              <a:gd name="connsiteY36" fmla="*/ 842538 h 2080074"/>
              <a:gd name="connsiteX37" fmla="*/ 159990 w 2080159"/>
              <a:gd name="connsiteY37" fmla="*/ 1449879 h 2080074"/>
              <a:gd name="connsiteX38" fmla="*/ 68084 w 2080159"/>
              <a:gd name="connsiteY38" fmla="*/ 1040035 h 2080074"/>
              <a:gd name="connsiteX39" fmla="*/ 928095 w 2080159"/>
              <a:gd name="connsiteY39" fmla="*/ 75075 h 2080074"/>
              <a:gd name="connsiteX40" fmla="*/ 2012043 w 2080159"/>
              <a:gd name="connsiteY40" fmla="*/ 1040035 h 2080074"/>
              <a:gd name="connsiteX41" fmla="*/ 1923241 w 2080159"/>
              <a:gd name="connsiteY41" fmla="*/ 1443529 h 2080074"/>
              <a:gd name="connsiteX42" fmla="*/ 1407406 w 2080159"/>
              <a:gd name="connsiteY42" fmla="*/ 826987 h 2080074"/>
              <a:gd name="connsiteX43" fmla="*/ 1412004 w 2080159"/>
              <a:gd name="connsiteY43" fmla="*/ 738415 h 2080074"/>
              <a:gd name="connsiteX44" fmla="*/ 1119726 w 2080159"/>
              <a:gd name="connsiteY44" fmla="*/ 72134 h 2080074"/>
              <a:gd name="connsiteX45" fmla="*/ 2012041 w 2080159"/>
              <a:gd name="connsiteY45" fmla="*/ 1040033 h 2080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080159" h="2080074">
                <a:moveTo>
                  <a:pt x="2080159" y="1040037"/>
                </a:moveTo>
                <a:cubicBezTo>
                  <a:pt x="2080159" y="466568"/>
                  <a:pt x="1613574" y="0"/>
                  <a:pt x="1040080" y="0"/>
                </a:cubicBezTo>
                <a:cubicBezTo>
                  <a:pt x="466586" y="0"/>
                  <a:pt x="0" y="466568"/>
                  <a:pt x="0" y="1040037"/>
                </a:cubicBezTo>
                <a:cubicBezTo>
                  <a:pt x="0" y="1613508"/>
                  <a:pt x="466586" y="2080074"/>
                  <a:pt x="1040080" y="2080074"/>
                </a:cubicBezTo>
                <a:cubicBezTo>
                  <a:pt x="1613574" y="2080074"/>
                  <a:pt x="2080159" y="1613508"/>
                  <a:pt x="2080159" y="1040037"/>
                </a:cubicBezTo>
                <a:close/>
                <a:moveTo>
                  <a:pt x="1343901" y="738417"/>
                </a:moveTo>
                <a:cubicBezTo>
                  <a:pt x="1343901" y="759588"/>
                  <a:pt x="1342828" y="780507"/>
                  <a:pt x="1341279" y="801289"/>
                </a:cubicBezTo>
                <a:cubicBezTo>
                  <a:pt x="1247492" y="768370"/>
                  <a:pt x="1147118" y="749567"/>
                  <a:pt x="1042218" y="749567"/>
                </a:cubicBezTo>
                <a:cubicBezTo>
                  <a:pt x="925119" y="749567"/>
                  <a:pt x="813474" y="772629"/>
                  <a:pt x="710625" y="813220"/>
                </a:cubicBezTo>
                <a:cubicBezTo>
                  <a:pt x="708415" y="788544"/>
                  <a:pt x="706935" y="763656"/>
                  <a:pt x="706935" y="738415"/>
                </a:cubicBezTo>
                <a:cubicBezTo>
                  <a:pt x="706935" y="472419"/>
                  <a:pt x="831732" y="235426"/>
                  <a:pt x="1025414" y="81608"/>
                </a:cubicBezTo>
                <a:cubicBezTo>
                  <a:pt x="1219125" y="235426"/>
                  <a:pt x="1343900" y="472419"/>
                  <a:pt x="1343900" y="738415"/>
                </a:cubicBezTo>
                <a:close/>
                <a:moveTo>
                  <a:pt x="968275" y="1437156"/>
                </a:moveTo>
                <a:cubicBezTo>
                  <a:pt x="835402" y="1525548"/>
                  <a:pt x="676163" y="1577331"/>
                  <a:pt x="504947" y="1577331"/>
                </a:cubicBezTo>
                <a:cubicBezTo>
                  <a:pt x="402802" y="1577331"/>
                  <a:pt x="305300" y="1558054"/>
                  <a:pt x="214695" y="1524498"/>
                </a:cubicBezTo>
                <a:cubicBezTo>
                  <a:pt x="257152" y="1258025"/>
                  <a:pt x="424813" y="1033141"/>
                  <a:pt x="655989" y="912650"/>
                </a:cubicBezTo>
                <a:cubicBezTo>
                  <a:pt x="696948" y="1122053"/>
                  <a:pt x="809881" y="1305989"/>
                  <a:pt x="968275" y="1437156"/>
                </a:cubicBezTo>
                <a:close/>
                <a:moveTo>
                  <a:pt x="719414" y="882443"/>
                </a:moveTo>
                <a:cubicBezTo>
                  <a:pt x="818846" y="840830"/>
                  <a:pt x="927868" y="817679"/>
                  <a:pt x="1042218" y="817679"/>
                </a:cubicBezTo>
                <a:cubicBezTo>
                  <a:pt x="1144615" y="817679"/>
                  <a:pt x="1242341" y="837026"/>
                  <a:pt x="1333156" y="870765"/>
                </a:cubicBezTo>
                <a:cubicBezTo>
                  <a:pt x="1299372" y="1082195"/>
                  <a:pt x="1186300" y="1267407"/>
                  <a:pt x="1025414" y="1395158"/>
                </a:cubicBezTo>
                <a:cubicBezTo>
                  <a:pt x="867496" y="1269751"/>
                  <a:pt x="755450" y="1089028"/>
                  <a:pt x="719412" y="882444"/>
                </a:cubicBezTo>
                <a:close/>
                <a:moveTo>
                  <a:pt x="1397827" y="897880"/>
                </a:moveTo>
                <a:cubicBezTo>
                  <a:pt x="1641163" y="1012402"/>
                  <a:pt x="1820501" y="1239930"/>
                  <a:pt x="1867920" y="1512841"/>
                </a:cubicBezTo>
                <a:cubicBezTo>
                  <a:pt x="1768716" y="1554251"/>
                  <a:pt x="1659986" y="1577331"/>
                  <a:pt x="1545916" y="1577331"/>
                </a:cubicBezTo>
                <a:cubicBezTo>
                  <a:pt x="1374700" y="1577331"/>
                  <a:pt x="1215459" y="1525546"/>
                  <a:pt x="1082580" y="1437156"/>
                </a:cubicBezTo>
                <a:cubicBezTo>
                  <a:pt x="1244692" y="1302891"/>
                  <a:pt x="1359421" y="1113431"/>
                  <a:pt x="1397827" y="897880"/>
                </a:cubicBezTo>
                <a:close/>
                <a:moveTo>
                  <a:pt x="253143" y="1608225"/>
                </a:moveTo>
                <a:cubicBezTo>
                  <a:pt x="333227" y="1631694"/>
                  <a:pt x="417367" y="1645424"/>
                  <a:pt x="504945" y="1645424"/>
                </a:cubicBezTo>
                <a:cubicBezTo>
                  <a:pt x="698629" y="1645424"/>
                  <a:pt x="877922" y="1583891"/>
                  <a:pt x="1025414" y="1480063"/>
                </a:cubicBezTo>
                <a:cubicBezTo>
                  <a:pt x="1172932" y="1583891"/>
                  <a:pt x="1352231" y="1645424"/>
                  <a:pt x="1545916" y="1645424"/>
                </a:cubicBezTo>
                <a:cubicBezTo>
                  <a:pt x="1647647" y="1645424"/>
                  <a:pt x="1744858" y="1627167"/>
                  <a:pt x="1836161" y="1596000"/>
                </a:cubicBezTo>
                <a:cubicBezTo>
                  <a:pt x="1660240" y="1847086"/>
                  <a:pt x="1369257" y="2011964"/>
                  <a:pt x="1040078" y="2011964"/>
                </a:cubicBezTo>
                <a:cubicBezTo>
                  <a:pt x="716359" y="2011964"/>
                  <a:pt x="429893" y="1852299"/>
                  <a:pt x="253145" y="1608225"/>
                </a:cubicBezTo>
                <a:close/>
                <a:moveTo>
                  <a:pt x="928095" y="75075"/>
                </a:moveTo>
                <a:cubicBezTo>
                  <a:pt x="750281" y="240772"/>
                  <a:pt x="638820" y="476764"/>
                  <a:pt x="638820" y="738417"/>
                </a:cubicBezTo>
                <a:cubicBezTo>
                  <a:pt x="638820" y="773609"/>
                  <a:pt x="640873" y="808343"/>
                  <a:pt x="644790" y="842538"/>
                </a:cubicBezTo>
                <a:cubicBezTo>
                  <a:pt x="403569" y="960777"/>
                  <a:pt x="222663" y="1182520"/>
                  <a:pt x="159990" y="1449879"/>
                </a:cubicBezTo>
                <a:cubicBezTo>
                  <a:pt x="101639" y="1325133"/>
                  <a:pt x="68084" y="1186588"/>
                  <a:pt x="68084" y="1040035"/>
                </a:cubicBezTo>
                <a:cubicBezTo>
                  <a:pt x="68084" y="542030"/>
                  <a:pt x="444777" y="130847"/>
                  <a:pt x="928095" y="75075"/>
                </a:cubicBezTo>
                <a:close/>
                <a:moveTo>
                  <a:pt x="2012043" y="1040035"/>
                </a:moveTo>
                <a:cubicBezTo>
                  <a:pt x="2012043" y="1184086"/>
                  <a:pt x="1979696" y="1320440"/>
                  <a:pt x="1923241" y="1443529"/>
                </a:cubicBezTo>
                <a:cubicBezTo>
                  <a:pt x="1856334" y="1167083"/>
                  <a:pt x="1662828" y="939878"/>
                  <a:pt x="1407406" y="826987"/>
                </a:cubicBezTo>
                <a:cubicBezTo>
                  <a:pt x="1410252" y="797809"/>
                  <a:pt x="1412004" y="768307"/>
                  <a:pt x="1412004" y="738415"/>
                </a:cubicBezTo>
                <a:cubicBezTo>
                  <a:pt x="1412004" y="475265"/>
                  <a:pt x="1299318" y="237971"/>
                  <a:pt x="1119726" y="72134"/>
                </a:cubicBezTo>
                <a:cubicBezTo>
                  <a:pt x="1618465" y="112882"/>
                  <a:pt x="2012041" y="530985"/>
                  <a:pt x="2012041" y="1040033"/>
                </a:cubicBezTo>
                <a:close/>
              </a:path>
            </a:pathLst>
          </a:custGeom>
          <a:solidFill>
            <a:srgbClr val="5BC9BE"/>
          </a:solidFill>
          <a:ln w="180" cap="flat">
            <a:noFill/>
            <a:prstDash val="solid"/>
            <a:miter/>
          </a:ln>
        </p:spPr>
        <p:txBody>
          <a:bodyPr rtlCol="0" anchor="ctr"/>
          <a:lstStyle/>
          <a:p>
            <a:endParaRPr lang="fi-FI"/>
          </a:p>
        </p:txBody>
      </p:sp>
      <p:sp>
        <p:nvSpPr>
          <p:cNvPr id="23" name="Vapaamuotoinen: Muoto 22">
            <a:extLst>
              <a:ext uri="{FF2B5EF4-FFF2-40B4-BE49-F238E27FC236}">
                <a16:creationId xmlns:a16="http://schemas.microsoft.com/office/drawing/2014/main" id="{1AB1B36F-0133-2E95-64D9-268DE8A7B483}"/>
              </a:ext>
              <a:ext uri="{C183D7F6-B498-43B3-948B-1728B52AA6E4}">
                <adec:decorative xmlns:adec="http://schemas.microsoft.com/office/drawing/2017/decorative" val="1"/>
              </a:ext>
            </a:extLst>
          </p:cNvPr>
          <p:cNvSpPr/>
          <p:nvPr/>
        </p:nvSpPr>
        <p:spPr>
          <a:xfrm>
            <a:off x="25728" y="5554659"/>
            <a:ext cx="2080162" cy="1303363"/>
          </a:xfrm>
          <a:custGeom>
            <a:avLst/>
            <a:gdLst>
              <a:gd name="connsiteX0" fmla="*/ 2080159 w 2080162"/>
              <a:gd name="connsiteY0" fmla="*/ 1040037 h 1303363"/>
              <a:gd name="connsiteX1" fmla="*/ 1040080 w 2080162"/>
              <a:gd name="connsiteY1" fmla="*/ 0 h 1303363"/>
              <a:gd name="connsiteX2" fmla="*/ 0 w 2080162"/>
              <a:gd name="connsiteY2" fmla="*/ 1040037 h 1303363"/>
              <a:gd name="connsiteX3" fmla="*/ 33807 w 2080162"/>
              <a:gd name="connsiteY3" fmla="*/ 1303362 h 1303363"/>
              <a:gd name="connsiteX4" fmla="*/ 105083 w 2080162"/>
              <a:gd name="connsiteY4" fmla="*/ 1303362 h 1303363"/>
              <a:gd name="connsiteX5" fmla="*/ 68088 w 2080162"/>
              <a:gd name="connsiteY5" fmla="*/ 1040037 h 1303363"/>
              <a:gd name="connsiteX6" fmla="*/ 928098 w 2080162"/>
              <a:gd name="connsiteY6" fmla="*/ 75077 h 1303363"/>
              <a:gd name="connsiteX7" fmla="*/ 638826 w 2080162"/>
              <a:gd name="connsiteY7" fmla="*/ 738419 h 1303363"/>
              <a:gd name="connsiteX8" fmla="*/ 644795 w 2080162"/>
              <a:gd name="connsiteY8" fmla="*/ 842540 h 1303363"/>
              <a:gd name="connsiteX9" fmla="*/ 207901 w 2080162"/>
              <a:gd name="connsiteY9" fmla="*/ 1303362 h 1303363"/>
              <a:gd name="connsiteX10" fmla="*/ 282360 w 2080162"/>
              <a:gd name="connsiteY10" fmla="*/ 1303362 h 1303363"/>
              <a:gd name="connsiteX11" fmla="*/ 655990 w 2080162"/>
              <a:gd name="connsiteY11" fmla="*/ 912652 h 1303363"/>
              <a:gd name="connsiteX12" fmla="*/ 836940 w 2080162"/>
              <a:gd name="connsiteY12" fmla="*/ 1303362 h 1303363"/>
              <a:gd name="connsiteX13" fmla="*/ 926989 w 2080162"/>
              <a:gd name="connsiteY13" fmla="*/ 1303362 h 1303363"/>
              <a:gd name="connsiteX14" fmla="*/ 719419 w 2080162"/>
              <a:gd name="connsiteY14" fmla="*/ 882444 h 1303363"/>
              <a:gd name="connsiteX15" fmla="*/ 1042222 w 2080162"/>
              <a:gd name="connsiteY15" fmla="*/ 817681 h 1303363"/>
              <a:gd name="connsiteX16" fmla="*/ 1333160 w 2080162"/>
              <a:gd name="connsiteY16" fmla="*/ 870767 h 1303363"/>
              <a:gd name="connsiteX17" fmla="*/ 1123842 w 2080162"/>
              <a:gd name="connsiteY17" fmla="*/ 1303364 h 1303363"/>
              <a:gd name="connsiteX18" fmla="*/ 1213983 w 2080162"/>
              <a:gd name="connsiteY18" fmla="*/ 1303364 h 1303363"/>
              <a:gd name="connsiteX19" fmla="*/ 1397833 w 2080162"/>
              <a:gd name="connsiteY19" fmla="*/ 897882 h 1303363"/>
              <a:gd name="connsiteX20" fmla="*/ 1802132 w 2080162"/>
              <a:gd name="connsiteY20" fmla="*/ 1303364 h 1303363"/>
              <a:gd name="connsiteX21" fmla="*/ 1876861 w 2080162"/>
              <a:gd name="connsiteY21" fmla="*/ 1303364 h 1303363"/>
              <a:gd name="connsiteX22" fmla="*/ 1407417 w 2080162"/>
              <a:gd name="connsiteY22" fmla="*/ 826991 h 1303363"/>
              <a:gd name="connsiteX23" fmla="*/ 1412014 w 2080162"/>
              <a:gd name="connsiteY23" fmla="*/ 738419 h 1303363"/>
              <a:gd name="connsiteX24" fmla="*/ 1119735 w 2080162"/>
              <a:gd name="connsiteY24" fmla="*/ 72137 h 1303363"/>
              <a:gd name="connsiteX25" fmla="*/ 2012050 w 2080162"/>
              <a:gd name="connsiteY25" fmla="*/ 1040037 h 1303363"/>
              <a:gd name="connsiteX26" fmla="*/ 1975127 w 2080162"/>
              <a:gd name="connsiteY26" fmla="*/ 1303362 h 1303363"/>
              <a:gd name="connsiteX27" fmla="*/ 2046356 w 2080162"/>
              <a:gd name="connsiteY27" fmla="*/ 1303362 h 1303363"/>
              <a:gd name="connsiteX28" fmla="*/ 2080163 w 2080162"/>
              <a:gd name="connsiteY28" fmla="*/ 1040037 h 1303363"/>
              <a:gd name="connsiteX29" fmla="*/ 1343901 w 2080162"/>
              <a:gd name="connsiteY29" fmla="*/ 738417 h 1303363"/>
              <a:gd name="connsiteX30" fmla="*/ 1341278 w 2080162"/>
              <a:gd name="connsiteY30" fmla="*/ 801289 h 1303363"/>
              <a:gd name="connsiteX31" fmla="*/ 1042218 w 2080162"/>
              <a:gd name="connsiteY31" fmla="*/ 749567 h 1303363"/>
              <a:gd name="connsiteX32" fmla="*/ 710625 w 2080162"/>
              <a:gd name="connsiteY32" fmla="*/ 813213 h 1303363"/>
              <a:gd name="connsiteX33" fmla="*/ 706937 w 2080162"/>
              <a:gd name="connsiteY33" fmla="*/ 738415 h 1303363"/>
              <a:gd name="connsiteX34" fmla="*/ 1025416 w 2080162"/>
              <a:gd name="connsiteY34" fmla="*/ 81607 h 1303363"/>
              <a:gd name="connsiteX35" fmla="*/ 1343900 w 2080162"/>
              <a:gd name="connsiteY35" fmla="*/ 738415 h 1303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080162" h="1303363">
                <a:moveTo>
                  <a:pt x="2080159" y="1040037"/>
                </a:moveTo>
                <a:cubicBezTo>
                  <a:pt x="2080159" y="466569"/>
                  <a:pt x="1613574" y="0"/>
                  <a:pt x="1040080" y="0"/>
                </a:cubicBezTo>
                <a:cubicBezTo>
                  <a:pt x="466587" y="0"/>
                  <a:pt x="0" y="466569"/>
                  <a:pt x="0" y="1040037"/>
                </a:cubicBezTo>
                <a:cubicBezTo>
                  <a:pt x="0" y="1130985"/>
                  <a:pt x="11771" y="1219228"/>
                  <a:pt x="33807" y="1303362"/>
                </a:cubicBezTo>
                <a:lnTo>
                  <a:pt x="105083" y="1303362"/>
                </a:lnTo>
                <a:cubicBezTo>
                  <a:pt x="81128" y="1219634"/>
                  <a:pt x="68088" y="1131392"/>
                  <a:pt x="68088" y="1040037"/>
                </a:cubicBezTo>
                <a:cubicBezTo>
                  <a:pt x="68088" y="542032"/>
                  <a:pt x="444780" y="130849"/>
                  <a:pt x="928098" y="75077"/>
                </a:cubicBezTo>
                <a:cubicBezTo>
                  <a:pt x="750285" y="240774"/>
                  <a:pt x="638826" y="476766"/>
                  <a:pt x="638826" y="738419"/>
                </a:cubicBezTo>
                <a:cubicBezTo>
                  <a:pt x="638826" y="773611"/>
                  <a:pt x="640876" y="808345"/>
                  <a:pt x="644795" y="842540"/>
                </a:cubicBezTo>
                <a:cubicBezTo>
                  <a:pt x="449232" y="938398"/>
                  <a:pt x="293319" y="1102290"/>
                  <a:pt x="207901" y="1303362"/>
                </a:cubicBezTo>
                <a:lnTo>
                  <a:pt x="282360" y="1303362"/>
                </a:lnTo>
                <a:cubicBezTo>
                  <a:pt x="360460" y="1135649"/>
                  <a:pt x="492290" y="997971"/>
                  <a:pt x="655990" y="912652"/>
                </a:cubicBezTo>
                <a:cubicBezTo>
                  <a:pt x="684469" y="1058267"/>
                  <a:pt x="747763" y="1191558"/>
                  <a:pt x="836940" y="1303362"/>
                </a:cubicBezTo>
                <a:lnTo>
                  <a:pt x="926989" y="1303362"/>
                </a:lnTo>
                <a:cubicBezTo>
                  <a:pt x="821332" y="1187884"/>
                  <a:pt x="747423" y="1042975"/>
                  <a:pt x="719419" y="882444"/>
                </a:cubicBezTo>
                <a:cubicBezTo>
                  <a:pt x="818852" y="840832"/>
                  <a:pt x="927872" y="817681"/>
                  <a:pt x="1042222" y="817681"/>
                </a:cubicBezTo>
                <a:cubicBezTo>
                  <a:pt x="1144621" y="817681"/>
                  <a:pt x="1242347" y="837028"/>
                  <a:pt x="1333160" y="870767"/>
                </a:cubicBezTo>
                <a:cubicBezTo>
                  <a:pt x="1306771" y="1035929"/>
                  <a:pt x="1231996" y="1185093"/>
                  <a:pt x="1123842" y="1303364"/>
                </a:cubicBezTo>
                <a:lnTo>
                  <a:pt x="1213983" y="1303364"/>
                </a:lnTo>
                <a:cubicBezTo>
                  <a:pt x="1306229" y="1187796"/>
                  <a:pt x="1370859" y="1049275"/>
                  <a:pt x="1397833" y="897882"/>
                </a:cubicBezTo>
                <a:cubicBezTo>
                  <a:pt x="1575572" y="981534"/>
                  <a:pt x="1719152" y="1125484"/>
                  <a:pt x="1802132" y="1303364"/>
                </a:cubicBezTo>
                <a:lnTo>
                  <a:pt x="1876861" y="1303364"/>
                </a:lnTo>
                <a:cubicBezTo>
                  <a:pt x="1786750" y="1091119"/>
                  <a:pt x="1618166" y="920140"/>
                  <a:pt x="1407417" y="826991"/>
                </a:cubicBezTo>
                <a:cubicBezTo>
                  <a:pt x="1410261" y="797813"/>
                  <a:pt x="1412014" y="768311"/>
                  <a:pt x="1412014" y="738419"/>
                </a:cubicBezTo>
                <a:cubicBezTo>
                  <a:pt x="1412014" y="475268"/>
                  <a:pt x="1299327" y="237974"/>
                  <a:pt x="1119735" y="72137"/>
                </a:cubicBezTo>
                <a:cubicBezTo>
                  <a:pt x="1618467" y="112886"/>
                  <a:pt x="2012050" y="530988"/>
                  <a:pt x="2012050" y="1040037"/>
                </a:cubicBezTo>
                <a:cubicBezTo>
                  <a:pt x="2012050" y="1131379"/>
                  <a:pt x="1999038" y="1219627"/>
                  <a:pt x="1975127" y="1303362"/>
                </a:cubicBezTo>
                <a:lnTo>
                  <a:pt x="2046356" y="1303362"/>
                </a:lnTo>
                <a:cubicBezTo>
                  <a:pt x="2068392" y="1219228"/>
                  <a:pt x="2080163" y="1130985"/>
                  <a:pt x="2080163" y="1040037"/>
                </a:cubicBezTo>
                <a:close/>
                <a:moveTo>
                  <a:pt x="1343901" y="738417"/>
                </a:moveTo>
                <a:cubicBezTo>
                  <a:pt x="1343901" y="759588"/>
                  <a:pt x="1342828" y="780507"/>
                  <a:pt x="1341278" y="801289"/>
                </a:cubicBezTo>
                <a:cubicBezTo>
                  <a:pt x="1247493" y="768371"/>
                  <a:pt x="1147120" y="749567"/>
                  <a:pt x="1042218" y="749567"/>
                </a:cubicBezTo>
                <a:cubicBezTo>
                  <a:pt x="925119" y="749567"/>
                  <a:pt x="813474" y="772630"/>
                  <a:pt x="710625" y="813213"/>
                </a:cubicBezTo>
                <a:cubicBezTo>
                  <a:pt x="708417" y="788537"/>
                  <a:pt x="706937" y="763656"/>
                  <a:pt x="706937" y="738415"/>
                </a:cubicBezTo>
                <a:cubicBezTo>
                  <a:pt x="706937" y="472419"/>
                  <a:pt x="831732" y="235425"/>
                  <a:pt x="1025416" y="81607"/>
                </a:cubicBezTo>
                <a:cubicBezTo>
                  <a:pt x="1219124" y="235425"/>
                  <a:pt x="1343900" y="472419"/>
                  <a:pt x="1343900" y="738415"/>
                </a:cubicBezTo>
                <a:close/>
              </a:path>
            </a:pathLst>
          </a:custGeom>
          <a:solidFill>
            <a:srgbClr val="5BC9BE"/>
          </a:solidFill>
          <a:ln w="180" cap="flat">
            <a:noFill/>
            <a:prstDash val="solid"/>
            <a:miter/>
          </a:ln>
        </p:spPr>
        <p:txBody>
          <a:bodyPr rtlCol="0" anchor="ctr"/>
          <a:lstStyle/>
          <a:p>
            <a:endParaRPr lang="fi-FI"/>
          </a:p>
        </p:txBody>
      </p:sp>
      <p:sp>
        <p:nvSpPr>
          <p:cNvPr id="24" name="Vapaamuotoinen: Muoto 23">
            <a:extLst>
              <a:ext uri="{FF2B5EF4-FFF2-40B4-BE49-F238E27FC236}">
                <a16:creationId xmlns:a16="http://schemas.microsoft.com/office/drawing/2014/main" id="{9D9ADB83-5DE7-6D85-5CEA-91ECB373B058}"/>
              </a:ext>
              <a:ext uri="{C183D7F6-B498-43B3-948B-1728B52AA6E4}">
                <adec:decorative xmlns:adec="http://schemas.microsoft.com/office/drawing/2017/decorative" val="1"/>
              </a:ext>
            </a:extLst>
          </p:cNvPr>
          <p:cNvSpPr/>
          <p:nvPr/>
        </p:nvSpPr>
        <p:spPr>
          <a:xfrm>
            <a:off x="0" y="3813221"/>
            <a:ext cx="1099796" cy="2080075"/>
          </a:xfrm>
          <a:custGeom>
            <a:avLst/>
            <a:gdLst>
              <a:gd name="connsiteX0" fmla="*/ 1099797 w 1099796"/>
              <a:gd name="connsiteY0" fmla="*/ 1040037 h 2080075"/>
              <a:gd name="connsiteX1" fmla="*/ 59717 w 1099796"/>
              <a:gd name="connsiteY1" fmla="*/ 0 h 2080075"/>
              <a:gd name="connsiteX2" fmla="*/ 2 w 1099796"/>
              <a:gd name="connsiteY2" fmla="*/ 1755 h 2080075"/>
              <a:gd name="connsiteX3" fmla="*/ 2 w 1099796"/>
              <a:gd name="connsiteY3" fmla="*/ 120032 h 2080075"/>
              <a:gd name="connsiteX4" fmla="*/ 45055 w 1099796"/>
              <a:gd name="connsiteY4" fmla="*/ 81611 h 2080075"/>
              <a:gd name="connsiteX5" fmla="*/ 363540 w 1099796"/>
              <a:gd name="connsiteY5" fmla="*/ 738419 h 2080075"/>
              <a:gd name="connsiteX6" fmla="*/ 360918 w 1099796"/>
              <a:gd name="connsiteY6" fmla="*/ 801291 h 2080075"/>
              <a:gd name="connsiteX7" fmla="*/ 61857 w 1099796"/>
              <a:gd name="connsiteY7" fmla="*/ 749569 h 2080075"/>
              <a:gd name="connsiteX8" fmla="*/ 2 w 1099796"/>
              <a:gd name="connsiteY8" fmla="*/ 751723 h 2080075"/>
              <a:gd name="connsiteX9" fmla="*/ 2 w 1099796"/>
              <a:gd name="connsiteY9" fmla="*/ 819952 h 2080075"/>
              <a:gd name="connsiteX10" fmla="*/ 61857 w 1099796"/>
              <a:gd name="connsiteY10" fmla="*/ 817679 h 2080075"/>
              <a:gd name="connsiteX11" fmla="*/ 352795 w 1099796"/>
              <a:gd name="connsiteY11" fmla="*/ 870765 h 2080075"/>
              <a:gd name="connsiteX12" fmla="*/ 45053 w 1099796"/>
              <a:gd name="connsiteY12" fmla="*/ 1395158 h 2080075"/>
              <a:gd name="connsiteX13" fmla="*/ 0 w 1099796"/>
              <a:gd name="connsiteY13" fmla="*/ 1356733 h 2080075"/>
              <a:gd name="connsiteX14" fmla="*/ 0 w 1099796"/>
              <a:gd name="connsiteY14" fmla="*/ 1509833 h 2080075"/>
              <a:gd name="connsiteX15" fmla="*/ 45053 w 1099796"/>
              <a:gd name="connsiteY15" fmla="*/ 1480065 h 2080075"/>
              <a:gd name="connsiteX16" fmla="*/ 565555 w 1099796"/>
              <a:gd name="connsiteY16" fmla="*/ 1645425 h 2080075"/>
              <a:gd name="connsiteX17" fmla="*/ 855800 w 1099796"/>
              <a:gd name="connsiteY17" fmla="*/ 1596002 h 2080075"/>
              <a:gd name="connsiteX18" fmla="*/ 59717 w 1099796"/>
              <a:gd name="connsiteY18" fmla="*/ 2011966 h 2080075"/>
              <a:gd name="connsiteX19" fmla="*/ 2 w 1099796"/>
              <a:gd name="connsiteY19" fmla="*/ 2010142 h 2080075"/>
              <a:gd name="connsiteX20" fmla="*/ 2 w 1099796"/>
              <a:gd name="connsiteY20" fmla="*/ 2078321 h 2080075"/>
              <a:gd name="connsiteX21" fmla="*/ 59717 w 1099796"/>
              <a:gd name="connsiteY21" fmla="*/ 2080076 h 2080075"/>
              <a:gd name="connsiteX22" fmla="*/ 1099797 w 1099796"/>
              <a:gd name="connsiteY22" fmla="*/ 1040039 h 2080075"/>
              <a:gd name="connsiteX23" fmla="*/ 417466 w 1099796"/>
              <a:gd name="connsiteY23" fmla="*/ 897880 h 2080075"/>
              <a:gd name="connsiteX24" fmla="*/ 887559 w 1099796"/>
              <a:gd name="connsiteY24" fmla="*/ 1512841 h 2080075"/>
              <a:gd name="connsiteX25" fmla="*/ 565555 w 1099796"/>
              <a:gd name="connsiteY25" fmla="*/ 1577331 h 2080075"/>
              <a:gd name="connsiteX26" fmla="*/ 102219 w 1099796"/>
              <a:gd name="connsiteY26" fmla="*/ 1437156 h 2080075"/>
              <a:gd name="connsiteX27" fmla="*/ 417466 w 1099796"/>
              <a:gd name="connsiteY27" fmla="*/ 897880 h 2080075"/>
              <a:gd name="connsiteX28" fmla="*/ 1031684 w 1099796"/>
              <a:gd name="connsiteY28" fmla="*/ 1040037 h 2080075"/>
              <a:gd name="connsiteX29" fmla="*/ 942881 w 1099796"/>
              <a:gd name="connsiteY29" fmla="*/ 1443530 h 2080075"/>
              <a:gd name="connsiteX30" fmla="*/ 427047 w 1099796"/>
              <a:gd name="connsiteY30" fmla="*/ 826989 h 2080075"/>
              <a:gd name="connsiteX31" fmla="*/ 431644 w 1099796"/>
              <a:gd name="connsiteY31" fmla="*/ 738417 h 2080075"/>
              <a:gd name="connsiteX32" fmla="*/ 139367 w 1099796"/>
              <a:gd name="connsiteY32" fmla="*/ 72135 h 2080075"/>
              <a:gd name="connsiteX33" fmla="*/ 1031682 w 1099796"/>
              <a:gd name="connsiteY33" fmla="*/ 1040035 h 2080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099796" h="2080075">
                <a:moveTo>
                  <a:pt x="1099797" y="1040037"/>
                </a:moveTo>
                <a:cubicBezTo>
                  <a:pt x="1099797" y="466568"/>
                  <a:pt x="633211" y="0"/>
                  <a:pt x="59717" y="0"/>
                </a:cubicBezTo>
                <a:cubicBezTo>
                  <a:pt x="39672" y="0"/>
                  <a:pt x="19771" y="630"/>
                  <a:pt x="2" y="1755"/>
                </a:cubicBezTo>
                <a:lnTo>
                  <a:pt x="2" y="120032"/>
                </a:lnTo>
                <a:cubicBezTo>
                  <a:pt x="14563" y="106715"/>
                  <a:pt x="29586" y="93895"/>
                  <a:pt x="45055" y="81611"/>
                </a:cubicBezTo>
                <a:cubicBezTo>
                  <a:pt x="238765" y="235429"/>
                  <a:pt x="363540" y="472423"/>
                  <a:pt x="363540" y="738419"/>
                </a:cubicBezTo>
                <a:cubicBezTo>
                  <a:pt x="363540" y="759590"/>
                  <a:pt x="362468" y="780509"/>
                  <a:pt x="360918" y="801291"/>
                </a:cubicBezTo>
                <a:cubicBezTo>
                  <a:pt x="267131" y="768372"/>
                  <a:pt x="166757" y="749569"/>
                  <a:pt x="61857" y="749569"/>
                </a:cubicBezTo>
                <a:cubicBezTo>
                  <a:pt x="41060" y="749569"/>
                  <a:pt x="20436" y="750299"/>
                  <a:pt x="2" y="751723"/>
                </a:cubicBezTo>
                <a:lnTo>
                  <a:pt x="2" y="819952"/>
                </a:lnTo>
                <a:cubicBezTo>
                  <a:pt x="20427" y="818449"/>
                  <a:pt x="41055" y="817679"/>
                  <a:pt x="61857" y="817679"/>
                </a:cubicBezTo>
                <a:cubicBezTo>
                  <a:pt x="164255" y="817679"/>
                  <a:pt x="261988" y="837026"/>
                  <a:pt x="352795" y="870765"/>
                </a:cubicBezTo>
                <a:cubicBezTo>
                  <a:pt x="319011" y="1082195"/>
                  <a:pt x="205939" y="1267407"/>
                  <a:pt x="45053" y="1395158"/>
                </a:cubicBezTo>
                <a:cubicBezTo>
                  <a:pt x="29582" y="1382872"/>
                  <a:pt x="14562" y="1370054"/>
                  <a:pt x="0" y="1356733"/>
                </a:cubicBezTo>
                <a:lnTo>
                  <a:pt x="0" y="1509833"/>
                </a:lnTo>
                <a:cubicBezTo>
                  <a:pt x="15321" y="1500341"/>
                  <a:pt x="30347" y="1490417"/>
                  <a:pt x="45053" y="1480065"/>
                </a:cubicBezTo>
                <a:cubicBezTo>
                  <a:pt x="192571" y="1583893"/>
                  <a:pt x="371870" y="1645425"/>
                  <a:pt x="565555" y="1645425"/>
                </a:cubicBezTo>
                <a:cubicBezTo>
                  <a:pt x="667286" y="1645425"/>
                  <a:pt x="764497" y="1627169"/>
                  <a:pt x="855800" y="1596002"/>
                </a:cubicBezTo>
                <a:cubicBezTo>
                  <a:pt x="679879" y="1847088"/>
                  <a:pt x="388896" y="2011966"/>
                  <a:pt x="59717" y="2011966"/>
                </a:cubicBezTo>
                <a:cubicBezTo>
                  <a:pt x="39663" y="2011966"/>
                  <a:pt x="19751" y="2011350"/>
                  <a:pt x="2" y="2010142"/>
                </a:cubicBezTo>
                <a:lnTo>
                  <a:pt x="2" y="2078321"/>
                </a:lnTo>
                <a:cubicBezTo>
                  <a:pt x="19771" y="2079446"/>
                  <a:pt x="39672" y="2080076"/>
                  <a:pt x="59717" y="2080076"/>
                </a:cubicBezTo>
                <a:cubicBezTo>
                  <a:pt x="633211" y="2080076"/>
                  <a:pt x="1099797" y="1613509"/>
                  <a:pt x="1099797" y="1040039"/>
                </a:cubicBezTo>
                <a:close/>
                <a:moveTo>
                  <a:pt x="417466" y="897880"/>
                </a:moveTo>
                <a:cubicBezTo>
                  <a:pt x="660802" y="1012402"/>
                  <a:pt x="840140" y="1239930"/>
                  <a:pt x="887559" y="1512841"/>
                </a:cubicBezTo>
                <a:cubicBezTo>
                  <a:pt x="788355" y="1554251"/>
                  <a:pt x="679625" y="1577331"/>
                  <a:pt x="565555" y="1577331"/>
                </a:cubicBezTo>
                <a:cubicBezTo>
                  <a:pt x="394340" y="1577331"/>
                  <a:pt x="235098" y="1525546"/>
                  <a:pt x="102219" y="1437156"/>
                </a:cubicBezTo>
                <a:cubicBezTo>
                  <a:pt x="264330" y="1302891"/>
                  <a:pt x="379060" y="1113431"/>
                  <a:pt x="417466" y="897880"/>
                </a:cubicBezTo>
                <a:close/>
                <a:moveTo>
                  <a:pt x="1031684" y="1040037"/>
                </a:moveTo>
                <a:cubicBezTo>
                  <a:pt x="1031684" y="1184088"/>
                  <a:pt x="999336" y="1320441"/>
                  <a:pt x="942881" y="1443530"/>
                </a:cubicBezTo>
                <a:cubicBezTo>
                  <a:pt x="875975" y="1167084"/>
                  <a:pt x="682469" y="939880"/>
                  <a:pt x="427047" y="826989"/>
                </a:cubicBezTo>
                <a:cubicBezTo>
                  <a:pt x="429893" y="797811"/>
                  <a:pt x="431644" y="768309"/>
                  <a:pt x="431644" y="738417"/>
                </a:cubicBezTo>
                <a:cubicBezTo>
                  <a:pt x="431644" y="475266"/>
                  <a:pt x="318959" y="237972"/>
                  <a:pt x="139367" y="72135"/>
                </a:cubicBezTo>
                <a:cubicBezTo>
                  <a:pt x="638104" y="112884"/>
                  <a:pt x="1031682" y="530987"/>
                  <a:pt x="1031682" y="1040035"/>
                </a:cubicBezTo>
                <a:close/>
              </a:path>
            </a:pathLst>
          </a:custGeom>
          <a:solidFill>
            <a:srgbClr val="5BC9BE"/>
          </a:solidFill>
          <a:ln w="180" cap="flat">
            <a:noFill/>
            <a:prstDash val="solid"/>
            <a:miter/>
          </a:ln>
        </p:spPr>
        <p:txBody>
          <a:bodyPr rtlCol="0" anchor="ctr"/>
          <a:lstStyle/>
          <a:p>
            <a:endParaRPr lang="fi-FI"/>
          </a:p>
        </p:txBody>
      </p:sp>
      <p:sp>
        <p:nvSpPr>
          <p:cNvPr id="2" name="Otsikko 1">
            <a:extLst>
              <a:ext uri="{FF2B5EF4-FFF2-40B4-BE49-F238E27FC236}">
                <a16:creationId xmlns:a16="http://schemas.microsoft.com/office/drawing/2014/main" id="{F9AEBA78-AE72-44B8-2838-E5B9C5DCC4DD}"/>
              </a:ext>
            </a:extLst>
          </p:cNvPr>
          <p:cNvSpPr>
            <a:spLocks noGrp="1"/>
          </p:cNvSpPr>
          <p:nvPr>
            <p:ph type="ctrTitle" hasCustomPrompt="1"/>
          </p:nvPr>
        </p:nvSpPr>
        <p:spPr>
          <a:xfrm>
            <a:off x="551043" y="662152"/>
            <a:ext cx="9144000" cy="2766847"/>
          </a:xfrm>
        </p:spPr>
        <p:txBody>
          <a:bodyPr anchor="t" anchorCtr="0"/>
          <a:lstStyle>
            <a:lvl1pPr algn="l">
              <a:lnSpc>
                <a:spcPct val="82000"/>
              </a:lnSpc>
              <a:defRPr sz="6000" spc="-70" baseline="0">
                <a:solidFill>
                  <a:schemeClr val="tx1"/>
                </a:solidFill>
              </a:defRPr>
            </a:lvl1pPr>
          </a:lstStyle>
          <a:p>
            <a:r>
              <a:rPr lang="fi-FI" noProof="0" dirty="0"/>
              <a:t>Lisää otsikko tähän</a:t>
            </a:r>
            <a:endParaRPr lang="fi-FI" dirty="0"/>
          </a:p>
        </p:txBody>
      </p:sp>
    </p:spTree>
    <p:extLst>
      <p:ext uri="{BB962C8B-B14F-4D97-AF65-F5344CB8AC3E}">
        <p14:creationId xmlns:p14="http://schemas.microsoft.com/office/powerpoint/2010/main" val="343361647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Vain otsikko 2">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3536269-F77F-6223-B7EF-0B395848CC85}"/>
              </a:ext>
            </a:extLst>
          </p:cNvPr>
          <p:cNvSpPr>
            <a:spLocks noGrp="1"/>
          </p:cNvSpPr>
          <p:nvPr>
            <p:ph type="title" hasCustomPrompt="1"/>
          </p:nvPr>
        </p:nvSpPr>
        <p:spPr/>
        <p:txBody>
          <a:bodyPr/>
          <a:lstStyle/>
          <a:p>
            <a:r>
              <a:rPr lang="fi-FI" noProof="0" dirty="0"/>
              <a:t>Lisää otsikko tähän</a:t>
            </a:r>
            <a:endParaRPr lang="fi-FI" dirty="0"/>
          </a:p>
        </p:txBody>
      </p:sp>
      <p:sp>
        <p:nvSpPr>
          <p:cNvPr id="3" name="Päivämäärän paikkamerkki 2">
            <a:extLst>
              <a:ext uri="{FF2B5EF4-FFF2-40B4-BE49-F238E27FC236}">
                <a16:creationId xmlns:a16="http://schemas.microsoft.com/office/drawing/2014/main" id="{D578D70D-BDCB-6760-53A0-F579D88A6E22}"/>
              </a:ext>
            </a:extLst>
          </p:cNvPr>
          <p:cNvSpPr>
            <a:spLocks noGrp="1"/>
          </p:cNvSpPr>
          <p:nvPr>
            <p:ph type="dt" sz="half" idx="10"/>
          </p:nvPr>
        </p:nvSpPr>
        <p:spPr/>
        <p:txBody>
          <a:bodyPr/>
          <a:lstStyle/>
          <a:p>
            <a:fld id="{2B0C4623-61DF-4865-B8B5-E78CB267A83F}" type="datetimeFigureOut">
              <a:rPr lang="fi-FI" smtClean="0"/>
              <a:t>3.3.2026</a:t>
            </a:fld>
            <a:endParaRPr lang="fi-FI"/>
          </a:p>
        </p:txBody>
      </p:sp>
      <p:sp>
        <p:nvSpPr>
          <p:cNvPr id="4" name="Alatunnisteen paikkamerkki 3">
            <a:extLst>
              <a:ext uri="{FF2B5EF4-FFF2-40B4-BE49-F238E27FC236}">
                <a16:creationId xmlns:a16="http://schemas.microsoft.com/office/drawing/2014/main" id="{6E10CE78-8059-2B3E-9EBA-941FBDB34E33}"/>
              </a:ext>
            </a:extLst>
          </p:cNvPr>
          <p:cNvSpPr>
            <a:spLocks noGrp="1"/>
          </p:cNvSpPr>
          <p:nvPr>
            <p:ph type="ftr" sz="quarter" idx="11"/>
          </p:nvPr>
        </p:nvSpPr>
        <p:spPr/>
        <p:txBody>
          <a:bodyPr/>
          <a:lstStyle/>
          <a:p>
            <a:endParaRPr lang="fi-FI"/>
          </a:p>
        </p:txBody>
      </p:sp>
      <p:sp>
        <p:nvSpPr>
          <p:cNvPr id="5" name="Dian numeron paikkamerkki 4">
            <a:extLst>
              <a:ext uri="{FF2B5EF4-FFF2-40B4-BE49-F238E27FC236}">
                <a16:creationId xmlns:a16="http://schemas.microsoft.com/office/drawing/2014/main" id="{6C13920F-BD41-42FD-DCC1-1BB304B27A95}"/>
              </a:ext>
            </a:extLst>
          </p:cNvPr>
          <p:cNvSpPr>
            <a:spLocks noGrp="1"/>
          </p:cNvSpPr>
          <p:nvPr>
            <p:ph type="sldNum" sz="quarter" idx="12"/>
          </p:nvPr>
        </p:nvSpPr>
        <p:spPr/>
        <p:txBody>
          <a:bodyPr/>
          <a:lstStyle/>
          <a:p>
            <a:fld id="{9F89CF4B-6BB2-4C8F-83F6-6A8F61ACBFF0}" type="slidenum">
              <a:rPr lang="fi-FI" smtClean="0"/>
              <a:t>‹#›</a:t>
            </a:fld>
            <a:endParaRPr lang="fi-FI"/>
          </a:p>
        </p:txBody>
      </p:sp>
      <p:pic>
        <p:nvPicPr>
          <p:cNvPr id="7" name="Kuva 6" descr="Oikeuspalveluvirasto, Rättstjänstverket">
            <a:extLst>
              <a:ext uri="{FF2B5EF4-FFF2-40B4-BE49-F238E27FC236}">
                <a16:creationId xmlns:a16="http://schemas.microsoft.com/office/drawing/2014/main" id="{24B12788-8EC8-6958-2E0D-34796B13509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54731" y="6036380"/>
            <a:ext cx="2453269" cy="458754"/>
          </a:xfrm>
          <a:prstGeom prst="rect">
            <a:avLst/>
          </a:prstGeom>
        </p:spPr>
      </p:pic>
    </p:spTree>
    <p:extLst>
      <p:ext uri="{BB962C8B-B14F-4D97-AF65-F5344CB8AC3E}">
        <p14:creationId xmlns:p14="http://schemas.microsoft.com/office/powerpoint/2010/main" val="344404161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D404D8B1-CF88-2C9F-3E9B-A46422814046}"/>
              </a:ext>
            </a:extLst>
          </p:cNvPr>
          <p:cNvSpPr>
            <a:spLocks noGrp="1"/>
          </p:cNvSpPr>
          <p:nvPr>
            <p:ph type="dt" sz="half" idx="10"/>
          </p:nvPr>
        </p:nvSpPr>
        <p:spPr/>
        <p:txBody>
          <a:bodyPr/>
          <a:lstStyle/>
          <a:p>
            <a:fld id="{2B0C4623-61DF-4865-B8B5-E78CB267A83F}" type="datetimeFigureOut">
              <a:rPr lang="fi-FI" smtClean="0"/>
              <a:t>3.3.2026</a:t>
            </a:fld>
            <a:endParaRPr lang="fi-FI"/>
          </a:p>
        </p:txBody>
      </p:sp>
      <p:sp>
        <p:nvSpPr>
          <p:cNvPr id="3" name="Alatunnisteen paikkamerkki 2">
            <a:extLst>
              <a:ext uri="{FF2B5EF4-FFF2-40B4-BE49-F238E27FC236}">
                <a16:creationId xmlns:a16="http://schemas.microsoft.com/office/drawing/2014/main" id="{3228D5DC-AD05-8684-02A4-641E98DE49DF}"/>
              </a:ext>
            </a:extLst>
          </p:cNvPr>
          <p:cNvSpPr>
            <a:spLocks noGrp="1"/>
          </p:cNvSpPr>
          <p:nvPr>
            <p:ph type="ftr" sz="quarter" idx="11"/>
          </p:nvPr>
        </p:nvSpPr>
        <p:spPr/>
        <p:txBody>
          <a:bodyPr/>
          <a:lstStyle/>
          <a:p>
            <a:endParaRPr lang="fi-FI"/>
          </a:p>
        </p:txBody>
      </p:sp>
      <p:sp>
        <p:nvSpPr>
          <p:cNvPr id="4" name="Dian numeron paikkamerkki 3">
            <a:extLst>
              <a:ext uri="{FF2B5EF4-FFF2-40B4-BE49-F238E27FC236}">
                <a16:creationId xmlns:a16="http://schemas.microsoft.com/office/drawing/2014/main" id="{F1E10999-63B1-4C85-DA1D-F5B226317315}"/>
              </a:ext>
            </a:extLst>
          </p:cNvPr>
          <p:cNvSpPr>
            <a:spLocks noGrp="1"/>
          </p:cNvSpPr>
          <p:nvPr>
            <p:ph type="sldNum" sz="quarter" idx="12"/>
          </p:nvPr>
        </p:nvSpPr>
        <p:spPr/>
        <p:txBody>
          <a:bodyPr/>
          <a:lstStyle/>
          <a:p>
            <a:fld id="{9F89CF4B-6BB2-4C8F-83F6-6A8F61ACBFF0}" type="slidenum">
              <a:rPr lang="fi-FI" smtClean="0"/>
              <a:t>‹#›</a:t>
            </a:fld>
            <a:endParaRPr lang="fi-FI"/>
          </a:p>
        </p:txBody>
      </p:sp>
    </p:spTree>
    <p:extLst>
      <p:ext uri="{BB962C8B-B14F-4D97-AF65-F5344CB8AC3E}">
        <p14:creationId xmlns:p14="http://schemas.microsoft.com/office/powerpoint/2010/main" val="232153370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Lopetussivu">
    <p:bg>
      <p:bgPr>
        <a:solidFill>
          <a:srgbClr val="0A5A55"/>
        </a:solidFill>
        <a:effectLst/>
      </p:bgPr>
    </p:bg>
    <p:spTree>
      <p:nvGrpSpPr>
        <p:cNvPr id="1" name=""/>
        <p:cNvGrpSpPr/>
        <p:nvPr/>
      </p:nvGrpSpPr>
      <p:grpSpPr>
        <a:xfrm>
          <a:off x="0" y="0"/>
          <a:ext cx="0" cy="0"/>
          <a:chOff x="0" y="0"/>
          <a:chExt cx="0" cy="0"/>
        </a:xfrm>
      </p:grpSpPr>
      <p:sp>
        <p:nvSpPr>
          <p:cNvPr id="16" name="Vapaamuotoinen: Muoto 15">
            <a:extLst>
              <a:ext uri="{FF2B5EF4-FFF2-40B4-BE49-F238E27FC236}">
                <a16:creationId xmlns:a16="http://schemas.microsoft.com/office/drawing/2014/main" id="{9395A81A-68D3-03DF-E525-256421F59EEC}"/>
              </a:ext>
              <a:ext uri="{C183D7F6-B498-43B3-948B-1728B52AA6E4}">
                <adec:decorative xmlns:adec="http://schemas.microsoft.com/office/drawing/2017/decorative" val="1"/>
              </a:ext>
            </a:extLst>
          </p:cNvPr>
          <p:cNvSpPr/>
          <p:nvPr/>
        </p:nvSpPr>
        <p:spPr>
          <a:xfrm>
            <a:off x="11251041" y="2669952"/>
            <a:ext cx="941020" cy="2016849"/>
          </a:xfrm>
          <a:custGeom>
            <a:avLst/>
            <a:gdLst>
              <a:gd name="connsiteX0" fmla="*/ 941020 w 941020"/>
              <a:gd name="connsiteY0" fmla="*/ 0 h 2016849"/>
              <a:gd name="connsiteX1" fmla="*/ 0 w 941020"/>
              <a:gd name="connsiteY1" fmla="*/ 1008425 h 2016849"/>
              <a:gd name="connsiteX2" fmla="*/ 941020 w 941020"/>
              <a:gd name="connsiteY2" fmla="*/ 2016849 h 2016849"/>
              <a:gd name="connsiteX3" fmla="*/ 941020 w 941020"/>
              <a:gd name="connsiteY3" fmla="*/ 1950518 h 2016849"/>
              <a:gd name="connsiteX4" fmla="*/ 246038 w 941020"/>
              <a:gd name="connsiteY4" fmla="*/ 1560684 h 2016849"/>
              <a:gd name="connsiteX5" fmla="*/ 490767 w 941020"/>
              <a:gd name="connsiteY5" fmla="*/ 1596836 h 2016849"/>
              <a:gd name="connsiteX6" fmla="*/ 941020 w 941020"/>
              <a:gd name="connsiteY6" fmla="*/ 1472256 h 2016849"/>
              <a:gd name="connsiteX7" fmla="*/ 941020 w 941020"/>
              <a:gd name="connsiteY7" fmla="*/ 1394462 h 2016849"/>
              <a:gd name="connsiteX8" fmla="*/ 490767 w 941020"/>
              <a:gd name="connsiteY8" fmla="*/ 1530655 h 2016849"/>
              <a:gd name="connsiteX9" fmla="*/ 208667 w 941020"/>
              <a:gd name="connsiteY9" fmla="*/ 1479303 h 2016849"/>
              <a:gd name="connsiteX10" fmla="*/ 637574 w 941020"/>
              <a:gd name="connsiteY10" fmla="*/ 884614 h 2016849"/>
              <a:gd name="connsiteX11" fmla="*/ 941020 w 941020"/>
              <a:gd name="connsiteY11" fmla="*/ 1394343 h 2016849"/>
              <a:gd name="connsiteX12" fmla="*/ 941020 w 941020"/>
              <a:gd name="connsiteY12" fmla="*/ 1305218 h 2016849"/>
              <a:gd name="connsiteX13" fmla="*/ 699221 w 941020"/>
              <a:gd name="connsiteY13" fmla="*/ 855250 h 2016849"/>
              <a:gd name="connsiteX14" fmla="*/ 941020 w 941020"/>
              <a:gd name="connsiteY14" fmla="*/ 795467 h 2016849"/>
              <a:gd name="connsiteX15" fmla="*/ 941020 w 941020"/>
              <a:gd name="connsiteY15" fmla="*/ 729103 h 2016849"/>
              <a:gd name="connsiteX16" fmla="*/ 690680 w 941020"/>
              <a:gd name="connsiteY16" fmla="*/ 787966 h 2016849"/>
              <a:gd name="connsiteX17" fmla="*/ 687092 w 941020"/>
              <a:gd name="connsiteY17" fmla="*/ 715259 h 2016849"/>
              <a:gd name="connsiteX18" fmla="*/ 941020 w 941020"/>
              <a:gd name="connsiteY18" fmla="*/ 125257 h 2016849"/>
              <a:gd name="connsiteX19" fmla="*/ 941020 w 941020"/>
              <a:gd name="connsiteY19" fmla="*/ 0 h 2016849"/>
              <a:gd name="connsiteX20" fmla="*/ 902046 w 941020"/>
              <a:gd name="connsiteY20" fmla="*/ 70517 h 2016849"/>
              <a:gd name="connsiteX21" fmla="*/ 620893 w 941020"/>
              <a:gd name="connsiteY21" fmla="*/ 715259 h 2016849"/>
              <a:gd name="connsiteX22" fmla="*/ 626689 w 941020"/>
              <a:gd name="connsiteY22" fmla="*/ 816466 h 2016849"/>
              <a:gd name="connsiteX23" fmla="*/ 155499 w 941020"/>
              <a:gd name="connsiteY23" fmla="*/ 1406774 h 2016849"/>
              <a:gd name="connsiteX24" fmla="*/ 66172 w 941020"/>
              <a:gd name="connsiteY24" fmla="*/ 1008425 h 2016849"/>
              <a:gd name="connsiteX25" fmla="*/ 902046 w 941020"/>
              <a:gd name="connsiteY25" fmla="*/ 70517 h 2016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941020" h="2016849">
                <a:moveTo>
                  <a:pt x="941020" y="0"/>
                </a:moveTo>
                <a:cubicBezTo>
                  <a:pt x="416095" y="36011"/>
                  <a:pt x="0" y="474522"/>
                  <a:pt x="0" y="1008425"/>
                </a:cubicBezTo>
                <a:cubicBezTo>
                  <a:pt x="0" y="1542330"/>
                  <a:pt x="416095" y="1980839"/>
                  <a:pt x="941020" y="2016849"/>
                </a:cubicBezTo>
                <a:lnTo>
                  <a:pt x="941020" y="1950518"/>
                </a:lnTo>
                <a:cubicBezTo>
                  <a:pt x="655260" y="1929443"/>
                  <a:pt x="404987" y="1780194"/>
                  <a:pt x="246038" y="1560684"/>
                </a:cubicBezTo>
                <a:cubicBezTo>
                  <a:pt x="323876" y="1583494"/>
                  <a:pt x="405652" y="1596836"/>
                  <a:pt x="490767" y="1596836"/>
                </a:cubicBezTo>
                <a:cubicBezTo>
                  <a:pt x="655302" y="1596836"/>
                  <a:pt x="809153" y="1551147"/>
                  <a:pt x="941020" y="1472256"/>
                </a:cubicBezTo>
                <a:lnTo>
                  <a:pt x="941020" y="1394462"/>
                </a:lnTo>
                <a:cubicBezTo>
                  <a:pt x="811883" y="1480345"/>
                  <a:pt x="657142" y="1530655"/>
                  <a:pt x="490767" y="1530655"/>
                </a:cubicBezTo>
                <a:cubicBezTo>
                  <a:pt x="391491" y="1530655"/>
                  <a:pt x="296729" y="1511917"/>
                  <a:pt x="208667" y="1479303"/>
                </a:cubicBezTo>
                <a:cubicBezTo>
                  <a:pt x="249929" y="1220299"/>
                  <a:pt x="412884" y="1001720"/>
                  <a:pt x="637574" y="884614"/>
                </a:cubicBezTo>
                <a:cubicBezTo>
                  <a:pt x="677368" y="1088109"/>
                  <a:pt x="787104" y="1266860"/>
                  <a:pt x="941020" y="1394343"/>
                </a:cubicBezTo>
                <a:lnTo>
                  <a:pt x="941020" y="1305218"/>
                </a:lnTo>
                <a:cubicBezTo>
                  <a:pt x="816978" y="1187217"/>
                  <a:pt x="729845" y="1030844"/>
                  <a:pt x="699221" y="855250"/>
                </a:cubicBezTo>
                <a:cubicBezTo>
                  <a:pt x="774781" y="823624"/>
                  <a:pt x="856043" y="802971"/>
                  <a:pt x="941020" y="795467"/>
                </a:cubicBezTo>
                <a:lnTo>
                  <a:pt x="941020" y="729103"/>
                </a:lnTo>
                <a:cubicBezTo>
                  <a:pt x="853330" y="736423"/>
                  <a:pt x="769358" y="756914"/>
                  <a:pt x="690680" y="787966"/>
                </a:cubicBezTo>
                <a:cubicBezTo>
                  <a:pt x="688532" y="763981"/>
                  <a:pt x="687092" y="739794"/>
                  <a:pt x="687092" y="715259"/>
                </a:cubicBezTo>
                <a:cubicBezTo>
                  <a:pt x="687092" y="483172"/>
                  <a:pt x="784845" y="273820"/>
                  <a:pt x="941020" y="125257"/>
                </a:cubicBezTo>
                <a:lnTo>
                  <a:pt x="941020" y="0"/>
                </a:lnTo>
                <a:close/>
                <a:moveTo>
                  <a:pt x="902046" y="70517"/>
                </a:moveTo>
                <a:cubicBezTo>
                  <a:pt x="729218" y="231572"/>
                  <a:pt x="620893" y="460948"/>
                  <a:pt x="620893" y="715259"/>
                </a:cubicBezTo>
                <a:cubicBezTo>
                  <a:pt x="620893" y="749466"/>
                  <a:pt x="622880" y="783229"/>
                  <a:pt x="626689" y="816466"/>
                </a:cubicBezTo>
                <a:cubicBezTo>
                  <a:pt x="392240" y="931381"/>
                  <a:pt x="216407" y="1146913"/>
                  <a:pt x="155499" y="1406774"/>
                </a:cubicBezTo>
                <a:cubicBezTo>
                  <a:pt x="98786" y="1285526"/>
                  <a:pt x="66172" y="1150868"/>
                  <a:pt x="66172" y="1008425"/>
                </a:cubicBezTo>
                <a:cubicBezTo>
                  <a:pt x="66172" y="524383"/>
                  <a:pt x="432290" y="124727"/>
                  <a:pt x="902046" y="70517"/>
                </a:cubicBezTo>
                <a:close/>
              </a:path>
            </a:pathLst>
          </a:custGeom>
          <a:solidFill>
            <a:srgbClr val="3B7B77"/>
          </a:solidFill>
          <a:ln w="180" cap="flat">
            <a:noFill/>
            <a:prstDash val="solid"/>
            <a:miter/>
          </a:ln>
        </p:spPr>
        <p:txBody>
          <a:bodyPr rtlCol="0" anchor="ctr"/>
          <a:lstStyle/>
          <a:p>
            <a:endParaRPr lang="fi-FI"/>
          </a:p>
        </p:txBody>
      </p:sp>
      <p:sp>
        <p:nvSpPr>
          <p:cNvPr id="17" name="Vapaamuotoinen: Muoto 16">
            <a:extLst>
              <a:ext uri="{FF2B5EF4-FFF2-40B4-BE49-F238E27FC236}">
                <a16:creationId xmlns:a16="http://schemas.microsoft.com/office/drawing/2014/main" id="{9CDDFAD5-601D-BD12-6EA6-94B13DF0D4CB}"/>
              </a:ext>
              <a:ext uri="{C183D7F6-B498-43B3-948B-1728B52AA6E4}">
                <adec:decorative xmlns:adec="http://schemas.microsoft.com/office/drawing/2017/decorative" val="1"/>
              </a:ext>
            </a:extLst>
          </p:cNvPr>
          <p:cNvSpPr/>
          <p:nvPr/>
        </p:nvSpPr>
        <p:spPr>
          <a:xfrm>
            <a:off x="9557751" y="1689649"/>
            <a:ext cx="2021766" cy="2021765"/>
          </a:xfrm>
          <a:custGeom>
            <a:avLst/>
            <a:gdLst>
              <a:gd name="connsiteX0" fmla="*/ 2021766 w 2021766"/>
              <a:gd name="connsiteY0" fmla="*/ 1010882 h 2021765"/>
              <a:gd name="connsiteX1" fmla="*/ 1010879 w 2021766"/>
              <a:gd name="connsiteY1" fmla="*/ 0 h 2021765"/>
              <a:gd name="connsiteX2" fmla="*/ 0 w 2021766"/>
              <a:gd name="connsiteY2" fmla="*/ 1010882 h 2021765"/>
              <a:gd name="connsiteX3" fmla="*/ 1010879 w 2021766"/>
              <a:gd name="connsiteY3" fmla="*/ 2021766 h 2021765"/>
              <a:gd name="connsiteX4" fmla="*/ 2021766 w 2021766"/>
              <a:gd name="connsiteY4" fmla="*/ 1010882 h 2021765"/>
              <a:gd name="connsiteX5" fmla="*/ 1306175 w 2021766"/>
              <a:gd name="connsiteY5" fmla="*/ 717716 h 2021765"/>
              <a:gd name="connsiteX6" fmla="*/ 1303630 w 2021766"/>
              <a:gd name="connsiteY6" fmla="*/ 778828 h 2021765"/>
              <a:gd name="connsiteX7" fmla="*/ 1012962 w 2021766"/>
              <a:gd name="connsiteY7" fmla="*/ 728561 h 2021765"/>
              <a:gd name="connsiteX8" fmla="*/ 690680 w 2021766"/>
              <a:gd name="connsiteY8" fmla="*/ 790423 h 2021765"/>
              <a:gd name="connsiteX9" fmla="*/ 687092 w 2021766"/>
              <a:gd name="connsiteY9" fmla="*/ 717716 h 2021765"/>
              <a:gd name="connsiteX10" fmla="*/ 996636 w 2021766"/>
              <a:gd name="connsiteY10" fmla="*/ 79324 h 2021765"/>
              <a:gd name="connsiteX11" fmla="*/ 1306175 w 2021766"/>
              <a:gd name="connsiteY11" fmla="*/ 717716 h 2021765"/>
              <a:gd name="connsiteX12" fmla="*/ 941099 w 2021766"/>
              <a:gd name="connsiteY12" fmla="*/ 1396867 h 2021765"/>
              <a:gd name="connsiteX13" fmla="*/ 490767 w 2021766"/>
              <a:gd name="connsiteY13" fmla="*/ 1533112 h 2021765"/>
              <a:gd name="connsiteX14" fmla="*/ 208668 w 2021766"/>
              <a:gd name="connsiteY14" fmla="*/ 1481760 h 2021765"/>
              <a:gd name="connsiteX15" fmla="*/ 637574 w 2021766"/>
              <a:gd name="connsiteY15" fmla="*/ 887071 h 2021765"/>
              <a:gd name="connsiteX16" fmla="*/ 941099 w 2021766"/>
              <a:gd name="connsiteY16" fmla="*/ 1396867 h 2021765"/>
              <a:gd name="connsiteX17" fmla="*/ 699221 w 2021766"/>
              <a:gd name="connsiteY17" fmla="*/ 857707 h 2021765"/>
              <a:gd name="connsiteX18" fmla="*/ 1012962 w 2021766"/>
              <a:gd name="connsiteY18" fmla="*/ 794761 h 2021765"/>
              <a:gd name="connsiteX19" fmla="*/ 1295729 w 2021766"/>
              <a:gd name="connsiteY19" fmla="*/ 846355 h 2021765"/>
              <a:gd name="connsiteX20" fmla="*/ 996636 w 2021766"/>
              <a:gd name="connsiteY20" fmla="*/ 1356043 h 2021765"/>
              <a:gd name="connsiteX21" fmla="*/ 699221 w 2021766"/>
              <a:gd name="connsiteY21" fmla="*/ 857707 h 2021765"/>
              <a:gd name="connsiteX22" fmla="*/ 1358589 w 2021766"/>
              <a:gd name="connsiteY22" fmla="*/ 872706 h 2021765"/>
              <a:gd name="connsiteX23" fmla="*/ 1815485 w 2021766"/>
              <a:gd name="connsiteY23" fmla="*/ 1470433 h 2021765"/>
              <a:gd name="connsiteX24" fmla="*/ 1502518 w 2021766"/>
              <a:gd name="connsiteY24" fmla="*/ 1533112 h 2021765"/>
              <a:gd name="connsiteX25" fmla="*/ 1052194 w 2021766"/>
              <a:gd name="connsiteY25" fmla="*/ 1396867 h 2021765"/>
              <a:gd name="connsiteX26" fmla="*/ 1358589 w 2021766"/>
              <a:gd name="connsiteY26" fmla="*/ 872706 h 2021765"/>
              <a:gd name="connsiteX27" fmla="*/ 246038 w 2021766"/>
              <a:gd name="connsiteY27" fmla="*/ 1563142 h 2021765"/>
              <a:gd name="connsiteX28" fmla="*/ 490767 w 2021766"/>
              <a:gd name="connsiteY28" fmla="*/ 1599293 h 2021765"/>
              <a:gd name="connsiteX29" fmla="*/ 996636 w 2021766"/>
              <a:gd name="connsiteY29" fmla="*/ 1438574 h 2021765"/>
              <a:gd name="connsiteX30" fmla="*/ 1502518 w 2021766"/>
              <a:gd name="connsiteY30" fmla="*/ 1599293 h 2021765"/>
              <a:gd name="connsiteX31" fmla="*/ 1784624 w 2021766"/>
              <a:gd name="connsiteY31" fmla="*/ 1551262 h 2021765"/>
              <a:gd name="connsiteX32" fmla="*/ 1010879 w 2021766"/>
              <a:gd name="connsiteY32" fmla="*/ 1955560 h 2021765"/>
              <a:gd name="connsiteX33" fmla="*/ 246038 w 2021766"/>
              <a:gd name="connsiteY33" fmla="*/ 1563142 h 2021765"/>
              <a:gd name="connsiteX34" fmla="*/ 902048 w 2021766"/>
              <a:gd name="connsiteY34" fmla="*/ 72976 h 2021765"/>
              <a:gd name="connsiteX35" fmla="*/ 620893 w 2021766"/>
              <a:gd name="connsiteY35" fmla="*/ 717716 h 2021765"/>
              <a:gd name="connsiteX36" fmla="*/ 626689 w 2021766"/>
              <a:gd name="connsiteY36" fmla="*/ 818923 h 2021765"/>
              <a:gd name="connsiteX37" fmla="*/ 155499 w 2021766"/>
              <a:gd name="connsiteY37" fmla="*/ 1409231 h 2021765"/>
              <a:gd name="connsiteX38" fmla="*/ 66179 w 2021766"/>
              <a:gd name="connsiteY38" fmla="*/ 1010882 h 2021765"/>
              <a:gd name="connsiteX39" fmla="*/ 902048 w 2021766"/>
              <a:gd name="connsiteY39" fmla="*/ 72976 h 2021765"/>
              <a:gd name="connsiteX40" fmla="*/ 1955568 w 2021766"/>
              <a:gd name="connsiteY40" fmla="*/ 1010882 h 2021765"/>
              <a:gd name="connsiteX41" fmla="*/ 1869252 w 2021766"/>
              <a:gd name="connsiteY41" fmla="*/ 1403059 h 2021765"/>
              <a:gd name="connsiteX42" fmla="*/ 1367904 w 2021766"/>
              <a:gd name="connsiteY42" fmla="*/ 803810 h 2021765"/>
              <a:gd name="connsiteX43" fmla="*/ 1372374 w 2021766"/>
              <a:gd name="connsiteY43" fmla="*/ 717716 h 2021765"/>
              <a:gd name="connsiteX44" fmla="*/ 1088300 w 2021766"/>
              <a:gd name="connsiteY44" fmla="*/ 70117 h 2021765"/>
              <a:gd name="connsiteX45" fmla="*/ 1955568 w 2021766"/>
              <a:gd name="connsiteY45" fmla="*/ 1010882 h 2021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021766" h="2021765">
                <a:moveTo>
                  <a:pt x="2021766" y="1010882"/>
                </a:moveTo>
                <a:cubicBezTo>
                  <a:pt x="2021766" y="453492"/>
                  <a:pt x="1568273" y="0"/>
                  <a:pt x="1010879" y="0"/>
                </a:cubicBezTo>
                <a:cubicBezTo>
                  <a:pt x="453487" y="0"/>
                  <a:pt x="0" y="453492"/>
                  <a:pt x="0" y="1010882"/>
                </a:cubicBezTo>
                <a:cubicBezTo>
                  <a:pt x="0" y="1568273"/>
                  <a:pt x="453487" y="2021766"/>
                  <a:pt x="1010879" y="2021766"/>
                </a:cubicBezTo>
                <a:cubicBezTo>
                  <a:pt x="1568273" y="2021766"/>
                  <a:pt x="2021766" y="1568273"/>
                  <a:pt x="2021766" y="1010882"/>
                </a:cubicBezTo>
                <a:close/>
                <a:moveTo>
                  <a:pt x="1306175" y="717716"/>
                </a:moveTo>
                <a:cubicBezTo>
                  <a:pt x="1306175" y="738297"/>
                  <a:pt x="1305134" y="758628"/>
                  <a:pt x="1303630" y="778828"/>
                </a:cubicBezTo>
                <a:cubicBezTo>
                  <a:pt x="1212468" y="746836"/>
                  <a:pt x="1114919" y="728561"/>
                  <a:pt x="1012962" y="728561"/>
                </a:cubicBezTo>
                <a:cubicBezTo>
                  <a:pt x="899144" y="728561"/>
                  <a:pt x="790641" y="750971"/>
                  <a:pt x="690680" y="790423"/>
                </a:cubicBezTo>
                <a:cubicBezTo>
                  <a:pt x="688534" y="766440"/>
                  <a:pt x="687092" y="742251"/>
                  <a:pt x="687092" y="717716"/>
                </a:cubicBezTo>
                <a:cubicBezTo>
                  <a:pt x="687092" y="459176"/>
                  <a:pt x="808384" y="228829"/>
                  <a:pt x="996636" y="79324"/>
                </a:cubicBezTo>
                <a:cubicBezTo>
                  <a:pt x="1184903" y="228829"/>
                  <a:pt x="1306175" y="459176"/>
                  <a:pt x="1306175" y="717716"/>
                </a:cubicBezTo>
                <a:close/>
                <a:moveTo>
                  <a:pt x="941099" y="1396867"/>
                </a:moveTo>
                <a:cubicBezTo>
                  <a:pt x="811952" y="1482782"/>
                  <a:pt x="657176" y="1533112"/>
                  <a:pt x="490767" y="1533112"/>
                </a:cubicBezTo>
                <a:cubicBezTo>
                  <a:pt x="391491" y="1533112"/>
                  <a:pt x="296730" y="1514374"/>
                  <a:pt x="208668" y="1481760"/>
                </a:cubicBezTo>
                <a:cubicBezTo>
                  <a:pt x="249930" y="1222756"/>
                  <a:pt x="412892" y="1004177"/>
                  <a:pt x="637574" y="887071"/>
                </a:cubicBezTo>
                <a:cubicBezTo>
                  <a:pt x="677383" y="1090600"/>
                  <a:pt x="787150" y="1269378"/>
                  <a:pt x="941099" y="1396867"/>
                </a:cubicBezTo>
                <a:close/>
                <a:moveTo>
                  <a:pt x="699221" y="857707"/>
                </a:moveTo>
                <a:cubicBezTo>
                  <a:pt x="795861" y="817258"/>
                  <a:pt x="901824" y="794761"/>
                  <a:pt x="1012962" y="794761"/>
                </a:cubicBezTo>
                <a:cubicBezTo>
                  <a:pt x="1112486" y="794761"/>
                  <a:pt x="1207471" y="813562"/>
                  <a:pt x="1295729" y="846355"/>
                </a:cubicBezTo>
                <a:cubicBezTo>
                  <a:pt x="1262893" y="1051859"/>
                  <a:pt x="1152999" y="1231875"/>
                  <a:pt x="996636" y="1356043"/>
                </a:cubicBezTo>
                <a:cubicBezTo>
                  <a:pt x="843144" y="1234156"/>
                  <a:pt x="734240" y="1058495"/>
                  <a:pt x="699221" y="857707"/>
                </a:cubicBezTo>
                <a:close/>
                <a:moveTo>
                  <a:pt x="1358589" y="872706"/>
                </a:moveTo>
                <a:cubicBezTo>
                  <a:pt x="1595089" y="984022"/>
                  <a:pt x="1769398" y="1205167"/>
                  <a:pt x="1815485" y="1470433"/>
                </a:cubicBezTo>
                <a:cubicBezTo>
                  <a:pt x="1719061" y="1510679"/>
                  <a:pt x="1613389" y="1533112"/>
                  <a:pt x="1502518" y="1533112"/>
                </a:cubicBezTo>
                <a:cubicBezTo>
                  <a:pt x="1336109" y="1533112"/>
                  <a:pt x="1181340" y="1482782"/>
                  <a:pt x="1052194" y="1396867"/>
                </a:cubicBezTo>
                <a:cubicBezTo>
                  <a:pt x="1209750" y="1266368"/>
                  <a:pt x="1321263" y="1082219"/>
                  <a:pt x="1358589" y="872706"/>
                </a:cubicBezTo>
                <a:close/>
                <a:moveTo>
                  <a:pt x="246038" y="1563142"/>
                </a:moveTo>
                <a:cubicBezTo>
                  <a:pt x="323876" y="1585951"/>
                  <a:pt x="405652" y="1599293"/>
                  <a:pt x="490767" y="1599293"/>
                </a:cubicBezTo>
                <a:cubicBezTo>
                  <a:pt x="679014" y="1599293"/>
                  <a:pt x="853278" y="1539488"/>
                  <a:pt x="996636" y="1438574"/>
                </a:cubicBezTo>
                <a:cubicBezTo>
                  <a:pt x="1140007" y="1539488"/>
                  <a:pt x="1314271" y="1599293"/>
                  <a:pt x="1502518" y="1599293"/>
                </a:cubicBezTo>
                <a:cubicBezTo>
                  <a:pt x="1601401" y="1599293"/>
                  <a:pt x="1695877" y="1581550"/>
                  <a:pt x="1784624" y="1551262"/>
                </a:cubicBezTo>
                <a:cubicBezTo>
                  <a:pt x="1613631" y="1795304"/>
                  <a:pt x="1330820" y="1955560"/>
                  <a:pt x="1010879" y="1955560"/>
                </a:cubicBezTo>
                <a:cubicBezTo>
                  <a:pt x="696255" y="1955560"/>
                  <a:pt x="417818" y="1800373"/>
                  <a:pt x="246038" y="1563142"/>
                </a:cubicBezTo>
                <a:close/>
                <a:moveTo>
                  <a:pt x="902048" y="72976"/>
                </a:moveTo>
                <a:cubicBezTo>
                  <a:pt x="729218" y="234031"/>
                  <a:pt x="620893" y="463405"/>
                  <a:pt x="620893" y="717716"/>
                </a:cubicBezTo>
                <a:cubicBezTo>
                  <a:pt x="620893" y="751923"/>
                  <a:pt x="622886" y="785686"/>
                  <a:pt x="626689" y="818923"/>
                </a:cubicBezTo>
                <a:cubicBezTo>
                  <a:pt x="392247" y="933838"/>
                  <a:pt x="216408" y="1149370"/>
                  <a:pt x="155499" y="1409231"/>
                </a:cubicBezTo>
                <a:cubicBezTo>
                  <a:pt x="98794" y="1287985"/>
                  <a:pt x="66179" y="1153327"/>
                  <a:pt x="66179" y="1010882"/>
                </a:cubicBezTo>
                <a:cubicBezTo>
                  <a:pt x="66179" y="526842"/>
                  <a:pt x="432290" y="127184"/>
                  <a:pt x="902048" y="72976"/>
                </a:cubicBezTo>
                <a:close/>
                <a:moveTo>
                  <a:pt x="1955568" y="1010882"/>
                </a:moveTo>
                <a:cubicBezTo>
                  <a:pt x="1955568" y="1150893"/>
                  <a:pt x="1924129" y="1283425"/>
                  <a:pt x="1869252" y="1403059"/>
                </a:cubicBezTo>
                <a:cubicBezTo>
                  <a:pt x="1804228" y="1134365"/>
                  <a:pt x="1616158" y="913531"/>
                  <a:pt x="1367904" y="803810"/>
                </a:cubicBezTo>
                <a:cubicBezTo>
                  <a:pt x="1370673" y="775444"/>
                  <a:pt x="1372374" y="746768"/>
                  <a:pt x="1372374" y="717716"/>
                </a:cubicBezTo>
                <a:cubicBezTo>
                  <a:pt x="1372374" y="461945"/>
                  <a:pt x="1262848" y="231305"/>
                  <a:pt x="1088300" y="70117"/>
                </a:cubicBezTo>
                <a:cubicBezTo>
                  <a:pt x="1573035" y="109722"/>
                  <a:pt x="1955568" y="516110"/>
                  <a:pt x="1955568" y="1010882"/>
                </a:cubicBezTo>
                <a:close/>
              </a:path>
            </a:pathLst>
          </a:custGeom>
          <a:solidFill>
            <a:srgbClr val="3B7B77"/>
          </a:solidFill>
          <a:ln w="180" cap="flat">
            <a:noFill/>
            <a:prstDash val="solid"/>
            <a:miter/>
          </a:ln>
        </p:spPr>
        <p:txBody>
          <a:bodyPr rtlCol="0" anchor="ctr"/>
          <a:lstStyle/>
          <a:p>
            <a:endParaRPr lang="fi-FI"/>
          </a:p>
        </p:txBody>
      </p:sp>
      <p:sp>
        <p:nvSpPr>
          <p:cNvPr id="18" name="Vapaamuotoinen: Muoto 17">
            <a:extLst>
              <a:ext uri="{FF2B5EF4-FFF2-40B4-BE49-F238E27FC236}">
                <a16:creationId xmlns:a16="http://schemas.microsoft.com/office/drawing/2014/main" id="{A8B4C4BD-4CC1-B714-E9D6-FBC9F37909C8}"/>
              </a:ext>
              <a:ext uri="{C183D7F6-B498-43B3-948B-1728B52AA6E4}">
                <adec:decorative xmlns:adec="http://schemas.microsoft.com/office/drawing/2017/decorative" val="1"/>
              </a:ext>
            </a:extLst>
          </p:cNvPr>
          <p:cNvSpPr/>
          <p:nvPr/>
        </p:nvSpPr>
        <p:spPr>
          <a:xfrm>
            <a:off x="11251041" y="714261"/>
            <a:ext cx="941020" cy="2016849"/>
          </a:xfrm>
          <a:custGeom>
            <a:avLst/>
            <a:gdLst>
              <a:gd name="connsiteX0" fmla="*/ 941020 w 941020"/>
              <a:gd name="connsiteY0" fmla="*/ 0 h 2016849"/>
              <a:gd name="connsiteX1" fmla="*/ 0 w 941020"/>
              <a:gd name="connsiteY1" fmla="*/ 1008425 h 2016849"/>
              <a:gd name="connsiteX2" fmla="*/ 941020 w 941020"/>
              <a:gd name="connsiteY2" fmla="*/ 2016850 h 2016849"/>
              <a:gd name="connsiteX3" fmla="*/ 941020 w 941020"/>
              <a:gd name="connsiteY3" fmla="*/ 1950516 h 2016849"/>
              <a:gd name="connsiteX4" fmla="*/ 246038 w 941020"/>
              <a:gd name="connsiteY4" fmla="*/ 1560685 h 2016849"/>
              <a:gd name="connsiteX5" fmla="*/ 490767 w 941020"/>
              <a:gd name="connsiteY5" fmla="*/ 1596834 h 2016849"/>
              <a:gd name="connsiteX6" fmla="*/ 941020 w 941020"/>
              <a:gd name="connsiteY6" fmla="*/ 1472254 h 2016849"/>
              <a:gd name="connsiteX7" fmla="*/ 941020 w 941020"/>
              <a:gd name="connsiteY7" fmla="*/ 1394462 h 2016849"/>
              <a:gd name="connsiteX8" fmla="*/ 490767 w 941020"/>
              <a:gd name="connsiteY8" fmla="*/ 1530655 h 2016849"/>
              <a:gd name="connsiteX9" fmla="*/ 208667 w 941020"/>
              <a:gd name="connsiteY9" fmla="*/ 1479303 h 2016849"/>
              <a:gd name="connsiteX10" fmla="*/ 637574 w 941020"/>
              <a:gd name="connsiteY10" fmla="*/ 884612 h 2016849"/>
              <a:gd name="connsiteX11" fmla="*/ 941020 w 941020"/>
              <a:gd name="connsiteY11" fmla="*/ 1394343 h 2016849"/>
              <a:gd name="connsiteX12" fmla="*/ 941020 w 941020"/>
              <a:gd name="connsiteY12" fmla="*/ 1305218 h 2016849"/>
              <a:gd name="connsiteX13" fmla="*/ 699221 w 941020"/>
              <a:gd name="connsiteY13" fmla="*/ 855250 h 2016849"/>
              <a:gd name="connsiteX14" fmla="*/ 941020 w 941020"/>
              <a:gd name="connsiteY14" fmla="*/ 795467 h 2016849"/>
              <a:gd name="connsiteX15" fmla="*/ 941020 w 941020"/>
              <a:gd name="connsiteY15" fmla="*/ 729103 h 2016849"/>
              <a:gd name="connsiteX16" fmla="*/ 690680 w 941020"/>
              <a:gd name="connsiteY16" fmla="*/ 787966 h 2016849"/>
              <a:gd name="connsiteX17" fmla="*/ 687092 w 941020"/>
              <a:gd name="connsiteY17" fmla="*/ 715259 h 2016849"/>
              <a:gd name="connsiteX18" fmla="*/ 941020 w 941020"/>
              <a:gd name="connsiteY18" fmla="*/ 125257 h 2016849"/>
              <a:gd name="connsiteX19" fmla="*/ 941020 w 941020"/>
              <a:gd name="connsiteY19" fmla="*/ 0 h 2016849"/>
              <a:gd name="connsiteX20" fmla="*/ 902046 w 941020"/>
              <a:gd name="connsiteY20" fmla="*/ 70517 h 2016849"/>
              <a:gd name="connsiteX21" fmla="*/ 620893 w 941020"/>
              <a:gd name="connsiteY21" fmla="*/ 715259 h 2016849"/>
              <a:gd name="connsiteX22" fmla="*/ 626689 w 941020"/>
              <a:gd name="connsiteY22" fmla="*/ 816464 h 2016849"/>
              <a:gd name="connsiteX23" fmla="*/ 155499 w 941020"/>
              <a:gd name="connsiteY23" fmla="*/ 1406774 h 2016849"/>
              <a:gd name="connsiteX24" fmla="*/ 66172 w 941020"/>
              <a:gd name="connsiteY24" fmla="*/ 1008425 h 2016849"/>
              <a:gd name="connsiteX25" fmla="*/ 902046 w 941020"/>
              <a:gd name="connsiteY25" fmla="*/ 70517 h 2016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941020" h="2016849">
                <a:moveTo>
                  <a:pt x="941020" y="0"/>
                </a:moveTo>
                <a:cubicBezTo>
                  <a:pt x="416095" y="36011"/>
                  <a:pt x="0" y="474521"/>
                  <a:pt x="0" y="1008425"/>
                </a:cubicBezTo>
                <a:cubicBezTo>
                  <a:pt x="0" y="1542328"/>
                  <a:pt x="416095" y="1980839"/>
                  <a:pt x="941020" y="2016850"/>
                </a:cubicBezTo>
                <a:lnTo>
                  <a:pt x="941020" y="1950516"/>
                </a:lnTo>
                <a:cubicBezTo>
                  <a:pt x="655260" y="1929443"/>
                  <a:pt x="404987" y="1780195"/>
                  <a:pt x="246038" y="1560685"/>
                </a:cubicBezTo>
                <a:cubicBezTo>
                  <a:pt x="323876" y="1583494"/>
                  <a:pt x="405652" y="1596834"/>
                  <a:pt x="490767" y="1596834"/>
                </a:cubicBezTo>
                <a:cubicBezTo>
                  <a:pt x="655302" y="1596834"/>
                  <a:pt x="809153" y="1551146"/>
                  <a:pt x="941020" y="1472254"/>
                </a:cubicBezTo>
                <a:lnTo>
                  <a:pt x="941020" y="1394462"/>
                </a:lnTo>
                <a:cubicBezTo>
                  <a:pt x="811883" y="1480345"/>
                  <a:pt x="657142" y="1530655"/>
                  <a:pt x="490767" y="1530655"/>
                </a:cubicBezTo>
                <a:cubicBezTo>
                  <a:pt x="391491" y="1530655"/>
                  <a:pt x="296729" y="1511917"/>
                  <a:pt x="208667" y="1479303"/>
                </a:cubicBezTo>
                <a:cubicBezTo>
                  <a:pt x="249929" y="1220299"/>
                  <a:pt x="412884" y="1001720"/>
                  <a:pt x="637574" y="884612"/>
                </a:cubicBezTo>
                <a:cubicBezTo>
                  <a:pt x="677368" y="1088109"/>
                  <a:pt x="787104" y="1266860"/>
                  <a:pt x="941020" y="1394343"/>
                </a:cubicBezTo>
                <a:lnTo>
                  <a:pt x="941020" y="1305218"/>
                </a:lnTo>
                <a:cubicBezTo>
                  <a:pt x="816978" y="1187217"/>
                  <a:pt x="729845" y="1030842"/>
                  <a:pt x="699221" y="855250"/>
                </a:cubicBezTo>
                <a:cubicBezTo>
                  <a:pt x="774781" y="823624"/>
                  <a:pt x="856043" y="802971"/>
                  <a:pt x="941020" y="795467"/>
                </a:cubicBezTo>
                <a:lnTo>
                  <a:pt x="941020" y="729103"/>
                </a:lnTo>
                <a:cubicBezTo>
                  <a:pt x="853330" y="736423"/>
                  <a:pt x="769358" y="756914"/>
                  <a:pt x="690680" y="787966"/>
                </a:cubicBezTo>
                <a:cubicBezTo>
                  <a:pt x="688532" y="763981"/>
                  <a:pt x="687092" y="739795"/>
                  <a:pt x="687092" y="715259"/>
                </a:cubicBezTo>
                <a:cubicBezTo>
                  <a:pt x="687092" y="483172"/>
                  <a:pt x="784845" y="273820"/>
                  <a:pt x="941020" y="125257"/>
                </a:cubicBezTo>
                <a:lnTo>
                  <a:pt x="941020" y="0"/>
                </a:lnTo>
                <a:close/>
                <a:moveTo>
                  <a:pt x="902046" y="70517"/>
                </a:moveTo>
                <a:cubicBezTo>
                  <a:pt x="729218" y="231572"/>
                  <a:pt x="620893" y="460948"/>
                  <a:pt x="620893" y="715259"/>
                </a:cubicBezTo>
                <a:cubicBezTo>
                  <a:pt x="620893" y="749466"/>
                  <a:pt x="622880" y="783229"/>
                  <a:pt x="626689" y="816464"/>
                </a:cubicBezTo>
                <a:cubicBezTo>
                  <a:pt x="392240" y="931379"/>
                  <a:pt x="216407" y="1146911"/>
                  <a:pt x="155499" y="1406774"/>
                </a:cubicBezTo>
                <a:cubicBezTo>
                  <a:pt x="98786" y="1285526"/>
                  <a:pt x="66172" y="1150868"/>
                  <a:pt x="66172" y="1008425"/>
                </a:cubicBezTo>
                <a:cubicBezTo>
                  <a:pt x="66172" y="524383"/>
                  <a:pt x="432290" y="124727"/>
                  <a:pt x="902046" y="70517"/>
                </a:cubicBezTo>
                <a:close/>
              </a:path>
            </a:pathLst>
          </a:custGeom>
          <a:solidFill>
            <a:srgbClr val="3B7B77"/>
          </a:solidFill>
          <a:ln w="180" cap="flat">
            <a:noFill/>
            <a:prstDash val="solid"/>
            <a:miter/>
          </a:ln>
        </p:spPr>
        <p:txBody>
          <a:bodyPr rtlCol="0" anchor="ctr"/>
          <a:lstStyle/>
          <a:p>
            <a:endParaRPr lang="fi-FI"/>
          </a:p>
        </p:txBody>
      </p:sp>
      <p:sp>
        <p:nvSpPr>
          <p:cNvPr id="19" name="Vapaamuotoinen: Muoto 18">
            <a:extLst>
              <a:ext uri="{FF2B5EF4-FFF2-40B4-BE49-F238E27FC236}">
                <a16:creationId xmlns:a16="http://schemas.microsoft.com/office/drawing/2014/main" id="{3B2680CA-AC86-B612-7C34-65F72A164D31}"/>
              </a:ext>
              <a:ext uri="{C183D7F6-B498-43B3-948B-1728B52AA6E4}">
                <adec:decorative xmlns:adec="http://schemas.microsoft.com/office/drawing/2017/decorative" val="1"/>
              </a:ext>
            </a:extLst>
          </p:cNvPr>
          <p:cNvSpPr/>
          <p:nvPr/>
        </p:nvSpPr>
        <p:spPr>
          <a:xfrm>
            <a:off x="9557751" y="2037"/>
            <a:ext cx="2021766" cy="1753685"/>
          </a:xfrm>
          <a:custGeom>
            <a:avLst/>
            <a:gdLst>
              <a:gd name="connsiteX0" fmla="*/ 2021766 w 2021766"/>
              <a:gd name="connsiteY0" fmla="*/ 742804 h 1753685"/>
              <a:gd name="connsiteX1" fmla="*/ 1695753 w 2021766"/>
              <a:gd name="connsiteY1" fmla="*/ 0 h 1753685"/>
              <a:gd name="connsiteX2" fmla="*/ 1593158 w 2021766"/>
              <a:gd name="connsiteY2" fmla="*/ 0 h 1753685"/>
              <a:gd name="connsiteX3" fmla="*/ 1955568 w 2021766"/>
              <a:gd name="connsiteY3" fmla="*/ 742804 h 1753685"/>
              <a:gd name="connsiteX4" fmla="*/ 1869252 w 2021766"/>
              <a:gd name="connsiteY4" fmla="*/ 1134979 h 1753685"/>
              <a:gd name="connsiteX5" fmla="*/ 1367904 w 2021766"/>
              <a:gd name="connsiteY5" fmla="*/ 535730 h 1753685"/>
              <a:gd name="connsiteX6" fmla="*/ 1372374 w 2021766"/>
              <a:gd name="connsiteY6" fmla="*/ 449636 h 1753685"/>
              <a:gd name="connsiteX7" fmla="*/ 1248821 w 2021766"/>
              <a:gd name="connsiteY7" fmla="*/ 0 h 1753685"/>
              <a:gd name="connsiteX8" fmla="*/ 1170253 w 2021766"/>
              <a:gd name="connsiteY8" fmla="*/ 0 h 1753685"/>
              <a:gd name="connsiteX9" fmla="*/ 1306175 w 2021766"/>
              <a:gd name="connsiteY9" fmla="*/ 449636 h 1753685"/>
              <a:gd name="connsiteX10" fmla="*/ 1303630 w 2021766"/>
              <a:gd name="connsiteY10" fmla="*/ 510748 h 1753685"/>
              <a:gd name="connsiteX11" fmla="*/ 1012962 w 2021766"/>
              <a:gd name="connsiteY11" fmla="*/ 460476 h 1753685"/>
              <a:gd name="connsiteX12" fmla="*/ 690680 w 2021766"/>
              <a:gd name="connsiteY12" fmla="*/ 522344 h 1753685"/>
              <a:gd name="connsiteX13" fmla="*/ 687092 w 2021766"/>
              <a:gd name="connsiteY13" fmla="*/ 449636 h 1753685"/>
              <a:gd name="connsiteX14" fmla="*/ 823025 w 2021766"/>
              <a:gd name="connsiteY14" fmla="*/ 0 h 1753685"/>
              <a:gd name="connsiteX15" fmla="*/ 744532 w 2021766"/>
              <a:gd name="connsiteY15" fmla="*/ 0 h 1753685"/>
              <a:gd name="connsiteX16" fmla="*/ 620893 w 2021766"/>
              <a:gd name="connsiteY16" fmla="*/ 449636 h 1753685"/>
              <a:gd name="connsiteX17" fmla="*/ 626689 w 2021766"/>
              <a:gd name="connsiteY17" fmla="*/ 550843 h 1753685"/>
              <a:gd name="connsiteX18" fmla="*/ 155499 w 2021766"/>
              <a:gd name="connsiteY18" fmla="*/ 1141151 h 1753685"/>
              <a:gd name="connsiteX19" fmla="*/ 66179 w 2021766"/>
              <a:gd name="connsiteY19" fmla="*/ 742804 h 1753685"/>
              <a:gd name="connsiteX20" fmla="*/ 428440 w 2021766"/>
              <a:gd name="connsiteY20" fmla="*/ 0 h 1753685"/>
              <a:gd name="connsiteX21" fmla="*/ 326009 w 2021766"/>
              <a:gd name="connsiteY21" fmla="*/ 0 h 1753685"/>
              <a:gd name="connsiteX22" fmla="*/ 0 w 2021766"/>
              <a:gd name="connsiteY22" fmla="*/ 742804 h 1753685"/>
              <a:gd name="connsiteX23" fmla="*/ 1010879 w 2021766"/>
              <a:gd name="connsiteY23" fmla="*/ 1753686 h 1753685"/>
              <a:gd name="connsiteX24" fmla="*/ 2021766 w 2021766"/>
              <a:gd name="connsiteY24" fmla="*/ 742804 h 1753685"/>
              <a:gd name="connsiteX25" fmla="*/ 941099 w 2021766"/>
              <a:gd name="connsiteY25" fmla="*/ 1128789 h 1753685"/>
              <a:gd name="connsiteX26" fmla="*/ 490767 w 2021766"/>
              <a:gd name="connsiteY26" fmla="*/ 1265035 h 1753685"/>
              <a:gd name="connsiteX27" fmla="*/ 208668 w 2021766"/>
              <a:gd name="connsiteY27" fmla="*/ 1213681 h 1753685"/>
              <a:gd name="connsiteX28" fmla="*/ 637574 w 2021766"/>
              <a:gd name="connsiteY28" fmla="*/ 618984 h 1753685"/>
              <a:gd name="connsiteX29" fmla="*/ 941099 w 2021766"/>
              <a:gd name="connsiteY29" fmla="*/ 1128789 h 1753685"/>
              <a:gd name="connsiteX30" fmla="*/ 699221 w 2021766"/>
              <a:gd name="connsiteY30" fmla="*/ 589630 h 1753685"/>
              <a:gd name="connsiteX31" fmla="*/ 1012962 w 2021766"/>
              <a:gd name="connsiteY31" fmla="*/ 526682 h 1753685"/>
              <a:gd name="connsiteX32" fmla="*/ 1295729 w 2021766"/>
              <a:gd name="connsiteY32" fmla="*/ 578275 h 1753685"/>
              <a:gd name="connsiteX33" fmla="*/ 996636 w 2021766"/>
              <a:gd name="connsiteY33" fmla="*/ 1087963 h 1753685"/>
              <a:gd name="connsiteX34" fmla="*/ 699221 w 2021766"/>
              <a:gd name="connsiteY34" fmla="*/ 589630 h 1753685"/>
              <a:gd name="connsiteX35" fmla="*/ 1358589 w 2021766"/>
              <a:gd name="connsiteY35" fmla="*/ 604627 h 1753685"/>
              <a:gd name="connsiteX36" fmla="*/ 1815485 w 2021766"/>
              <a:gd name="connsiteY36" fmla="*/ 1202353 h 1753685"/>
              <a:gd name="connsiteX37" fmla="*/ 1502518 w 2021766"/>
              <a:gd name="connsiteY37" fmla="*/ 1265035 h 1753685"/>
              <a:gd name="connsiteX38" fmla="*/ 1052194 w 2021766"/>
              <a:gd name="connsiteY38" fmla="*/ 1128789 h 1753685"/>
              <a:gd name="connsiteX39" fmla="*/ 1358589 w 2021766"/>
              <a:gd name="connsiteY39" fmla="*/ 604627 h 1753685"/>
              <a:gd name="connsiteX40" fmla="*/ 246038 w 2021766"/>
              <a:gd name="connsiteY40" fmla="*/ 1295062 h 1753685"/>
              <a:gd name="connsiteX41" fmla="*/ 490767 w 2021766"/>
              <a:gd name="connsiteY41" fmla="*/ 1331213 h 1753685"/>
              <a:gd name="connsiteX42" fmla="*/ 996636 w 2021766"/>
              <a:gd name="connsiteY42" fmla="*/ 1170495 h 1753685"/>
              <a:gd name="connsiteX43" fmla="*/ 1502518 w 2021766"/>
              <a:gd name="connsiteY43" fmla="*/ 1331213 h 1753685"/>
              <a:gd name="connsiteX44" fmla="*/ 1784624 w 2021766"/>
              <a:gd name="connsiteY44" fmla="*/ 1283182 h 1753685"/>
              <a:gd name="connsiteX45" fmla="*/ 1010879 w 2021766"/>
              <a:gd name="connsiteY45" fmla="*/ 1687480 h 1753685"/>
              <a:gd name="connsiteX46" fmla="*/ 246038 w 2021766"/>
              <a:gd name="connsiteY46" fmla="*/ 1295062 h 1753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2021766" h="1753685">
                <a:moveTo>
                  <a:pt x="2021766" y="742804"/>
                </a:moveTo>
                <a:cubicBezTo>
                  <a:pt x="2021766" y="449404"/>
                  <a:pt x="1896070" y="184837"/>
                  <a:pt x="1695753" y="0"/>
                </a:cubicBezTo>
                <a:lnTo>
                  <a:pt x="1593158" y="0"/>
                </a:lnTo>
                <a:cubicBezTo>
                  <a:pt x="1813646" y="172872"/>
                  <a:pt x="1955568" y="441441"/>
                  <a:pt x="1955568" y="742804"/>
                </a:cubicBezTo>
                <a:cubicBezTo>
                  <a:pt x="1955568" y="882815"/>
                  <a:pt x="1924129" y="1015346"/>
                  <a:pt x="1869252" y="1134979"/>
                </a:cubicBezTo>
                <a:cubicBezTo>
                  <a:pt x="1804228" y="866286"/>
                  <a:pt x="1616158" y="645451"/>
                  <a:pt x="1367904" y="535730"/>
                </a:cubicBezTo>
                <a:cubicBezTo>
                  <a:pt x="1370673" y="507364"/>
                  <a:pt x="1372374" y="478688"/>
                  <a:pt x="1372374" y="449636"/>
                </a:cubicBezTo>
                <a:cubicBezTo>
                  <a:pt x="1372374" y="285503"/>
                  <a:pt x="1327268" y="131722"/>
                  <a:pt x="1248821" y="0"/>
                </a:cubicBezTo>
                <a:lnTo>
                  <a:pt x="1170253" y="0"/>
                </a:lnTo>
                <a:cubicBezTo>
                  <a:pt x="1256055" y="128907"/>
                  <a:pt x="1306175" y="283444"/>
                  <a:pt x="1306175" y="449636"/>
                </a:cubicBezTo>
                <a:cubicBezTo>
                  <a:pt x="1306175" y="470218"/>
                  <a:pt x="1305134" y="490550"/>
                  <a:pt x="1303630" y="510748"/>
                </a:cubicBezTo>
                <a:cubicBezTo>
                  <a:pt x="1212468" y="478759"/>
                  <a:pt x="1114919" y="460476"/>
                  <a:pt x="1012962" y="460476"/>
                </a:cubicBezTo>
                <a:cubicBezTo>
                  <a:pt x="899144" y="460476"/>
                  <a:pt x="790641" y="482891"/>
                  <a:pt x="690680" y="522344"/>
                </a:cubicBezTo>
                <a:cubicBezTo>
                  <a:pt x="688534" y="498361"/>
                  <a:pt x="687092" y="474172"/>
                  <a:pt x="687092" y="449636"/>
                </a:cubicBezTo>
                <a:cubicBezTo>
                  <a:pt x="687092" y="283444"/>
                  <a:pt x="737219" y="128907"/>
                  <a:pt x="823025" y="0"/>
                </a:cubicBezTo>
                <a:lnTo>
                  <a:pt x="744532" y="0"/>
                </a:lnTo>
                <a:cubicBezTo>
                  <a:pt x="666043" y="131711"/>
                  <a:pt x="620893" y="285475"/>
                  <a:pt x="620893" y="449636"/>
                </a:cubicBezTo>
                <a:cubicBezTo>
                  <a:pt x="620893" y="483844"/>
                  <a:pt x="622886" y="517606"/>
                  <a:pt x="626689" y="550843"/>
                </a:cubicBezTo>
                <a:cubicBezTo>
                  <a:pt x="392247" y="665759"/>
                  <a:pt x="216408" y="881291"/>
                  <a:pt x="155499" y="1141151"/>
                </a:cubicBezTo>
                <a:cubicBezTo>
                  <a:pt x="98794" y="1019905"/>
                  <a:pt x="66179" y="885247"/>
                  <a:pt x="66179" y="742804"/>
                </a:cubicBezTo>
                <a:cubicBezTo>
                  <a:pt x="66179" y="441515"/>
                  <a:pt x="208045" y="172944"/>
                  <a:pt x="428440" y="0"/>
                </a:cubicBezTo>
                <a:lnTo>
                  <a:pt x="326009" y="0"/>
                </a:lnTo>
                <a:cubicBezTo>
                  <a:pt x="125693" y="184837"/>
                  <a:pt x="0" y="449404"/>
                  <a:pt x="0" y="742804"/>
                </a:cubicBezTo>
                <a:cubicBezTo>
                  <a:pt x="0" y="1300194"/>
                  <a:pt x="453487" y="1753686"/>
                  <a:pt x="1010879" y="1753686"/>
                </a:cubicBezTo>
                <a:cubicBezTo>
                  <a:pt x="1568273" y="1753686"/>
                  <a:pt x="2021766" y="1300194"/>
                  <a:pt x="2021766" y="742804"/>
                </a:cubicBezTo>
                <a:close/>
                <a:moveTo>
                  <a:pt x="941099" y="1128789"/>
                </a:moveTo>
                <a:cubicBezTo>
                  <a:pt x="811952" y="1214698"/>
                  <a:pt x="657176" y="1265035"/>
                  <a:pt x="490767" y="1265035"/>
                </a:cubicBezTo>
                <a:cubicBezTo>
                  <a:pt x="391491" y="1265035"/>
                  <a:pt x="296730" y="1246295"/>
                  <a:pt x="208668" y="1213681"/>
                </a:cubicBezTo>
                <a:cubicBezTo>
                  <a:pt x="249930" y="954677"/>
                  <a:pt x="412892" y="736097"/>
                  <a:pt x="637574" y="618984"/>
                </a:cubicBezTo>
                <a:cubicBezTo>
                  <a:pt x="677383" y="822521"/>
                  <a:pt x="787150" y="1001299"/>
                  <a:pt x="941099" y="1128789"/>
                </a:cubicBezTo>
                <a:close/>
                <a:moveTo>
                  <a:pt x="699221" y="589630"/>
                </a:moveTo>
                <a:cubicBezTo>
                  <a:pt x="795861" y="549180"/>
                  <a:pt x="901824" y="526682"/>
                  <a:pt x="1012962" y="526682"/>
                </a:cubicBezTo>
                <a:cubicBezTo>
                  <a:pt x="1112486" y="526682"/>
                  <a:pt x="1207471" y="545483"/>
                  <a:pt x="1295729" y="578275"/>
                </a:cubicBezTo>
                <a:cubicBezTo>
                  <a:pt x="1262893" y="783779"/>
                  <a:pt x="1152999" y="963796"/>
                  <a:pt x="996636" y="1087963"/>
                </a:cubicBezTo>
                <a:cubicBezTo>
                  <a:pt x="843144" y="966076"/>
                  <a:pt x="734240" y="790416"/>
                  <a:pt x="699221" y="589630"/>
                </a:cubicBezTo>
                <a:close/>
                <a:moveTo>
                  <a:pt x="1358589" y="604627"/>
                </a:moveTo>
                <a:cubicBezTo>
                  <a:pt x="1595089" y="715943"/>
                  <a:pt x="1769398" y="937087"/>
                  <a:pt x="1815485" y="1202353"/>
                </a:cubicBezTo>
                <a:cubicBezTo>
                  <a:pt x="1719061" y="1242599"/>
                  <a:pt x="1613389" y="1265035"/>
                  <a:pt x="1502518" y="1265035"/>
                </a:cubicBezTo>
                <a:cubicBezTo>
                  <a:pt x="1336109" y="1265035"/>
                  <a:pt x="1181340" y="1214698"/>
                  <a:pt x="1052194" y="1128789"/>
                </a:cubicBezTo>
                <a:cubicBezTo>
                  <a:pt x="1209750" y="998289"/>
                  <a:pt x="1321263" y="814140"/>
                  <a:pt x="1358589" y="604627"/>
                </a:cubicBezTo>
                <a:close/>
                <a:moveTo>
                  <a:pt x="246038" y="1295062"/>
                </a:moveTo>
                <a:cubicBezTo>
                  <a:pt x="323876" y="1317872"/>
                  <a:pt x="405652" y="1331213"/>
                  <a:pt x="490767" y="1331213"/>
                </a:cubicBezTo>
                <a:cubicBezTo>
                  <a:pt x="679014" y="1331213"/>
                  <a:pt x="853278" y="1271408"/>
                  <a:pt x="996636" y="1170495"/>
                </a:cubicBezTo>
                <a:cubicBezTo>
                  <a:pt x="1140007" y="1271408"/>
                  <a:pt x="1314271" y="1331213"/>
                  <a:pt x="1502518" y="1331213"/>
                </a:cubicBezTo>
                <a:cubicBezTo>
                  <a:pt x="1601401" y="1331213"/>
                  <a:pt x="1695877" y="1313471"/>
                  <a:pt x="1784624" y="1283182"/>
                </a:cubicBezTo>
                <a:cubicBezTo>
                  <a:pt x="1613631" y="1527225"/>
                  <a:pt x="1330820" y="1687480"/>
                  <a:pt x="1010879" y="1687480"/>
                </a:cubicBezTo>
                <a:cubicBezTo>
                  <a:pt x="696255" y="1687480"/>
                  <a:pt x="417818" y="1532293"/>
                  <a:pt x="246038" y="1295062"/>
                </a:cubicBezTo>
                <a:close/>
              </a:path>
            </a:pathLst>
          </a:custGeom>
          <a:solidFill>
            <a:srgbClr val="3B7B77"/>
          </a:solidFill>
          <a:ln w="180" cap="flat">
            <a:noFill/>
            <a:prstDash val="solid"/>
            <a:miter/>
          </a:ln>
        </p:spPr>
        <p:txBody>
          <a:bodyPr rtlCol="0" anchor="ctr"/>
          <a:lstStyle/>
          <a:p>
            <a:endParaRPr lang="fi-FI"/>
          </a:p>
        </p:txBody>
      </p:sp>
      <p:sp>
        <p:nvSpPr>
          <p:cNvPr id="20" name="Vapaamuotoinen: Muoto 19">
            <a:extLst>
              <a:ext uri="{FF2B5EF4-FFF2-40B4-BE49-F238E27FC236}">
                <a16:creationId xmlns:a16="http://schemas.microsoft.com/office/drawing/2014/main" id="{4787B2C5-37F0-EBC0-EBD2-C1617716370C}"/>
              </a:ext>
              <a:ext uri="{C183D7F6-B498-43B3-948B-1728B52AA6E4}">
                <adec:decorative xmlns:adec="http://schemas.microsoft.com/office/drawing/2017/decorative" val="1"/>
              </a:ext>
            </a:extLst>
          </p:cNvPr>
          <p:cNvSpPr/>
          <p:nvPr/>
        </p:nvSpPr>
        <p:spPr>
          <a:xfrm>
            <a:off x="11278691" y="2037"/>
            <a:ext cx="913370" cy="773382"/>
          </a:xfrm>
          <a:custGeom>
            <a:avLst/>
            <a:gdLst>
              <a:gd name="connsiteX0" fmla="*/ 0 w 913370"/>
              <a:gd name="connsiteY0" fmla="*/ 0 h 773382"/>
              <a:gd name="connsiteX1" fmla="*/ 913370 w 913370"/>
              <a:gd name="connsiteY1" fmla="*/ 773383 h 773382"/>
              <a:gd name="connsiteX2" fmla="*/ 913370 w 913370"/>
              <a:gd name="connsiteY2" fmla="*/ 707049 h 773382"/>
              <a:gd name="connsiteX3" fmla="*/ 218388 w 913370"/>
              <a:gd name="connsiteY3" fmla="*/ 317218 h 773382"/>
              <a:gd name="connsiteX4" fmla="*/ 463117 w 913370"/>
              <a:gd name="connsiteY4" fmla="*/ 353367 h 773382"/>
              <a:gd name="connsiteX5" fmla="*/ 913370 w 913370"/>
              <a:gd name="connsiteY5" fmla="*/ 228787 h 773382"/>
              <a:gd name="connsiteX6" fmla="*/ 913370 w 913370"/>
              <a:gd name="connsiteY6" fmla="*/ 150995 h 773382"/>
              <a:gd name="connsiteX7" fmla="*/ 463117 w 913370"/>
              <a:gd name="connsiteY7" fmla="*/ 287188 h 773382"/>
              <a:gd name="connsiteX8" fmla="*/ 181018 w 913370"/>
              <a:gd name="connsiteY8" fmla="*/ 235836 h 773382"/>
              <a:gd name="connsiteX9" fmla="*/ 256876 w 913370"/>
              <a:gd name="connsiteY9" fmla="*/ 0 h 773382"/>
              <a:gd name="connsiteX10" fmla="*/ 183607 w 913370"/>
              <a:gd name="connsiteY10" fmla="*/ 0 h 773382"/>
              <a:gd name="connsiteX11" fmla="*/ 127849 w 913370"/>
              <a:gd name="connsiteY11" fmla="*/ 163312 h 773382"/>
              <a:gd name="connsiteX12" fmla="*/ 68764 w 913370"/>
              <a:gd name="connsiteY12" fmla="*/ 0 h 773382"/>
              <a:gd name="connsiteX13" fmla="*/ 0 w 913370"/>
              <a:gd name="connsiteY13" fmla="*/ 0 h 773382"/>
              <a:gd name="connsiteX14" fmla="*/ 913370 w 913370"/>
              <a:gd name="connsiteY14" fmla="*/ 150876 h 773382"/>
              <a:gd name="connsiteX15" fmla="*/ 913370 w 913370"/>
              <a:gd name="connsiteY15" fmla="*/ 61751 h 773382"/>
              <a:gd name="connsiteX16" fmla="*/ 854833 w 913370"/>
              <a:gd name="connsiteY16" fmla="*/ 0 h 773382"/>
              <a:gd name="connsiteX17" fmla="*/ 769627 w 913370"/>
              <a:gd name="connsiteY17" fmla="*/ 0 h 773382"/>
              <a:gd name="connsiteX18" fmla="*/ 913370 w 913370"/>
              <a:gd name="connsiteY18" fmla="*/ 150876 h 773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13370" h="773382">
                <a:moveTo>
                  <a:pt x="0" y="0"/>
                </a:moveTo>
                <a:cubicBezTo>
                  <a:pt x="101004" y="422492"/>
                  <a:pt x="467984" y="742828"/>
                  <a:pt x="913370" y="773383"/>
                </a:cubicBezTo>
                <a:lnTo>
                  <a:pt x="913370" y="707049"/>
                </a:lnTo>
                <a:cubicBezTo>
                  <a:pt x="627610" y="685976"/>
                  <a:pt x="377337" y="536728"/>
                  <a:pt x="218388" y="317218"/>
                </a:cubicBezTo>
                <a:cubicBezTo>
                  <a:pt x="296226" y="340025"/>
                  <a:pt x="378002" y="353367"/>
                  <a:pt x="463117" y="353367"/>
                </a:cubicBezTo>
                <a:cubicBezTo>
                  <a:pt x="627653" y="353367"/>
                  <a:pt x="781503" y="307679"/>
                  <a:pt x="913370" y="228787"/>
                </a:cubicBezTo>
                <a:lnTo>
                  <a:pt x="913370" y="150995"/>
                </a:lnTo>
                <a:cubicBezTo>
                  <a:pt x="784234" y="236878"/>
                  <a:pt x="629492" y="287188"/>
                  <a:pt x="463117" y="287188"/>
                </a:cubicBezTo>
                <a:cubicBezTo>
                  <a:pt x="363842" y="287188"/>
                  <a:pt x="269080" y="268448"/>
                  <a:pt x="181018" y="235836"/>
                </a:cubicBezTo>
                <a:cubicBezTo>
                  <a:pt x="194320" y="152338"/>
                  <a:pt x="220287" y="73049"/>
                  <a:pt x="256876" y="0"/>
                </a:cubicBezTo>
                <a:lnTo>
                  <a:pt x="183607" y="0"/>
                </a:lnTo>
                <a:cubicBezTo>
                  <a:pt x="159931" y="51932"/>
                  <a:pt x="141150" y="106565"/>
                  <a:pt x="127849" y="163312"/>
                </a:cubicBezTo>
                <a:cubicBezTo>
                  <a:pt x="103477" y="111202"/>
                  <a:pt x="83560" y="56615"/>
                  <a:pt x="68764" y="0"/>
                </a:cubicBezTo>
                <a:lnTo>
                  <a:pt x="0" y="0"/>
                </a:lnTo>
                <a:close/>
                <a:moveTo>
                  <a:pt x="913370" y="150876"/>
                </a:moveTo>
                <a:lnTo>
                  <a:pt x="913370" y="61751"/>
                </a:lnTo>
                <a:cubicBezTo>
                  <a:pt x="892812" y="42194"/>
                  <a:pt x="873275" y="21577"/>
                  <a:pt x="854833" y="0"/>
                </a:cubicBezTo>
                <a:lnTo>
                  <a:pt x="769627" y="0"/>
                </a:lnTo>
                <a:cubicBezTo>
                  <a:pt x="811449" y="55771"/>
                  <a:pt x="859720" y="106441"/>
                  <a:pt x="913370" y="150876"/>
                </a:cubicBezTo>
                <a:close/>
              </a:path>
            </a:pathLst>
          </a:custGeom>
          <a:solidFill>
            <a:srgbClr val="3B7B77"/>
          </a:solidFill>
          <a:ln w="180" cap="flat">
            <a:noFill/>
            <a:prstDash val="solid"/>
            <a:miter/>
          </a:ln>
        </p:spPr>
        <p:txBody>
          <a:bodyPr rtlCol="0" anchor="ctr"/>
          <a:lstStyle/>
          <a:p>
            <a:endParaRPr lang="fi-FI"/>
          </a:p>
        </p:txBody>
      </p:sp>
      <p:sp>
        <p:nvSpPr>
          <p:cNvPr id="21" name="Vapaamuotoinen: Muoto 20">
            <a:extLst>
              <a:ext uri="{FF2B5EF4-FFF2-40B4-BE49-F238E27FC236}">
                <a16:creationId xmlns:a16="http://schemas.microsoft.com/office/drawing/2014/main" id="{76371843-D847-4793-50F5-9AF082ABE67A}"/>
              </a:ext>
              <a:ext uri="{C183D7F6-B498-43B3-948B-1728B52AA6E4}">
                <adec:decorative xmlns:adec="http://schemas.microsoft.com/office/drawing/2017/decorative" val="1"/>
              </a:ext>
            </a:extLst>
          </p:cNvPr>
          <p:cNvSpPr/>
          <p:nvPr/>
        </p:nvSpPr>
        <p:spPr>
          <a:xfrm>
            <a:off x="11251041" y="4625643"/>
            <a:ext cx="941020" cy="2016851"/>
          </a:xfrm>
          <a:custGeom>
            <a:avLst/>
            <a:gdLst>
              <a:gd name="connsiteX0" fmla="*/ 941020 w 941020"/>
              <a:gd name="connsiteY0" fmla="*/ 0 h 2016851"/>
              <a:gd name="connsiteX1" fmla="*/ 0 w 941020"/>
              <a:gd name="connsiteY1" fmla="*/ 1008425 h 2016851"/>
              <a:gd name="connsiteX2" fmla="*/ 941020 w 941020"/>
              <a:gd name="connsiteY2" fmla="*/ 2016852 h 2016851"/>
              <a:gd name="connsiteX3" fmla="*/ 941020 w 941020"/>
              <a:gd name="connsiteY3" fmla="*/ 1950518 h 2016851"/>
              <a:gd name="connsiteX4" fmla="*/ 246038 w 941020"/>
              <a:gd name="connsiteY4" fmla="*/ 1560684 h 2016851"/>
              <a:gd name="connsiteX5" fmla="*/ 490767 w 941020"/>
              <a:gd name="connsiteY5" fmla="*/ 1596836 h 2016851"/>
              <a:gd name="connsiteX6" fmla="*/ 941020 w 941020"/>
              <a:gd name="connsiteY6" fmla="*/ 1472256 h 2016851"/>
              <a:gd name="connsiteX7" fmla="*/ 941020 w 941020"/>
              <a:gd name="connsiteY7" fmla="*/ 1394462 h 2016851"/>
              <a:gd name="connsiteX8" fmla="*/ 490767 w 941020"/>
              <a:gd name="connsiteY8" fmla="*/ 1530655 h 2016851"/>
              <a:gd name="connsiteX9" fmla="*/ 208667 w 941020"/>
              <a:gd name="connsiteY9" fmla="*/ 1479303 h 2016851"/>
              <a:gd name="connsiteX10" fmla="*/ 637574 w 941020"/>
              <a:gd name="connsiteY10" fmla="*/ 884614 h 2016851"/>
              <a:gd name="connsiteX11" fmla="*/ 941020 w 941020"/>
              <a:gd name="connsiteY11" fmla="*/ 1394343 h 2016851"/>
              <a:gd name="connsiteX12" fmla="*/ 941020 w 941020"/>
              <a:gd name="connsiteY12" fmla="*/ 1305219 h 2016851"/>
              <a:gd name="connsiteX13" fmla="*/ 699221 w 941020"/>
              <a:gd name="connsiteY13" fmla="*/ 855250 h 2016851"/>
              <a:gd name="connsiteX14" fmla="*/ 941020 w 941020"/>
              <a:gd name="connsiteY14" fmla="*/ 795469 h 2016851"/>
              <a:gd name="connsiteX15" fmla="*/ 941020 w 941020"/>
              <a:gd name="connsiteY15" fmla="*/ 729103 h 2016851"/>
              <a:gd name="connsiteX16" fmla="*/ 690680 w 941020"/>
              <a:gd name="connsiteY16" fmla="*/ 787966 h 2016851"/>
              <a:gd name="connsiteX17" fmla="*/ 687092 w 941020"/>
              <a:gd name="connsiteY17" fmla="*/ 715259 h 2016851"/>
              <a:gd name="connsiteX18" fmla="*/ 941020 w 941020"/>
              <a:gd name="connsiteY18" fmla="*/ 125257 h 2016851"/>
              <a:gd name="connsiteX19" fmla="*/ 941020 w 941020"/>
              <a:gd name="connsiteY19" fmla="*/ 0 h 2016851"/>
              <a:gd name="connsiteX20" fmla="*/ 902046 w 941020"/>
              <a:gd name="connsiteY20" fmla="*/ 70519 h 2016851"/>
              <a:gd name="connsiteX21" fmla="*/ 620893 w 941020"/>
              <a:gd name="connsiteY21" fmla="*/ 715259 h 2016851"/>
              <a:gd name="connsiteX22" fmla="*/ 626689 w 941020"/>
              <a:gd name="connsiteY22" fmla="*/ 816466 h 2016851"/>
              <a:gd name="connsiteX23" fmla="*/ 155499 w 941020"/>
              <a:gd name="connsiteY23" fmla="*/ 1406774 h 2016851"/>
              <a:gd name="connsiteX24" fmla="*/ 66172 w 941020"/>
              <a:gd name="connsiteY24" fmla="*/ 1008425 h 2016851"/>
              <a:gd name="connsiteX25" fmla="*/ 902046 w 941020"/>
              <a:gd name="connsiteY25" fmla="*/ 70519 h 2016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941020" h="2016851">
                <a:moveTo>
                  <a:pt x="941020" y="0"/>
                </a:moveTo>
                <a:cubicBezTo>
                  <a:pt x="416095" y="36011"/>
                  <a:pt x="0" y="474522"/>
                  <a:pt x="0" y="1008425"/>
                </a:cubicBezTo>
                <a:cubicBezTo>
                  <a:pt x="0" y="1542330"/>
                  <a:pt x="416095" y="1980841"/>
                  <a:pt x="941020" y="2016852"/>
                </a:cubicBezTo>
                <a:lnTo>
                  <a:pt x="941020" y="1950518"/>
                </a:lnTo>
                <a:cubicBezTo>
                  <a:pt x="655260" y="1929445"/>
                  <a:pt x="404987" y="1780197"/>
                  <a:pt x="246038" y="1560684"/>
                </a:cubicBezTo>
                <a:cubicBezTo>
                  <a:pt x="323876" y="1583495"/>
                  <a:pt x="405652" y="1596836"/>
                  <a:pt x="490767" y="1596836"/>
                </a:cubicBezTo>
                <a:cubicBezTo>
                  <a:pt x="655302" y="1596836"/>
                  <a:pt x="809153" y="1551147"/>
                  <a:pt x="941020" y="1472256"/>
                </a:cubicBezTo>
                <a:lnTo>
                  <a:pt x="941020" y="1394462"/>
                </a:lnTo>
                <a:cubicBezTo>
                  <a:pt x="811883" y="1480340"/>
                  <a:pt x="657142" y="1530655"/>
                  <a:pt x="490767" y="1530655"/>
                </a:cubicBezTo>
                <a:cubicBezTo>
                  <a:pt x="391491" y="1530655"/>
                  <a:pt x="296729" y="1511917"/>
                  <a:pt x="208667" y="1479303"/>
                </a:cubicBezTo>
                <a:cubicBezTo>
                  <a:pt x="249929" y="1220300"/>
                  <a:pt x="412884" y="1001720"/>
                  <a:pt x="637574" y="884614"/>
                </a:cubicBezTo>
                <a:cubicBezTo>
                  <a:pt x="677368" y="1088109"/>
                  <a:pt x="787104" y="1266860"/>
                  <a:pt x="941020" y="1394343"/>
                </a:cubicBezTo>
                <a:lnTo>
                  <a:pt x="941020" y="1305219"/>
                </a:lnTo>
                <a:cubicBezTo>
                  <a:pt x="816978" y="1187219"/>
                  <a:pt x="729845" y="1030844"/>
                  <a:pt x="699221" y="855250"/>
                </a:cubicBezTo>
                <a:cubicBezTo>
                  <a:pt x="774781" y="823624"/>
                  <a:pt x="856043" y="802973"/>
                  <a:pt x="941020" y="795469"/>
                </a:cubicBezTo>
                <a:lnTo>
                  <a:pt x="941020" y="729103"/>
                </a:lnTo>
                <a:cubicBezTo>
                  <a:pt x="853330" y="736423"/>
                  <a:pt x="769358" y="756914"/>
                  <a:pt x="690680" y="787966"/>
                </a:cubicBezTo>
                <a:cubicBezTo>
                  <a:pt x="688532" y="763983"/>
                  <a:pt x="687092" y="739795"/>
                  <a:pt x="687092" y="715259"/>
                </a:cubicBezTo>
                <a:cubicBezTo>
                  <a:pt x="687092" y="483174"/>
                  <a:pt x="784845" y="273822"/>
                  <a:pt x="941020" y="125257"/>
                </a:cubicBezTo>
                <a:lnTo>
                  <a:pt x="941020" y="0"/>
                </a:lnTo>
                <a:close/>
                <a:moveTo>
                  <a:pt x="902046" y="70519"/>
                </a:moveTo>
                <a:cubicBezTo>
                  <a:pt x="729218" y="231574"/>
                  <a:pt x="620893" y="460948"/>
                  <a:pt x="620893" y="715259"/>
                </a:cubicBezTo>
                <a:cubicBezTo>
                  <a:pt x="620893" y="749466"/>
                  <a:pt x="622880" y="783229"/>
                  <a:pt x="626689" y="816466"/>
                </a:cubicBezTo>
                <a:cubicBezTo>
                  <a:pt x="392240" y="931381"/>
                  <a:pt x="216407" y="1146913"/>
                  <a:pt x="155499" y="1406774"/>
                </a:cubicBezTo>
                <a:cubicBezTo>
                  <a:pt x="98786" y="1285528"/>
                  <a:pt x="66172" y="1150870"/>
                  <a:pt x="66172" y="1008425"/>
                </a:cubicBezTo>
                <a:cubicBezTo>
                  <a:pt x="66172" y="524385"/>
                  <a:pt x="432290" y="124727"/>
                  <a:pt x="902046" y="70519"/>
                </a:cubicBezTo>
                <a:close/>
              </a:path>
            </a:pathLst>
          </a:custGeom>
          <a:solidFill>
            <a:srgbClr val="3B7B77"/>
          </a:solidFill>
          <a:ln w="180" cap="flat">
            <a:noFill/>
            <a:prstDash val="solid"/>
            <a:miter/>
          </a:ln>
        </p:spPr>
        <p:txBody>
          <a:bodyPr rtlCol="0" anchor="ctr"/>
          <a:lstStyle/>
          <a:p>
            <a:endParaRPr lang="fi-FI"/>
          </a:p>
        </p:txBody>
      </p:sp>
      <p:sp>
        <p:nvSpPr>
          <p:cNvPr id="22" name="Vapaamuotoinen: Muoto 21">
            <a:extLst>
              <a:ext uri="{FF2B5EF4-FFF2-40B4-BE49-F238E27FC236}">
                <a16:creationId xmlns:a16="http://schemas.microsoft.com/office/drawing/2014/main" id="{E2597F52-3607-367E-781A-0F4022FAAA53}"/>
              </a:ext>
              <a:ext uri="{C183D7F6-B498-43B3-948B-1728B52AA6E4}">
                <adec:decorative xmlns:adec="http://schemas.microsoft.com/office/drawing/2017/decorative" val="1"/>
              </a:ext>
            </a:extLst>
          </p:cNvPr>
          <p:cNvSpPr/>
          <p:nvPr/>
        </p:nvSpPr>
        <p:spPr>
          <a:xfrm>
            <a:off x="9557751" y="3645342"/>
            <a:ext cx="2021766" cy="2021763"/>
          </a:xfrm>
          <a:custGeom>
            <a:avLst/>
            <a:gdLst>
              <a:gd name="connsiteX0" fmla="*/ 2021766 w 2021766"/>
              <a:gd name="connsiteY0" fmla="*/ 1010882 h 2021763"/>
              <a:gd name="connsiteX1" fmla="*/ 1010879 w 2021766"/>
              <a:gd name="connsiteY1" fmla="*/ 0 h 2021763"/>
              <a:gd name="connsiteX2" fmla="*/ 0 w 2021766"/>
              <a:gd name="connsiteY2" fmla="*/ 1010882 h 2021763"/>
              <a:gd name="connsiteX3" fmla="*/ 1010879 w 2021766"/>
              <a:gd name="connsiteY3" fmla="*/ 2021764 h 2021763"/>
              <a:gd name="connsiteX4" fmla="*/ 2021766 w 2021766"/>
              <a:gd name="connsiteY4" fmla="*/ 1010882 h 2021763"/>
              <a:gd name="connsiteX5" fmla="*/ 1306175 w 2021766"/>
              <a:gd name="connsiteY5" fmla="*/ 717714 h 2021763"/>
              <a:gd name="connsiteX6" fmla="*/ 1303630 w 2021766"/>
              <a:gd name="connsiteY6" fmla="*/ 778828 h 2021763"/>
              <a:gd name="connsiteX7" fmla="*/ 1012962 w 2021766"/>
              <a:gd name="connsiteY7" fmla="*/ 728561 h 2021763"/>
              <a:gd name="connsiteX8" fmla="*/ 690680 w 2021766"/>
              <a:gd name="connsiteY8" fmla="*/ 790422 h 2021763"/>
              <a:gd name="connsiteX9" fmla="*/ 687092 w 2021766"/>
              <a:gd name="connsiteY9" fmla="*/ 717714 h 2021763"/>
              <a:gd name="connsiteX10" fmla="*/ 996636 w 2021766"/>
              <a:gd name="connsiteY10" fmla="*/ 79324 h 2021763"/>
              <a:gd name="connsiteX11" fmla="*/ 1306175 w 2021766"/>
              <a:gd name="connsiteY11" fmla="*/ 717714 h 2021763"/>
              <a:gd name="connsiteX12" fmla="*/ 941099 w 2021766"/>
              <a:gd name="connsiteY12" fmla="*/ 1396867 h 2021763"/>
              <a:gd name="connsiteX13" fmla="*/ 490767 w 2021766"/>
              <a:gd name="connsiteY13" fmla="*/ 1533112 h 2021763"/>
              <a:gd name="connsiteX14" fmla="*/ 208668 w 2021766"/>
              <a:gd name="connsiteY14" fmla="*/ 1481760 h 2021763"/>
              <a:gd name="connsiteX15" fmla="*/ 637574 w 2021766"/>
              <a:gd name="connsiteY15" fmla="*/ 887063 h 2021763"/>
              <a:gd name="connsiteX16" fmla="*/ 941099 w 2021766"/>
              <a:gd name="connsiteY16" fmla="*/ 1396867 h 2021763"/>
              <a:gd name="connsiteX17" fmla="*/ 699221 w 2021766"/>
              <a:gd name="connsiteY17" fmla="*/ 857707 h 2021763"/>
              <a:gd name="connsiteX18" fmla="*/ 1012962 w 2021766"/>
              <a:gd name="connsiteY18" fmla="*/ 794759 h 2021763"/>
              <a:gd name="connsiteX19" fmla="*/ 1295729 w 2021766"/>
              <a:gd name="connsiteY19" fmla="*/ 846353 h 2021763"/>
              <a:gd name="connsiteX20" fmla="*/ 996636 w 2021766"/>
              <a:gd name="connsiteY20" fmla="*/ 1356043 h 2021763"/>
              <a:gd name="connsiteX21" fmla="*/ 699221 w 2021766"/>
              <a:gd name="connsiteY21" fmla="*/ 857707 h 2021763"/>
              <a:gd name="connsiteX22" fmla="*/ 1358589 w 2021766"/>
              <a:gd name="connsiteY22" fmla="*/ 872705 h 2021763"/>
              <a:gd name="connsiteX23" fmla="*/ 1815485 w 2021766"/>
              <a:gd name="connsiteY23" fmla="*/ 1470431 h 2021763"/>
              <a:gd name="connsiteX24" fmla="*/ 1502518 w 2021766"/>
              <a:gd name="connsiteY24" fmla="*/ 1533112 h 2021763"/>
              <a:gd name="connsiteX25" fmla="*/ 1052194 w 2021766"/>
              <a:gd name="connsiteY25" fmla="*/ 1396867 h 2021763"/>
              <a:gd name="connsiteX26" fmla="*/ 1358589 w 2021766"/>
              <a:gd name="connsiteY26" fmla="*/ 872705 h 2021763"/>
              <a:gd name="connsiteX27" fmla="*/ 246038 w 2021766"/>
              <a:gd name="connsiteY27" fmla="*/ 1563142 h 2021763"/>
              <a:gd name="connsiteX28" fmla="*/ 490767 w 2021766"/>
              <a:gd name="connsiteY28" fmla="*/ 1599291 h 2021763"/>
              <a:gd name="connsiteX29" fmla="*/ 996636 w 2021766"/>
              <a:gd name="connsiteY29" fmla="*/ 1438573 h 2021763"/>
              <a:gd name="connsiteX30" fmla="*/ 1502518 w 2021766"/>
              <a:gd name="connsiteY30" fmla="*/ 1599291 h 2021763"/>
              <a:gd name="connsiteX31" fmla="*/ 1784624 w 2021766"/>
              <a:gd name="connsiteY31" fmla="*/ 1551260 h 2021763"/>
              <a:gd name="connsiteX32" fmla="*/ 1010879 w 2021766"/>
              <a:gd name="connsiteY32" fmla="*/ 1955558 h 2021763"/>
              <a:gd name="connsiteX33" fmla="*/ 246038 w 2021766"/>
              <a:gd name="connsiteY33" fmla="*/ 1563142 h 2021763"/>
              <a:gd name="connsiteX34" fmla="*/ 902048 w 2021766"/>
              <a:gd name="connsiteY34" fmla="*/ 72974 h 2021763"/>
              <a:gd name="connsiteX35" fmla="*/ 620893 w 2021766"/>
              <a:gd name="connsiteY35" fmla="*/ 717714 h 2021763"/>
              <a:gd name="connsiteX36" fmla="*/ 626689 w 2021766"/>
              <a:gd name="connsiteY36" fmla="*/ 818921 h 2021763"/>
              <a:gd name="connsiteX37" fmla="*/ 155499 w 2021766"/>
              <a:gd name="connsiteY37" fmla="*/ 1409229 h 2021763"/>
              <a:gd name="connsiteX38" fmla="*/ 66179 w 2021766"/>
              <a:gd name="connsiteY38" fmla="*/ 1010882 h 2021763"/>
              <a:gd name="connsiteX39" fmla="*/ 902048 w 2021766"/>
              <a:gd name="connsiteY39" fmla="*/ 72974 h 2021763"/>
              <a:gd name="connsiteX40" fmla="*/ 1955568 w 2021766"/>
              <a:gd name="connsiteY40" fmla="*/ 1010882 h 2021763"/>
              <a:gd name="connsiteX41" fmla="*/ 1869252 w 2021766"/>
              <a:gd name="connsiteY41" fmla="*/ 1403057 h 2021763"/>
              <a:gd name="connsiteX42" fmla="*/ 1367904 w 2021766"/>
              <a:gd name="connsiteY42" fmla="*/ 803808 h 2021763"/>
              <a:gd name="connsiteX43" fmla="*/ 1372374 w 2021766"/>
              <a:gd name="connsiteY43" fmla="*/ 717714 h 2021763"/>
              <a:gd name="connsiteX44" fmla="*/ 1088300 w 2021766"/>
              <a:gd name="connsiteY44" fmla="*/ 70115 h 2021763"/>
              <a:gd name="connsiteX45" fmla="*/ 1955568 w 2021766"/>
              <a:gd name="connsiteY45" fmla="*/ 1010882 h 2021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021766" h="2021763">
                <a:moveTo>
                  <a:pt x="2021766" y="1010882"/>
                </a:moveTo>
                <a:cubicBezTo>
                  <a:pt x="2021766" y="453490"/>
                  <a:pt x="1568273" y="0"/>
                  <a:pt x="1010879" y="0"/>
                </a:cubicBezTo>
                <a:cubicBezTo>
                  <a:pt x="453487" y="0"/>
                  <a:pt x="0" y="453490"/>
                  <a:pt x="0" y="1010882"/>
                </a:cubicBezTo>
                <a:cubicBezTo>
                  <a:pt x="0" y="1568272"/>
                  <a:pt x="453487" y="2021764"/>
                  <a:pt x="1010879" y="2021764"/>
                </a:cubicBezTo>
                <a:cubicBezTo>
                  <a:pt x="1568273" y="2021764"/>
                  <a:pt x="2021766" y="1568272"/>
                  <a:pt x="2021766" y="1010882"/>
                </a:cubicBezTo>
                <a:close/>
                <a:moveTo>
                  <a:pt x="1306175" y="717714"/>
                </a:moveTo>
                <a:cubicBezTo>
                  <a:pt x="1306175" y="738295"/>
                  <a:pt x="1305134" y="758628"/>
                  <a:pt x="1303630" y="778828"/>
                </a:cubicBezTo>
                <a:cubicBezTo>
                  <a:pt x="1212468" y="746836"/>
                  <a:pt x="1114919" y="728561"/>
                  <a:pt x="1012962" y="728561"/>
                </a:cubicBezTo>
                <a:cubicBezTo>
                  <a:pt x="899144" y="728561"/>
                  <a:pt x="790641" y="750969"/>
                  <a:pt x="690680" y="790422"/>
                </a:cubicBezTo>
                <a:cubicBezTo>
                  <a:pt x="688534" y="766438"/>
                  <a:pt x="687092" y="742251"/>
                  <a:pt x="687092" y="717714"/>
                </a:cubicBezTo>
                <a:cubicBezTo>
                  <a:pt x="687092" y="459174"/>
                  <a:pt x="808384" y="228829"/>
                  <a:pt x="996636" y="79324"/>
                </a:cubicBezTo>
                <a:cubicBezTo>
                  <a:pt x="1184903" y="228829"/>
                  <a:pt x="1306175" y="459174"/>
                  <a:pt x="1306175" y="717714"/>
                </a:cubicBezTo>
                <a:close/>
                <a:moveTo>
                  <a:pt x="941099" y="1396867"/>
                </a:moveTo>
                <a:cubicBezTo>
                  <a:pt x="811952" y="1482775"/>
                  <a:pt x="657176" y="1533112"/>
                  <a:pt x="490767" y="1533112"/>
                </a:cubicBezTo>
                <a:cubicBezTo>
                  <a:pt x="391491" y="1533112"/>
                  <a:pt x="296730" y="1514372"/>
                  <a:pt x="208668" y="1481760"/>
                </a:cubicBezTo>
                <a:cubicBezTo>
                  <a:pt x="249930" y="1222756"/>
                  <a:pt x="412892" y="1004175"/>
                  <a:pt x="637574" y="887063"/>
                </a:cubicBezTo>
                <a:cubicBezTo>
                  <a:pt x="677383" y="1090598"/>
                  <a:pt x="787150" y="1269376"/>
                  <a:pt x="941099" y="1396867"/>
                </a:cubicBezTo>
                <a:close/>
                <a:moveTo>
                  <a:pt x="699221" y="857707"/>
                </a:moveTo>
                <a:cubicBezTo>
                  <a:pt x="795861" y="817258"/>
                  <a:pt x="901824" y="794759"/>
                  <a:pt x="1012962" y="794759"/>
                </a:cubicBezTo>
                <a:cubicBezTo>
                  <a:pt x="1112486" y="794759"/>
                  <a:pt x="1207471" y="813562"/>
                  <a:pt x="1295729" y="846353"/>
                </a:cubicBezTo>
                <a:cubicBezTo>
                  <a:pt x="1262893" y="1051857"/>
                  <a:pt x="1152999" y="1231873"/>
                  <a:pt x="996636" y="1356043"/>
                </a:cubicBezTo>
                <a:cubicBezTo>
                  <a:pt x="843144" y="1234154"/>
                  <a:pt x="734240" y="1058494"/>
                  <a:pt x="699221" y="857707"/>
                </a:cubicBezTo>
                <a:close/>
                <a:moveTo>
                  <a:pt x="1358589" y="872705"/>
                </a:moveTo>
                <a:cubicBezTo>
                  <a:pt x="1595089" y="984020"/>
                  <a:pt x="1769398" y="1205167"/>
                  <a:pt x="1815485" y="1470431"/>
                </a:cubicBezTo>
                <a:cubicBezTo>
                  <a:pt x="1719061" y="1510677"/>
                  <a:pt x="1613389" y="1533112"/>
                  <a:pt x="1502518" y="1533112"/>
                </a:cubicBezTo>
                <a:cubicBezTo>
                  <a:pt x="1336109" y="1533112"/>
                  <a:pt x="1181340" y="1482775"/>
                  <a:pt x="1052194" y="1396867"/>
                </a:cubicBezTo>
                <a:cubicBezTo>
                  <a:pt x="1209750" y="1266367"/>
                  <a:pt x="1321263" y="1082218"/>
                  <a:pt x="1358589" y="872705"/>
                </a:cubicBezTo>
                <a:close/>
                <a:moveTo>
                  <a:pt x="246038" y="1563142"/>
                </a:moveTo>
                <a:cubicBezTo>
                  <a:pt x="323876" y="1585949"/>
                  <a:pt x="405652" y="1599291"/>
                  <a:pt x="490767" y="1599291"/>
                </a:cubicBezTo>
                <a:cubicBezTo>
                  <a:pt x="679014" y="1599291"/>
                  <a:pt x="853278" y="1539488"/>
                  <a:pt x="996636" y="1438573"/>
                </a:cubicBezTo>
                <a:cubicBezTo>
                  <a:pt x="1140007" y="1539488"/>
                  <a:pt x="1314271" y="1599291"/>
                  <a:pt x="1502518" y="1599291"/>
                </a:cubicBezTo>
                <a:cubicBezTo>
                  <a:pt x="1601401" y="1599291"/>
                  <a:pt x="1695877" y="1581550"/>
                  <a:pt x="1784624" y="1551260"/>
                </a:cubicBezTo>
                <a:cubicBezTo>
                  <a:pt x="1613631" y="1795304"/>
                  <a:pt x="1330820" y="1955558"/>
                  <a:pt x="1010879" y="1955558"/>
                </a:cubicBezTo>
                <a:cubicBezTo>
                  <a:pt x="696255" y="1955558"/>
                  <a:pt x="417818" y="1800371"/>
                  <a:pt x="246038" y="1563142"/>
                </a:cubicBezTo>
                <a:close/>
                <a:moveTo>
                  <a:pt x="902048" y="72974"/>
                </a:moveTo>
                <a:cubicBezTo>
                  <a:pt x="729218" y="234029"/>
                  <a:pt x="620893" y="463403"/>
                  <a:pt x="620893" y="717714"/>
                </a:cubicBezTo>
                <a:cubicBezTo>
                  <a:pt x="620893" y="751921"/>
                  <a:pt x="622886" y="785686"/>
                  <a:pt x="626689" y="818921"/>
                </a:cubicBezTo>
                <a:cubicBezTo>
                  <a:pt x="392247" y="933837"/>
                  <a:pt x="216408" y="1149368"/>
                  <a:pt x="155499" y="1409229"/>
                </a:cubicBezTo>
                <a:cubicBezTo>
                  <a:pt x="98794" y="1287983"/>
                  <a:pt x="66179" y="1153325"/>
                  <a:pt x="66179" y="1010882"/>
                </a:cubicBezTo>
                <a:cubicBezTo>
                  <a:pt x="66179" y="526840"/>
                  <a:pt x="432290" y="127183"/>
                  <a:pt x="902048" y="72974"/>
                </a:cubicBezTo>
                <a:close/>
                <a:moveTo>
                  <a:pt x="1955568" y="1010882"/>
                </a:moveTo>
                <a:cubicBezTo>
                  <a:pt x="1955568" y="1150893"/>
                  <a:pt x="1924129" y="1283423"/>
                  <a:pt x="1869252" y="1403057"/>
                </a:cubicBezTo>
                <a:cubicBezTo>
                  <a:pt x="1804228" y="1134364"/>
                  <a:pt x="1616158" y="913529"/>
                  <a:pt x="1367904" y="803808"/>
                </a:cubicBezTo>
                <a:cubicBezTo>
                  <a:pt x="1370673" y="775442"/>
                  <a:pt x="1372374" y="746766"/>
                  <a:pt x="1372374" y="717714"/>
                </a:cubicBezTo>
                <a:cubicBezTo>
                  <a:pt x="1372374" y="461943"/>
                  <a:pt x="1262848" y="231304"/>
                  <a:pt x="1088300" y="70115"/>
                </a:cubicBezTo>
                <a:cubicBezTo>
                  <a:pt x="1573035" y="109721"/>
                  <a:pt x="1955568" y="516109"/>
                  <a:pt x="1955568" y="1010882"/>
                </a:cubicBezTo>
                <a:close/>
              </a:path>
            </a:pathLst>
          </a:custGeom>
          <a:solidFill>
            <a:srgbClr val="3B7B77"/>
          </a:solidFill>
          <a:ln w="180" cap="flat">
            <a:noFill/>
            <a:prstDash val="solid"/>
            <a:miter/>
          </a:ln>
        </p:spPr>
        <p:txBody>
          <a:bodyPr rtlCol="0" anchor="ctr"/>
          <a:lstStyle/>
          <a:p>
            <a:endParaRPr lang="fi-FI"/>
          </a:p>
        </p:txBody>
      </p:sp>
      <p:sp>
        <p:nvSpPr>
          <p:cNvPr id="23" name="Vapaamuotoinen: Muoto 22">
            <a:extLst>
              <a:ext uri="{FF2B5EF4-FFF2-40B4-BE49-F238E27FC236}">
                <a16:creationId xmlns:a16="http://schemas.microsoft.com/office/drawing/2014/main" id="{F3CAEED4-F488-248E-3BDB-E36B70968F32}"/>
              </a:ext>
              <a:ext uri="{C183D7F6-B498-43B3-948B-1728B52AA6E4}">
                <adec:decorative xmlns:adec="http://schemas.microsoft.com/office/drawing/2017/decorative" val="1"/>
              </a:ext>
            </a:extLst>
          </p:cNvPr>
          <p:cNvSpPr/>
          <p:nvPr/>
        </p:nvSpPr>
        <p:spPr>
          <a:xfrm>
            <a:off x="11567375" y="6581336"/>
            <a:ext cx="624686" cy="274631"/>
          </a:xfrm>
          <a:custGeom>
            <a:avLst/>
            <a:gdLst>
              <a:gd name="connsiteX0" fmla="*/ 624687 w 624686"/>
              <a:gd name="connsiteY0" fmla="*/ 0 h 274631"/>
              <a:gd name="connsiteX1" fmla="*/ 0 w 624686"/>
              <a:gd name="connsiteY1" fmla="*/ 274632 h 274631"/>
              <a:gd name="connsiteX2" fmla="*/ 100796 w 624686"/>
              <a:gd name="connsiteY2" fmla="*/ 274632 h 274631"/>
              <a:gd name="connsiteX3" fmla="*/ 585712 w 624686"/>
              <a:gd name="connsiteY3" fmla="*/ 70516 h 274631"/>
              <a:gd name="connsiteX4" fmla="*/ 422903 w 624686"/>
              <a:gd name="connsiteY4" fmla="*/ 274632 h 274631"/>
              <a:gd name="connsiteX5" fmla="*/ 500779 w 624686"/>
              <a:gd name="connsiteY5" fmla="*/ 274632 h 274631"/>
              <a:gd name="connsiteX6" fmla="*/ 624687 w 624686"/>
              <a:gd name="connsiteY6" fmla="*/ 125257 h 274631"/>
              <a:gd name="connsiteX7" fmla="*/ 624687 w 624686"/>
              <a:gd name="connsiteY7" fmla="*/ 0 h 274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4686" h="274631">
                <a:moveTo>
                  <a:pt x="624687" y="0"/>
                </a:moveTo>
                <a:cubicBezTo>
                  <a:pt x="383564" y="16545"/>
                  <a:pt x="165412" y="117984"/>
                  <a:pt x="0" y="274632"/>
                </a:cubicBezTo>
                <a:lnTo>
                  <a:pt x="100796" y="274632"/>
                </a:lnTo>
                <a:cubicBezTo>
                  <a:pt x="236574" y="164713"/>
                  <a:pt x="403322" y="91564"/>
                  <a:pt x="585712" y="70516"/>
                </a:cubicBezTo>
                <a:cubicBezTo>
                  <a:pt x="521913" y="129969"/>
                  <a:pt x="466917" y="198742"/>
                  <a:pt x="422903" y="274632"/>
                </a:cubicBezTo>
                <a:lnTo>
                  <a:pt x="500779" y="274632"/>
                </a:lnTo>
                <a:cubicBezTo>
                  <a:pt x="536091" y="220035"/>
                  <a:pt x="577754" y="169905"/>
                  <a:pt x="624687" y="125257"/>
                </a:cubicBezTo>
                <a:lnTo>
                  <a:pt x="624687" y="0"/>
                </a:lnTo>
                <a:close/>
              </a:path>
            </a:pathLst>
          </a:custGeom>
          <a:solidFill>
            <a:srgbClr val="3B7B77"/>
          </a:solidFill>
          <a:ln w="180" cap="flat">
            <a:noFill/>
            <a:prstDash val="solid"/>
            <a:miter/>
          </a:ln>
        </p:spPr>
        <p:txBody>
          <a:bodyPr rtlCol="0" anchor="ctr"/>
          <a:lstStyle/>
          <a:p>
            <a:endParaRPr lang="fi-FI"/>
          </a:p>
        </p:txBody>
      </p:sp>
      <p:sp>
        <p:nvSpPr>
          <p:cNvPr id="24" name="Vapaamuotoinen: Muoto 23">
            <a:extLst>
              <a:ext uri="{FF2B5EF4-FFF2-40B4-BE49-F238E27FC236}">
                <a16:creationId xmlns:a16="http://schemas.microsoft.com/office/drawing/2014/main" id="{665B6651-D0DF-9334-738E-D8FD80A71873}"/>
              </a:ext>
              <a:ext uri="{C183D7F6-B498-43B3-948B-1728B52AA6E4}">
                <adec:decorative xmlns:adec="http://schemas.microsoft.com/office/drawing/2017/decorative" val="1"/>
              </a:ext>
            </a:extLst>
          </p:cNvPr>
          <p:cNvSpPr/>
          <p:nvPr/>
        </p:nvSpPr>
        <p:spPr>
          <a:xfrm>
            <a:off x="9557751" y="5601032"/>
            <a:ext cx="2021766" cy="1254935"/>
          </a:xfrm>
          <a:custGeom>
            <a:avLst/>
            <a:gdLst>
              <a:gd name="connsiteX0" fmla="*/ 2021766 w 2021766"/>
              <a:gd name="connsiteY0" fmla="*/ 1010882 h 1254935"/>
              <a:gd name="connsiteX1" fmla="*/ 1010879 w 2021766"/>
              <a:gd name="connsiteY1" fmla="*/ 0 h 1254935"/>
              <a:gd name="connsiteX2" fmla="*/ 0 w 2021766"/>
              <a:gd name="connsiteY2" fmla="*/ 1010882 h 1254935"/>
              <a:gd name="connsiteX3" fmla="*/ 29855 w 2021766"/>
              <a:gd name="connsiteY3" fmla="*/ 1254935 h 1254935"/>
              <a:gd name="connsiteX4" fmla="*/ 98819 w 2021766"/>
              <a:gd name="connsiteY4" fmla="*/ 1254935 h 1254935"/>
              <a:gd name="connsiteX5" fmla="*/ 66179 w 2021766"/>
              <a:gd name="connsiteY5" fmla="*/ 1010882 h 1254935"/>
              <a:gd name="connsiteX6" fmla="*/ 902048 w 2021766"/>
              <a:gd name="connsiteY6" fmla="*/ 72974 h 1254935"/>
              <a:gd name="connsiteX7" fmla="*/ 620893 w 2021766"/>
              <a:gd name="connsiteY7" fmla="*/ 717714 h 1254935"/>
              <a:gd name="connsiteX8" fmla="*/ 626689 w 2021766"/>
              <a:gd name="connsiteY8" fmla="*/ 818921 h 1254935"/>
              <a:gd name="connsiteX9" fmla="*/ 207220 w 2021766"/>
              <a:gd name="connsiteY9" fmla="*/ 1254935 h 1254935"/>
              <a:gd name="connsiteX10" fmla="*/ 280078 w 2021766"/>
              <a:gd name="connsiteY10" fmla="*/ 1254935 h 1254935"/>
              <a:gd name="connsiteX11" fmla="*/ 637574 w 2021766"/>
              <a:gd name="connsiteY11" fmla="*/ 887069 h 1254935"/>
              <a:gd name="connsiteX12" fmla="*/ 804122 w 2021766"/>
              <a:gd name="connsiteY12" fmla="*/ 1254935 h 1254935"/>
              <a:gd name="connsiteX13" fmla="*/ 890287 w 2021766"/>
              <a:gd name="connsiteY13" fmla="*/ 1254935 h 1254935"/>
              <a:gd name="connsiteX14" fmla="*/ 699221 w 2021766"/>
              <a:gd name="connsiteY14" fmla="*/ 857707 h 1254935"/>
              <a:gd name="connsiteX15" fmla="*/ 1012962 w 2021766"/>
              <a:gd name="connsiteY15" fmla="*/ 794759 h 1254935"/>
              <a:gd name="connsiteX16" fmla="*/ 1295729 w 2021766"/>
              <a:gd name="connsiteY16" fmla="*/ 846353 h 1254935"/>
              <a:gd name="connsiteX17" fmla="*/ 1102936 w 2021766"/>
              <a:gd name="connsiteY17" fmla="*/ 1254935 h 1254935"/>
              <a:gd name="connsiteX18" fmla="*/ 1189214 w 2021766"/>
              <a:gd name="connsiteY18" fmla="*/ 1254935 h 1254935"/>
              <a:gd name="connsiteX19" fmla="*/ 1358589 w 2021766"/>
              <a:gd name="connsiteY19" fmla="*/ 872705 h 1254935"/>
              <a:gd name="connsiteX20" fmla="*/ 1745874 w 2021766"/>
              <a:gd name="connsiteY20" fmla="*/ 1254935 h 1254935"/>
              <a:gd name="connsiteX21" fmla="*/ 1819019 w 2021766"/>
              <a:gd name="connsiteY21" fmla="*/ 1254935 h 1254935"/>
              <a:gd name="connsiteX22" fmla="*/ 1367904 w 2021766"/>
              <a:gd name="connsiteY22" fmla="*/ 803808 h 1254935"/>
              <a:gd name="connsiteX23" fmla="*/ 1372374 w 2021766"/>
              <a:gd name="connsiteY23" fmla="*/ 717714 h 1254935"/>
              <a:gd name="connsiteX24" fmla="*/ 1088300 w 2021766"/>
              <a:gd name="connsiteY24" fmla="*/ 70117 h 1254935"/>
              <a:gd name="connsiteX25" fmla="*/ 1955568 w 2021766"/>
              <a:gd name="connsiteY25" fmla="*/ 1010882 h 1254935"/>
              <a:gd name="connsiteX26" fmla="*/ 1922989 w 2021766"/>
              <a:gd name="connsiteY26" fmla="*/ 1254935 h 1254935"/>
              <a:gd name="connsiteX27" fmla="*/ 1991910 w 2021766"/>
              <a:gd name="connsiteY27" fmla="*/ 1254935 h 1254935"/>
              <a:gd name="connsiteX28" fmla="*/ 2021766 w 2021766"/>
              <a:gd name="connsiteY28" fmla="*/ 1010882 h 1254935"/>
              <a:gd name="connsiteX29" fmla="*/ 1306175 w 2021766"/>
              <a:gd name="connsiteY29" fmla="*/ 717714 h 1254935"/>
              <a:gd name="connsiteX30" fmla="*/ 1303630 w 2021766"/>
              <a:gd name="connsiteY30" fmla="*/ 778828 h 1254935"/>
              <a:gd name="connsiteX31" fmla="*/ 1012962 w 2021766"/>
              <a:gd name="connsiteY31" fmla="*/ 728561 h 1254935"/>
              <a:gd name="connsiteX32" fmla="*/ 690680 w 2021766"/>
              <a:gd name="connsiteY32" fmla="*/ 790423 h 1254935"/>
              <a:gd name="connsiteX33" fmla="*/ 687092 w 2021766"/>
              <a:gd name="connsiteY33" fmla="*/ 717714 h 1254935"/>
              <a:gd name="connsiteX34" fmla="*/ 996636 w 2021766"/>
              <a:gd name="connsiteY34" fmla="*/ 79324 h 1254935"/>
              <a:gd name="connsiteX35" fmla="*/ 1306175 w 2021766"/>
              <a:gd name="connsiteY35" fmla="*/ 717714 h 1254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021766" h="1254935">
                <a:moveTo>
                  <a:pt x="2021766" y="1010882"/>
                </a:moveTo>
                <a:cubicBezTo>
                  <a:pt x="2021766" y="453492"/>
                  <a:pt x="1568273" y="0"/>
                  <a:pt x="1010879" y="0"/>
                </a:cubicBezTo>
                <a:cubicBezTo>
                  <a:pt x="453487" y="0"/>
                  <a:pt x="0" y="453492"/>
                  <a:pt x="0" y="1010882"/>
                </a:cubicBezTo>
                <a:cubicBezTo>
                  <a:pt x="0" y="1095009"/>
                  <a:pt x="10395" y="1176745"/>
                  <a:pt x="29855" y="1254935"/>
                </a:cubicBezTo>
                <a:lnTo>
                  <a:pt x="98819" y="1254935"/>
                </a:lnTo>
                <a:cubicBezTo>
                  <a:pt x="77653" y="1177105"/>
                  <a:pt x="66179" y="1095363"/>
                  <a:pt x="66179" y="1010882"/>
                </a:cubicBezTo>
                <a:cubicBezTo>
                  <a:pt x="66179" y="526840"/>
                  <a:pt x="432290" y="127184"/>
                  <a:pt x="902048" y="72974"/>
                </a:cubicBezTo>
                <a:cubicBezTo>
                  <a:pt x="729218" y="234029"/>
                  <a:pt x="620893" y="463403"/>
                  <a:pt x="620893" y="717714"/>
                </a:cubicBezTo>
                <a:cubicBezTo>
                  <a:pt x="620893" y="751923"/>
                  <a:pt x="622886" y="785686"/>
                  <a:pt x="626689" y="818921"/>
                </a:cubicBezTo>
                <a:cubicBezTo>
                  <a:pt x="440491" y="910190"/>
                  <a:pt x="291269" y="1064930"/>
                  <a:pt x="207220" y="1254935"/>
                </a:cubicBezTo>
                <a:lnTo>
                  <a:pt x="280078" y="1254935"/>
                </a:lnTo>
                <a:cubicBezTo>
                  <a:pt x="356607" y="1097307"/>
                  <a:pt x="482357" y="967970"/>
                  <a:pt x="637574" y="887069"/>
                </a:cubicBezTo>
                <a:cubicBezTo>
                  <a:pt x="664254" y="1023473"/>
                  <a:pt x="722360" y="1148755"/>
                  <a:pt x="804122" y="1254935"/>
                </a:cubicBezTo>
                <a:lnTo>
                  <a:pt x="890287" y="1254935"/>
                </a:lnTo>
                <a:cubicBezTo>
                  <a:pt x="793287" y="1144706"/>
                  <a:pt x="725481" y="1008272"/>
                  <a:pt x="699221" y="857707"/>
                </a:cubicBezTo>
                <a:cubicBezTo>
                  <a:pt x="795861" y="817258"/>
                  <a:pt x="901824" y="794759"/>
                  <a:pt x="1012962" y="794759"/>
                </a:cubicBezTo>
                <a:cubicBezTo>
                  <a:pt x="1112486" y="794759"/>
                  <a:pt x="1207471" y="813562"/>
                  <a:pt x="1295729" y="846353"/>
                </a:cubicBezTo>
                <a:cubicBezTo>
                  <a:pt x="1270954" y="1001406"/>
                  <a:pt x="1202305" y="1141942"/>
                  <a:pt x="1102936" y="1254935"/>
                </a:cubicBezTo>
                <a:lnTo>
                  <a:pt x="1189214" y="1254935"/>
                </a:lnTo>
                <a:cubicBezTo>
                  <a:pt x="1273906" y="1145043"/>
                  <a:pt x="1333290" y="1014703"/>
                  <a:pt x="1358589" y="872705"/>
                </a:cubicBezTo>
                <a:cubicBezTo>
                  <a:pt x="1527358" y="952141"/>
                  <a:pt x="1664442" y="1087519"/>
                  <a:pt x="1745874" y="1254935"/>
                </a:cubicBezTo>
                <a:lnTo>
                  <a:pt x="1819019" y="1254935"/>
                </a:lnTo>
                <a:cubicBezTo>
                  <a:pt x="1730257" y="1054149"/>
                  <a:pt x="1568792" y="892596"/>
                  <a:pt x="1367904" y="803808"/>
                </a:cubicBezTo>
                <a:cubicBezTo>
                  <a:pt x="1370673" y="775442"/>
                  <a:pt x="1372374" y="746766"/>
                  <a:pt x="1372374" y="717714"/>
                </a:cubicBezTo>
                <a:cubicBezTo>
                  <a:pt x="1372374" y="461943"/>
                  <a:pt x="1262848" y="231306"/>
                  <a:pt x="1088300" y="70117"/>
                </a:cubicBezTo>
                <a:cubicBezTo>
                  <a:pt x="1573035" y="109721"/>
                  <a:pt x="1955568" y="516109"/>
                  <a:pt x="1955568" y="1010882"/>
                </a:cubicBezTo>
                <a:cubicBezTo>
                  <a:pt x="1955568" y="1095352"/>
                  <a:pt x="1944119" y="1177099"/>
                  <a:pt x="1922989" y="1254935"/>
                </a:cubicBezTo>
                <a:lnTo>
                  <a:pt x="1991910" y="1254935"/>
                </a:lnTo>
                <a:cubicBezTo>
                  <a:pt x="2011369" y="1176745"/>
                  <a:pt x="2021766" y="1095009"/>
                  <a:pt x="2021766" y="1010882"/>
                </a:cubicBezTo>
                <a:close/>
                <a:moveTo>
                  <a:pt x="1306175" y="717714"/>
                </a:moveTo>
                <a:cubicBezTo>
                  <a:pt x="1306175" y="738295"/>
                  <a:pt x="1305134" y="758628"/>
                  <a:pt x="1303630" y="778828"/>
                </a:cubicBezTo>
                <a:cubicBezTo>
                  <a:pt x="1212468" y="746837"/>
                  <a:pt x="1114919" y="728561"/>
                  <a:pt x="1012962" y="728561"/>
                </a:cubicBezTo>
                <a:cubicBezTo>
                  <a:pt x="899144" y="728561"/>
                  <a:pt x="790641" y="750969"/>
                  <a:pt x="690680" y="790423"/>
                </a:cubicBezTo>
                <a:cubicBezTo>
                  <a:pt x="688534" y="766438"/>
                  <a:pt x="687092" y="742251"/>
                  <a:pt x="687092" y="717714"/>
                </a:cubicBezTo>
                <a:cubicBezTo>
                  <a:pt x="687092" y="459175"/>
                  <a:pt x="808384" y="228829"/>
                  <a:pt x="996636" y="79324"/>
                </a:cubicBezTo>
                <a:cubicBezTo>
                  <a:pt x="1184903" y="228829"/>
                  <a:pt x="1306175" y="459175"/>
                  <a:pt x="1306175" y="717714"/>
                </a:cubicBezTo>
                <a:close/>
              </a:path>
            </a:pathLst>
          </a:custGeom>
          <a:solidFill>
            <a:srgbClr val="3B7B77"/>
          </a:solidFill>
          <a:ln w="180" cap="flat">
            <a:noFill/>
            <a:prstDash val="solid"/>
            <a:miter/>
          </a:ln>
        </p:spPr>
        <p:txBody>
          <a:bodyPr rtlCol="0" anchor="ctr"/>
          <a:lstStyle/>
          <a:p>
            <a:endParaRPr lang="fi-FI"/>
          </a:p>
        </p:txBody>
      </p:sp>
      <p:sp>
        <p:nvSpPr>
          <p:cNvPr id="25" name="Vapaamuotoinen: Muoto 24">
            <a:extLst>
              <a:ext uri="{FF2B5EF4-FFF2-40B4-BE49-F238E27FC236}">
                <a16:creationId xmlns:a16="http://schemas.microsoft.com/office/drawing/2014/main" id="{D06CB866-F276-7EF2-FFEA-23C4FDCFB594}"/>
              </a:ext>
              <a:ext uri="{C183D7F6-B498-43B3-948B-1728B52AA6E4}">
                <adec:decorative xmlns:adec="http://schemas.microsoft.com/office/drawing/2017/decorative" val="1"/>
              </a:ext>
            </a:extLst>
          </p:cNvPr>
          <p:cNvSpPr/>
          <p:nvPr/>
        </p:nvSpPr>
        <p:spPr>
          <a:xfrm>
            <a:off x="7864461" y="2667495"/>
            <a:ext cx="2021768" cy="2021763"/>
          </a:xfrm>
          <a:custGeom>
            <a:avLst/>
            <a:gdLst>
              <a:gd name="connsiteX0" fmla="*/ 2021769 w 2021768"/>
              <a:gd name="connsiteY0" fmla="*/ 1010882 h 2021763"/>
              <a:gd name="connsiteX1" fmla="*/ 1010881 w 2021768"/>
              <a:gd name="connsiteY1" fmla="*/ 0 h 2021763"/>
              <a:gd name="connsiteX2" fmla="*/ 0 w 2021768"/>
              <a:gd name="connsiteY2" fmla="*/ 1010882 h 2021763"/>
              <a:gd name="connsiteX3" fmla="*/ 1010881 w 2021768"/>
              <a:gd name="connsiteY3" fmla="*/ 2021764 h 2021763"/>
              <a:gd name="connsiteX4" fmla="*/ 2021769 w 2021768"/>
              <a:gd name="connsiteY4" fmla="*/ 1010882 h 2021763"/>
              <a:gd name="connsiteX5" fmla="*/ 1306176 w 2021768"/>
              <a:gd name="connsiteY5" fmla="*/ 717716 h 2021763"/>
              <a:gd name="connsiteX6" fmla="*/ 1303630 w 2021768"/>
              <a:gd name="connsiteY6" fmla="*/ 778828 h 2021763"/>
              <a:gd name="connsiteX7" fmla="*/ 1012964 w 2021768"/>
              <a:gd name="connsiteY7" fmla="*/ 728561 h 2021763"/>
              <a:gd name="connsiteX8" fmla="*/ 690682 w 2021768"/>
              <a:gd name="connsiteY8" fmla="*/ 790423 h 2021763"/>
              <a:gd name="connsiteX9" fmla="*/ 687092 w 2021768"/>
              <a:gd name="connsiteY9" fmla="*/ 717716 h 2021763"/>
              <a:gd name="connsiteX10" fmla="*/ 996638 w 2021768"/>
              <a:gd name="connsiteY10" fmla="*/ 79324 h 2021763"/>
              <a:gd name="connsiteX11" fmla="*/ 1306176 w 2021768"/>
              <a:gd name="connsiteY11" fmla="*/ 717716 h 2021763"/>
              <a:gd name="connsiteX12" fmla="*/ 941101 w 2021768"/>
              <a:gd name="connsiteY12" fmla="*/ 1396867 h 2021763"/>
              <a:gd name="connsiteX13" fmla="*/ 490769 w 2021768"/>
              <a:gd name="connsiteY13" fmla="*/ 1533112 h 2021763"/>
              <a:gd name="connsiteX14" fmla="*/ 208670 w 2021768"/>
              <a:gd name="connsiteY14" fmla="*/ 1481760 h 2021763"/>
              <a:gd name="connsiteX15" fmla="*/ 637576 w 2021768"/>
              <a:gd name="connsiteY15" fmla="*/ 887071 h 2021763"/>
              <a:gd name="connsiteX16" fmla="*/ 941101 w 2021768"/>
              <a:gd name="connsiteY16" fmla="*/ 1396867 h 2021763"/>
              <a:gd name="connsiteX17" fmla="*/ 699223 w 2021768"/>
              <a:gd name="connsiteY17" fmla="*/ 857707 h 2021763"/>
              <a:gd name="connsiteX18" fmla="*/ 1012964 w 2021768"/>
              <a:gd name="connsiteY18" fmla="*/ 794759 h 2021763"/>
              <a:gd name="connsiteX19" fmla="*/ 1295732 w 2021768"/>
              <a:gd name="connsiteY19" fmla="*/ 846355 h 2021763"/>
              <a:gd name="connsiteX20" fmla="*/ 996638 w 2021768"/>
              <a:gd name="connsiteY20" fmla="*/ 1356043 h 2021763"/>
              <a:gd name="connsiteX21" fmla="*/ 699223 w 2021768"/>
              <a:gd name="connsiteY21" fmla="*/ 857707 h 2021763"/>
              <a:gd name="connsiteX22" fmla="*/ 1358590 w 2021768"/>
              <a:gd name="connsiteY22" fmla="*/ 872706 h 2021763"/>
              <a:gd name="connsiteX23" fmla="*/ 1815488 w 2021768"/>
              <a:gd name="connsiteY23" fmla="*/ 1470433 h 2021763"/>
              <a:gd name="connsiteX24" fmla="*/ 1502520 w 2021768"/>
              <a:gd name="connsiteY24" fmla="*/ 1533112 h 2021763"/>
              <a:gd name="connsiteX25" fmla="*/ 1052195 w 2021768"/>
              <a:gd name="connsiteY25" fmla="*/ 1396867 h 2021763"/>
              <a:gd name="connsiteX26" fmla="*/ 1358590 w 2021768"/>
              <a:gd name="connsiteY26" fmla="*/ 872706 h 2021763"/>
              <a:gd name="connsiteX27" fmla="*/ 246040 w 2021768"/>
              <a:gd name="connsiteY27" fmla="*/ 1563142 h 2021763"/>
              <a:gd name="connsiteX28" fmla="*/ 490769 w 2021768"/>
              <a:gd name="connsiteY28" fmla="*/ 1599293 h 2021763"/>
              <a:gd name="connsiteX29" fmla="*/ 996638 w 2021768"/>
              <a:gd name="connsiteY29" fmla="*/ 1438574 h 2021763"/>
              <a:gd name="connsiteX30" fmla="*/ 1502520 w 2021768"/>
              <a:gd name="connsiteY30" fmla="*/ 1599293 h 2021763"/>
              <a:gd name="connsiteX31" fmla="*/ 1784627 w 2021768"/>
              <a:gd name="connsiteY31" fmla="*/ 1551262 h 2021763"/>
              <a:gd name="connsiteX32" fmla="*/ 1010881 w 2021768"/>
              <a:gd name="connsiteY32" fmla="*/ 1955560 h 2021763"/>
              <a:gd name="connsiteX33" fmla="*/ 246040 w 2021768"/>
              <a:gd name="connsiteY33" fmla="*/ 1563142 h 2021763"/>
              <a:gd name="connsiteX34" fmla="*/ 902048 w 2021768"/>
              <a:gd name="connsiteY34" fmla="*/ 72974 h 2021763"/>
              <a:gd name="connsiteX35" fmla="*/ 620893 w 2021768"/>
              <a:gd name="connsiteY35" fmla="*/ 717716 h 2021763"/>
              <a:gd name="connsiteX36" fmla="*/ 626691 w 2021768"/>
              <a:gd name="connsiteY36" fmla="*/ 818923 h 2021763"/>
              <a:gd name="connsiteX37" fmla="*/ 155501 w 2021768"/>
              <a:gd name="connsiteY37" fmla="*/ 1409231 h 2021763"/>
              <a:gd name="connsiteX38" fmla="*/ 66181 w 2021768"/>
              <a:gd name="connsiteY38" fmla="*/ 1010882 h 2021763"/>
              <a:gd name="connsiteX39" fmla="*/ 902048 w 2021768"/>
              <a:gd name="connsiteY39" fmla="*/ 72974 h 2021763"/>
              <a:gd name="connsiteX40" fmla="*/ 1955570 w 2021768"/>
              <a:gd name="connsiteY40" fmla="*/ 1010882 h 2021763"/>
              <a:gd name="connsiteX41" fmla="*/ 1869254 w 2021768"/>
              <a:gd name="connsiteY41" fmla="*/ 1403059 h 2021763"/>
              <a:gd name="connsiteX42" fmla="*/ 1367906 w 2021768"/>
              <a:gd name="connsiteY42" fmla="*/ 803808 h 2021763"/>
              <a:gd name="connsiteX43" fmla="*/ 1372376 w 2021768"/>
              <a:gd name="connsiteY43" fmla="*/ 717716 h 2021763"/>
              <a:gd name="connsiteX44" fmla="*/ 1088302 w 2021768"/>
              <a:gd name="connsiteY44" fmla="*/ 70117 h 2021763"/>
              <a:gd name="connsiteX45" fmla="*/ 1955570 w 2021768"/>
              <a:gd name="connsiteY45" fmla="*/ 1010882 h 2021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021768" h="2021763">
                <a:moveTo>
                  <a:pt x="2021769" y="1010882"/>
                </a:moveTo>
                <a:cubicBezTo>
                  <a:pt x="2021769" y="453492"/>
                  <a:pt x="1568274" y="0"/>
                  <a:pt x="1010881" y="0"/>
                </a:cubicBezTo>
                <a:cubicBezTo>
                  <a:pt x="453489" y="0"/>
                  <a:pt x="0" y="453492"/>
                  <a:pt x="0" y="1010882"/>
                </a:cubicBezTo>
                <a:cubicBezTo>
                  <a:pt x="0" y="1568274"/>
                  <a:pt x="453489" y="2021764"/>
                  <a:pt x="1010881" y="2021764"/>
                </a:cubicBezTo>
                <a:cubicBezTo>
                  <a:pt x="1568274" y="2021764"/>
                  <a:pt x="2021769" y="1568274"/>
                  <a:pt x="2021769" y="1010882"/>
                </a:cubicBezTo>
                <a:close/>
                <a:moveTo>
                  <a:pt x="1306176" y="717716"/>
                </a:moveTo>
                <a:cubicBezTo>
                  <a:pt x="1306176" y="738295"/>
                  <a:pt x="1305137" y="758628"/>
                  <a:pt x="1303630" y="778828"/>
                </a:cubicBezTo>
                <a:cubicBezTo>
                  <a:pt x="1212470" y="746836"/>
                  <a:pt x="1114921" y="728561"/>
                  <a:pt x="1012964" y="728561"/>
                </a:cubicBezTo>
                <a:cubicBezTo>
                  <a:pt x="899146" y="728561"/>
                  <a:pt x="790643" y="750971"/>
                  <a:pt x="690682" y="790423"/>
                </a:cubicBezTo>
                <a:cubicBezTo>
                  <a:pt x="688534" y="766438"/>
                  <a:pt x="687092" y="742251"/>
                  <a:pt x="687092" y="717716"/>
                </a:cubicBezTo>
                <a:cubicBezTo>
                  <a:pt x="687092" y="459175"/>
                  <a:pt x="808386" y="228829"/>
                  <a:pt x="996638" y="79324"/>
                </a:cubicBezTo>
                <a:cubicBezTo>
                  <a:pt x="1184905" y="228829"/>
                  <a:pt x="1306176" y="459175"/>
                  <a:pt x="1306176" y="717716"/>
                </a:cubicBezTo>
                <a:close/>
                <a:moveTo>
                  <a:pt x="941101" y="1396867"/>
                </a:moveTo>
                <a:cubicBezTo>
                  <a:pt x="811954" y="1482782"/>
                  <a:pt x="657178" y="1533112"/>
                  <a:pt x="490769" y="1533112"/>
                </a:cubicBezTo>
                <a:cubicBezTo>
                  <a:pt x="391494" y="1533112"/>
                  <a:pt x="296731" y="1514374"/>
                  <a:pt x="208670" y="1481760"/>
                </a:cubicBezTo>
                <a:cubicBezTo>
                  <a:pt x="249931" y="1222756"/>
                  <a:pt x="412893" y="1004177"/>
                  <a:pt x="637576" y="887071"/>
                </a:cubicBezTo>
                <a:cubicBezTo>
                  <a:pt x="677385" y="1090600"/>
                  <a:pt x="787152" y="1269378"/>
                  <a:pt x="941101" y="1396867"/>
                </a:cubicBezTo>
                <a:close/>
                <a:moveTo>
                  <a:pt x="699223" y="857707"/>
                </a:moveTo>
                <a:cubicBezTo>
                  <a:pt x="795863" y="817258"/>
                  <a:pt x="901826" y="794759"/>
                  <a:pt x="1012964" y="794759"/>
                </a:cubicBezTo>
                <a:cubicBezTo>
                  <a:pt x="1112489" y="794759"/>
                  <a:pt x="1207471" y="813562"/>
                  <a:pt x="1295732" y="846355"/>
                </a:cubicBezTo>
                <a:cubicBezTo>
                  <a:pt x="1262895" y="1051859"/>
                  <a:pt x="1152996" y="1231875"/>
                  <a:pt x="996638" y="1356043"/>
                </a:cubicBezTo>
                <a:cubicBezTo>
                  <a:pt x="843146" y="1234154"/>
                  <a:pt x="734242" y="1058495"/>
                  <a:pt x="699223" y="857707"/>
                </a:cubicBezTo>
                <a:close/>
                <a:moveTo>
                  <a:pt x="1358590" y="872706"/>
                </a:moveTo>
                <a:cubicBezTo>
                  <a:pt x="1595091" y="984022"/>
                  <a:pt x="1769398" y="1205167"/>
                  <a:pt x="1815488" y="1470433"/>
                </a:cubicBezTo>
                <a:cubicBezTo>
                  <a:pt x="1719063" y="1510679"/>
                  <a:pt x="1613392" y="1533112"/>
                  <a:pt x="1502520" y="1533112"/>
                </a:cubicBezTo>
                <a:cubicBezTo>
                  <a:pt x="1336111" y="1533112"/>
                  <a:pt x="1181342" y="1482782"/>
                  <a:pt x="1052195" y="1396867"/>
                </a:cubicBezTo>
                <a:cubicBezTo>
                  <a:pt x="1209752" y="1266369"/>
                  <a:pt x="1321264" y="1082218"/>
                  <a:pt x="1358590" y="872706"/>
                </a:cubicBezTo>
                <a:close/>
                <a:moveTo>
                  <a:pt x="246040" y="1563142"/>
                </a:moveTo>
                <a:cubicBezTo>
                  <a:pt x="323878" y="1585951"/>
                  <a:pt x="405654" y="1599293"/>
                  <a:pt x="490769" y="1599293"/>
                </a:cubicBezTo>
                <a:cubicBezTo>
                  <a:pt x="679016" y="1599293"/>
                  <a:pt x="853280" y="1539488"/>
                  <a:pt x="996638" y="1438574"/>
                </a:cubicBezTo>
                <a:cubicBezTo>
                  <a:pt x="1140009" y="1539488"/>
                  <a:pt x="1314273" y="1599293"/>
                  <a:pt x="1502520" y="1599293"/>
                </a:cubicBezTo>
                <a:cubicBezTo>
                  <a:pt x="1601403" y="1599293"/>
                  <a:pt x="1695878" y="1581550"/>
                  <a:pt x="1784627" y="1551262"/>
                </a:cubicBezTo>
                <a:cubicBezTo>
                  <a:pt x="1613633" y="1795304"/>
                  <a:pt x="1330820" y="1955560"/>
                  <a:pt x="1010881" y="1955560"/>
                </a:cubicBezTo>
                <a:cubicBezTo>
                  <a:pt x="696256" y="1955560"/>
                  <a:pt x="417820" y="1800371"/>
                  <a:pt x="246040" y="1563142"/>
                </a:cubicBezTo>
                <a:close/>
                <a:moveTo>
                  <a:pt x="902048" y="72974"/>
                </a:moveTo>
                <a:cubicBezTo>
                  <a:pt x="729220" y="234029"/>
                  <a:pt x="620893" y="463405"/>
                  <a:pt x="620893" y="717716"/>
                </a:cubicBezTo>
                <a:cubicBezTo>
                  <a:pt x="620893" y="751923"/>
                  <a:pt x="622888" y="785686"/>
                  <a:pt x="626691" y="818923"/>
                </a:cubicBezTo>
                <a:cubicBezTo>
                  <a:pt x="392249" y="933838"/>
                  <a:pt x="216410" y="1149370"/>
                  <a:pt x="155501" y="1409231"/>
                </a:cubicBezTo>
                <a:cubicBezTo>
                  <a:pt x="98788" y="1287983"/>
                  <a:pt x="66181" y="1153325"/>
                  <a:pt x="66181" y="1010882"/>
                </a:cubicBezTo>
                <a:cubicBezTo>
                  <a:pt x="66181" y="526840"/>
                  <a:pt x="432293" y="127184"/>
                  <a:pt x="902048" y="72974"/>
                </a:cubicBezTo>
                <a:close/>
                <a:moveTo>
                  <a:pt x="1955570" y="1010882"/>
                </a:moveTo>
                <a:cubicBezTo>
                  <a:pt x="1955570" y="1150893"/>
                  <a:pt x="1924131" y="1283424"/>
                  <a:pt x="1869254" y="1403059"/>
                </a:cubicBezTo>
                <a:cubicBezTo>
                  <a:pt x="1804228" y="1134364"/>
                  <a:pt x="1616160" y="913531"/>
                  <a:pt x="1367906" y="803808"/>
                </a:cubicBezTo>
                <a:cubicBezTo>
                  <a:pt x="1370674" y="775444"/>
                  <a:pt x="1372376" y="746766"/>
                  <a:pt x="1372376" y="717716"/>
                </a:cubicBezTo>
                <a:cubicBezTo>
                  <a:pt x="1372376" y="461943"/>
                  <a:pt x="1262850" y="231305"/>
                  <a:pt x="1088302" y="70117"/>
                </a:cubicBezTo>
                <a:cubicBezTo>
                  <a:pt x="1573037" y="109723"/>
                  <a:pt x="1955570" y="516109"/>
                  <a:pt x="1955570" y="1010882"/>
                </a:cubicBezTo>
                <a:close/>
              </a:path>
            </a:pathLst>
          </a:custGeom>
          <a:solidFill>
            <a:srgbClr val="3B7B77"/>
          </a:solidFill>
          <a:ln w="180" cap="flat">
            <a:noFill/>
            <a:prstDash val="solid"/>
            <a:miter/>
          </a:ln>
        </p:spPr>
        <p:txBody>
          <a:bodyPr rtlCol="0" anchor="ctr"/>
          <a:lstStyle/>
          <a:p>
            <a:endParaRPr lang="fi-FI"/>
          </a:p>
        </p:txBody>
      </p:sp>
      <p:sp>
        <p:nvSpPr>
          <p:cNvPr id="26" name="Vapaamuotoinen: Muoto 25">
            <a:extLst>
              <a:ext uri="{FF2B5EF4-FFF2-40B4-BE49-F238E27FC236}">
                <a16:creationId xmlns:a16="http://schemas.microsoft.com/office/drawing/2014/main" id="{B9ED6671-9E0A-372F-DB91-E3F971A0281D}"/>
              </a:ext>
              <a:ext uri="{C183D7F6-B498-43B3-948B-1728B52AA6E4}">
                <adec:decorative xmlns:adec="http://schemas.microsoft.com/office/drawing/2017/decorative" val="1"/>
              </a:ext>
            </a:extLst>
          </p:cNvPr>
          <p:cNvSpPr/>
          <p:nvPr/>
        </p:nvSpPr>
        <p:spPr>
          <a:xfrm>
            <a:off x="6171173" y="1689649"/>
            <a:ext cx="2021768" cy="2021765"/>
          </a:xfrm>
          <a:custGeom>
            <a:avLst/>
            <a:gdLst>
              <a:gd name="connsiteX0" fmla="*/ 2021769 w 2021768"/>
              <a:gd name="connsiteY0" fmla="*/ 1010882 h 2021765"/>
              <a:gd name="connsiteX1" fmla="*/ 1010881 w 2021768"/>
              <a:gd name="connsiteY1" fmla="*/ 0 h 2021765"/>
              <a:gd name="connsiteX2" fmla="*/ 0 w 2021768"/>
              <a:gd name="connsiteY2" fmla="*/ 1010882 h 2021765"/>
              <a:gd name="connsiteX3" fmla="*/ 1010881 w 2021768"/>
              <a:gd name="connsiteY3" fmla="*/ 2021766 h 2021765"/>
              <a:gd name="connsiteX4" fmla="*/ 2021769 w 2021768"/>
              <a:gd name="connsiteY4" fmla="*/ 1010882 h 2021765"/>
              <a:gd name="connsiteX5" fmla="*/ 1306176 w 2021768"/>
              <a:gd name="connsiteY5" fmla="*/ 717716 h 2021765"/>
              <a:gd name="connsiteX6" fmla="*/ 1303630 w 2021768"/>
              <a:gd name="connsiteY6" fmla="*/ 778828 h 2021765"/>
              <a:gd name="connsiteX7" fmla="*/ 1012964 w 2021768"/>
              <a:gd name="connsiteY7" fmla="*/ 728561 h 2021765"/>
              <a:gd name="connsiteX8" fmla="*/ 690680 w 2021768"/>
              <a:gd name="connsiteY8" fmla="*/ 790423 h 2021765"/>
              <a:gd name="connsiteX9" fmla="*/ 687092 w 2021768"/>
              <a:gd name="connsiteY9" fmla="*/ 717716 h 2021765"/>
              <a:gd name="connsiteX10" fmla="*/ 996638 w 2021768"/>
              <a:gd name="connsiteY10" fmla="*/ 79324 h 2021765"/>
              <a:gd name="connsiteX11" fmla="*/ 1306176 w 2021768"/>
              <a:gd name="connsiteY11" fmla="*/ 717716 h 2021765"/>
              <a:gd name="connsiteX12" fmla="*/ 941101 w 2021768"/>
              <a:gd name="connsiteY12" fmla="*/ 1396867 h 2021765"/>
              <a:gd name="connsiteX13" fmla="*/ 490769 w 2021768"/>
              <a:gd name="connsiteY13" fmla="*/ 1533112 h 2021765"/>
              <a:gd name="connsiteX14" fmla="*/ 208668 w 2021768"/>
              <a:gd name="connsiteY14" fmla="*/ 1481760 h 2021765"/>
              <a:gd name="connsiteX15" fmla="*/ 637576 w 2021768"/>
              <a:gd name="connsiteY15" fmla="*/ 887071 h 2021765"/>
              <a:gd name="connsiteX16" fmla="*/ 941101 w 2021768"/>
              <a:gd name="connsiteY16" fmla="*/ 1396867 h 2021765"/>
              <a:gd name="connsiteX17" fmla="*/ 699221 w 2021768"/>
              <a:gd name="connsiteY17" fmla="*/ 857707 h 2021765"/>
              <a:gd name="connsiteX18" fmla="*/ 1012964 w 2021768"/>
              <a:gd name="connsiteY18" fmla="*/ 794761 h 2021765"/>
              <a:gd name="connsiteX19" fmla="*/ 1295732 w 2021768"/>
              <a:gd name="connsiteY19" fmla="*/ 846355 h 2021765"/>
              <a:gd name="connsiteX20" fmla="*/ 996638 w 2021768"/>
              <a:gd name="connsiteY20" fmla="*/ 1356043 h 2021765"/>
              <a:gd name="connsiteX21" fmla="*/ 699221 w 2021768"/>
              <a:gd name="connsiteY21" fmla="*/ 857707 h 2021765"/>
              <a:gd name="connsiteX22" fmla="*/ 1358589 w 2021768"/>
              <a:gd name="connsiteY22" fmla="*/ 872706 h 2021765"/>
              <a:gd name="connsiteX23" fmla="*/ 1815488 w 2021768"/>
              <a:gd name="connsiteY23" fmla="*/ 1470433 h 2021765"/>
              <a:gd name="connsiteX24" fmla="*/ 1502520 w 2021768"/>
              <a:gd name="connsiteY24" fmla="*/ 1533112 h 2021765"/>
              <a:gd name="connsiteX25" fmla="*/ 1052194 w 2021768"/>
              <a:gd name="connsiteY25" fmla="*/ 1396867 h 2021765"/>
              <a:gd name="connsiteX26" fmla="*/ 1358589 w 2021768"/>
              <a:gd name="connsiteY26" fmla="*/ 872706 h 2021765"/>
              <a:gd name="connsiteX27" fmla="*/ 246038 w 2021768"/>
              <a:gd name="connsiteY27" fmla="*/ 1563142 h 2021765"/>
              <a:gd name="connsiteX28" fmla="*/ 490769 w 2021768"/>
              <a:gd name="connsiteY28" fmla="*/ 1599293 h 2021765"/>
              <a:gd name="connsiteX29" fmla="*/ 996638 w 2021768"/>
              <a:gd name="connsiteY29" fmla="*/ 1438574 h 2021765"/>
              <a:gd name="connsiteX30" fmla="*/ 1502520 w 2021768"/>
              <a:gd name="connsiteY30" fmla="*/ 1599293 h 2021765"/>
              <a:gd name="connsiteX31" fmla="*/ 1784627 w 2021768"/>
              <a:gd name="connsiteY31" fmla="*/ 1551262 h 2021765"/>
              <a:gd name="connsiteX32" fmla="*/ 1010881 w 2021768"/>
              <a:gd name="connsiteY32" fmla="*/ 1955560 h 2021765"/>
              <a:gd name="connsiteX33" fmla="*/ 246038 w 2021768"/>
              <a:gd name="connsiteY33" fmla="*/ 1563142 h 2021765"/>
              <a:gd name="connsiteX34" fmla="*/ 902048 w 2021768"/>
              <a:gd name="connsiteY34" fmla="*/ 72976 h 2021765"/>
              <a:gd name="connsiteX35" fmla="*/ 620893 w 2021768"/>
              <a:gd name="connsiteY35" fmla="*/ 717716 h 2021765"/>
              <a:gd name="connsiteX36" fmla="*/ 626691 w 2021768"/>
              <a:gd name="connsiteY36" fmla="*/ 818923 h 2021765"/>
              <a:gd name="connsiteX37" fmla="*/ 155500 w 2021768"/>
              <a:gd name="connsiteY37" fmla="*/ 1409231 h 2021765"/>
              <a:gd name="connsiteX38" fmla="*/ 66174 w 2021768"/>
              <a:gd name="connsiteY38" fmla="*/ 1010882 h 2021765"/>
              <a:gd name="connsiteX39" fmla="*/ 902048 w 2021768"/>
              <a:gd name="connsiteY39" fmla="*/ 72976 h 2021765"/>
              <a:gd name="connsiteX40" fmla="*/ 1955570 w 2021768"/>
              <a:gd name="connsiteY40" fmla="*/ 1010882 h 2021765"/>
              <a:gd name="connsiteX41" fmla="*/ 1869254 w 2021768"/>
              <a:gd name="connsiteY41" fmla="*/ 1403059 h 2021765"/>
              <a:gd name="connsiteX42" fmla="*/ 1367904 w 2021768"/>
              <a:gd name="connsiteY42" fmla="*/ 803810 h 2021765"/>
              <a:gd name="connsiteX43" fmla="*/ 1372375 w 2021768"/>
              <a:gd name="connsiteY43" fmla="*/ 717716 h 2021765"/>
              <a:gd name="connsiteX44" fmla="*/ 1088300 w 2021768"/>
              <a:gd name="connsiteY44" fmla="*/ 70117 h 2021765"/>
              <a:gd name="connsiteX45" fmla="*/ 1955570 w 2021768"/>
              <a:gd name="connsiteY45" fmla="*/ 1010882 h 2021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021768" h="2021765">
                <a:moveTo>
                  <a:pt x="2021769" y="1010882"/>
                </a:moveTo>
                <a:cubicBezTo>
                  <a:pt x="2021769" y="453492"/>
                  <a:pt x="1568274" y="0"/>
                  <a:pt x="1010881" y="0"/>
                </a:cubicBezTo>
                <a:cubicBezTo>
                  <a:pt x="453487" y="0"/>
                  <a:pt x="0" y="453492"/>
                  <a:pt x="0" y="1010882"/>
                </a:cubicBezTo>
                <a:cubicBezTo>
                  <a:pt x="0" y="1568273"/>
                  <a:pt x="453487" y="2021766"/>
                  <a:pt x="1010881" y="2021766"/>
                </a:cubicBezTo>
                <a:cubicBezTo>
                  <a:pt x="1568274" y="2021766"/>
                  <a:pt x="2021769" y="1568273"/>
                  <a:pt x="2021769" y="1010882"/>
                </a:cubicBezTo>
                <a:close/>
                <a:moveTo>
                  <a:pt x="1306176" y="717716"/>
                </a:moveTo>
                <a:cubicBezTo>
                  <a:pt x="1306176" y="738297"/>
                  <a:pt x="1305134" y="758628"/>
                  <a:pt x="1303630" y="778828"/>
                </a:cubicBezTo>
                <a:cubicBezTo>
                  <a:pt x="1212468" y="746836"/>
                  <a:pt x="1114921" y="728561"/>
                  <a:pt x="1012964" y="728561"/>
                </a:cubicBezTo>
                <a:cubicBezTo>
                  <a:pt x="899146" y="728561"/>
                  <a:pt x="790643" y="750971"/>
                  <a:pt x="690680" y="790423"/>
                </a:cubicBezTo>
                <a:cubicBezTo>
                  <a:pt x="688534" y="766440"/>
                  <a:pt x="687092" y="742251"/>
                  <a:pt x="687092" y="717716"/>
                </a:cubicBezTo>
                <a:cubicBezTo>
                  <a:pt x="687092" y="459176"/>
                  <a:pt x="808384" y="228829"/>
                  <a:pt x="996638" y="79324"/>
                </a:cubicBezTo>
                <a:cubicBezTo>
                  <a:pt x="1184903" y="228829"/>
                  <a:pt x="1306176" y="459176"/>
                  <a:pt x="1306176" y="717716"/>
                </a:cubicBezTo>
                <a:close/>
                <a:moveTo>
                  <a:pt x="941101" y="1396867"/>
                </a:moveTo>
                <a:cubicBezTo>
                  <a:pt x="811954" y="1482782"/>
                  <a:pt x="657178" y="1533112"/>
                  <a:pt x="490769" y="1533112"/>
                </a:cubicBezTo>
                <a:cubicBezTo>
                  <a:pt x="391493" y="1533112"/>
                  <a:pt x="296731" y="1514374"/>
                  <a:pt x="208668" y="1481760"/>
                </a:cubicBezTo>
                <a:cubicBezTo>
                  <a:pt x="249931" y="1222756"/>
                  <a:pt x="412892" y="1004177"/>
                  <a:pt x="637576" y="887071"/>
                </a:cubicBezTo>
                <a:cubicBezTo>
                  <a:pt x="677383" y="1090600"/>
                  <a:pt x="787150" y="1269378"/>
                  <a:pt x="941101" y="1396867"/>
                </a:cubicBezTo>
                <a:close/>
                <a:moveTo>
                  <a:pt x="699221" y="857707"/>
                </a:moveTo>
                <a:cubicBezTo>
                  <a:pt x="795863" y="817258"/>
                  <a:pt x="901826" y="794761"/>
                  <a:pt x="1012964" y="794761"/>
                </a:cubicBezTo>
                <a:cubicBezTo>
                  <a:pt x="1112489" y="794761"/>
                  <a:pt x="1207471" y="813562"/>
                  <a:pt x="1295732" y="846355"/>
                </a:cubicBezTo>
                <a:cubicBezTo>
                  <a:pt x="1262895" y="1051859"/>
                  <a:pt x="1152994" y="1231875"/>
                  <a:pt x="996638" y="1356043"/>
                </a:cubicBezTo>
                <a:cubicBezTo>
                  <a:pt x="843144" y="1234156"/>
                  <a:pt x="734242" y="1058495"/>
                  <a:pt x="699221" y="857707"/>
                </a:cubicBezTo>
                <a:close/>
                <a:moveTo>
                  <a:pt x="1358589" y="872706"/>
                </a:moveTo>
                <a:cubicBezTo>
                  <a:pt x="1595091" y="984022"/>
                  <a:pt x="1769398" y="1205167"/>
                  <a:pt x="1815488" y="1470433"/>
                </a:cubicBezTo>
                <a:cubicBezTo>
                  <a:pt x="1719063" y="1510679"/>
                  <a:pt x="1613392" y="1533112"/>
                  <a:pt x="1502520" y="1533112"/>
                </a:cubicBezTo>
                <a:cubicBezTo>
                  <a:pt x="1336111" y="1533112"/>
                  <a:pt x="1181341" y="1482782"/>
                  <a:pt x="1052194" y="1396867"/>
                </a:cubicBezTo>
                <a:cubicBezTo>
                  <a:pt x="1209752" y="1266368"/>
                  <a:pt x="1321264" y="1082219"/>
                  <a:pt x="1358589" y="872706"/>
                </a:cubicBezTo>
                <a:close/>
                <a:moveTo>
                  <a:pt x="246038" y="1563142"/>
                </a:moveTo>
                <a:cubicBezTo>
                  <a:pt x="323878" y="1585951"/>
                  <a:pt x="405654" y="1599293"/>
                  <a:pt x="490769" y="1599293"/>
                </a:cubicBezTo>
                <a:cubicBezTo>
                  <a:pt x="679016" y="1599293"/>
                  <a:pt x="853280" y="1539488"/>
                  <a:pt x="996638" y="1438574"/>
                </a:cubicBezTo>
                <a:cubicBezTo>
                  <a:pt x="1140009" y="1539488"/>
                  <a:pt x="1314273" y="1599293"/>
                  <a:pt x="1502520" y="1599293"/>
                </a:cubicBezTo>
                <a:cubicBezTo>
                  <a:pt x="1601402" y="1599293"/>
                  <a:pt x="1695878" y="1581550"/>
                  <a:pt x="1784627" y="1551262"/>
                </a:cubicBezTo>
                <a:cubicBezTo>
                  <a:pt x="1613633" y="1795304"/>
                  <a:pt x="1330820" y="1955560"/>
                  <a:pt x="1010881" y="1955560"/>
                </a:cubicBezTo>
                <a:cubicBezTo>
                  <a:pt x="696256" y="1955560"/>
                  <a:pt x="417820" y="1800373"/>
                  <a:pt x="246038" y="1563142"/>
                </a:cubicBezTo>
                <a:close/>
                <a:moveTo>
                  <a:pt x="902048" y="72976"/>
                </a:moveTo>
                <a:cubicBezTo>
                  <a:pt x="729219" y="234031"/>
                  <a:pt x="620893" y="463405"/>
                  <a:pt x="620893" y="717716"/>
                </a:cubicBezTo>
                <a:cubicBezTo>
                  <a:pt x="620893" y="751923"/>
                  <a:pt x="622888" y="785686"/>
                  <a:pt x="626691" y="818923"/>
                </a:cubicBezTo>
                <a:cubicBezTo>
                  <a:pt x="392247" y="933838"/>
                  <a:pt x="216410" y="1149370"/>
                  <a:pt x="155500" y="1409231"/>
                </a:cubicBezTo>
                <a:cubicBezTo>
                  <a:pt x="98788" y="1287985"/>
                  <a:pt x="66174" y="1153327"/>
                  <a:pt x="66174" y="1010882"/>
                </a:cubicBezTo>
                <a:cubicBezTo>
                  <a:pt x="66174" y="526842"/>
                  <a:pt x="432292" y="127184"/>
                  <a:pt x="902048" y="72976"/>
                </a:cubicBezTo>
                <a:close/>
                <a:moveTo>
                  <a:pt x="1955570" y="1010882"/>
                </a:moveTo>
                <a:cubicBezTo>
                  <a:pt x="1955570" y="1150893"/>
                  <a:pt x="1924131" y="1283425"/>
                  <a:pt x="1869254" y="1403059"/>
                </a:cubicBezTo>
                <a:cubicBezTo>
                  <a:pt x="1804228" y="1134365"/>
                  <a:pt x="1616160" y="913531"/>
                  <a:pt x="1367904" y="803810"/>
                </a:cubicBezTo>
                <a:cubicBezTo>
                  <a:pt x="1370674" y="775444"/>
                  <a:pt x="1372375" y="746768"/>
                  <a:pt x="1372375" y="717716"/>
                </a:cubicBezTo>
                <a:cubicBezTo>
                  <a:pt x="1372375" y="461945"/>
                  <a:pt x="1262850" y="231305"/>
                  <a:pt x="1088300" y="70117"/>
                </a:cubicBezTo>
                <a:cubicBezTo>
                  <a:pt x="1573037" y="109722"/>
                  <a:pt x="1955570" y="516110"/>
                  <a:pt x="1955570" y="1010882"/>
                </a:cubicBezTo>
                <a:close/>
              </a:path>
            </a:pathLst>
          </a:custGeom>
          <a:solidFill>
            <a:srgbClr val="3B7B77"/>
          </a:solidFill>
          <a:ln w="180" cap="flat">
            <a:noFill/>
            <a:prstDash val="solid"/>
            <a:miter/>
          </a:ln>
        </p:spPr>
        <p:txBody>
          <a:bodyPr rtlCol="0" anchor="ctr"/>
          <a:lstStyle/>
          <a:p>
            <a:endParaRPr lang="fi-FI"/>
          </a:p>
        </p:txBody>
      </p:sp>
      <p:sp>
        <p:nvSpPr>
          <p:cNvPr id="27" name="Vapaamuotoinen: Muoto 26">
            <a:extLst>
              <a:ext uri="{FF2B5EF4-FFF2-40B4-BE49-F238E27FC236}">
                <a16:creationId xmlns:a16="http://schemas.microsoft.com/office/drawing/2014/main" id="{4F819BB9-208E-9671-7977-7A219EA7F4CC}"/>
              </a:ext>
              <a:ext uri="{C183D7F6-B498-43B3-948B-1728B52AA6E4}">
                <adec:decorative xmlns:adec="http://schemas.microsoft.com/office/drawing/2017/decorative" val="1"/>
              </a:ext>
            </a:extLst>
          </p:cNvPr>
          <p:cNvSpPr/>
          <p:nvPr/>
        </p:nvSpPr>
        <p:spPr>
          <a:xfrm>
            <a:off x="7864461" y="711804"/>
            <a:ext cx="2021768" cy="2021763"/>
          </a:xfrm>
          <a:custGeom>
            <a:avLst/>
            <a:gdLst>
              <a:gd name="connsiteX0" fmla="*/ 2021769 w 2021768"/>
              <a:gd name="connsiteY0" fmla="*/ 1010882 h 2021763"/>
              <a:gd name="connsiteX1" fmla="*/ 1010881 w 2021768"/>
              <a:gd name="connsiteY1" fmla="*/ 0 h 2021763"/>
              <a:gd name="connsiteX2" fmla="*/ 0 w 2021768"/>
              <a:gd name="connsiteY2" fmla="*/ 1010882 h 2021763"/>
              <a:gd name="connsiteX3" fmla="*/ 1010881 w 2021768"/>
              <a:gd name="connsiteY3" fmla="*/ 2021764 h 2021763"/>
              <a:gd name="connsiteX4" fmla="*/ 2021769 w 2021768"/>
              <a:gd name="connsiteY4" fmla="*/ 1010882 h 2021763"/>
              <a:gd name="connsiteX5" fmla="*/ 1306176 w 2021768"/>
              <a:gd name="connsiteY5" fmla="*/ 717716 h 2021763"/>
              <a:gd name="connsiteX6" fmla="*/ 1303630 w 2021768"/>
              <a:gd name="connsiteY6" fmla="*/ 778828 h 2021763"/>
              <a:gd name="connsiteX7" fmla="*/ 1012964 w 2021768"/>
              <a:gd name="connsiteY7" fmla="*/ 728561 h 2021763"/>
              <a:gd name="connsiteX8" fmla="*/ 690682 w 2021768"/>
              <a:gd name="connsiteY8" fmla="*/ 790423 h 2021763"/>
              <a:gd name="connsiteX9" fmla="*/ 687092 w 2021768"/>
              <a:gd name="connsiteY9" fmla="*/ 717716 h 2021763"/>
              <a:gd name="connsiteX10" fmla="*/ 996638 w 2021768"/>
              <a:gd name="connsiteY10" fmla="*/ 79324 h 2021763"/>
              <a:gd name="connsiteX11" fmla="*/ 1306176 w 2021768"/>
              <a:gd name="connsiteY11" fmla="*/ 717716 h 2021763"/>
              <a:gd name="connsiteX12" fmla="*/ 941101 w 2021768"/>
              <a:gd name="connsiteY12" fmla="*/ 1396867 h 2021763"/>
              <a:gd name="connsiteX13" fmla="*/ 490769 w 2021768"/>
              <a:gd name="connsiteY13" fmla="*/ 1533112 h 2021763"/>
              <a:gd name="connsiteX14" fmla="*/ 208670 w 2021768"/>
              <a:gd name="connsiteY14" fmla="*/ 1481760 h 2021763"/>
              <a:gd name="connsiteX15" fmla="*/ 637576 w 2021768"/>
              <a:gd name="connsiteY15" fmla="*/ 887069 h 2021763"/>
              <a:gd name="connsiteX16" fmla="*/ 941101 w 2021768"/>
              <a:gd name="connsiteY16" fmla="*/ 1396867 h 2021763"/>
              <a:gd name="connsiteX17" fmla="*/ 699223 w 2021768"/>
              <a:gd name="connsiteY17" fmla="*/ 857707 h 2021763"/>
              <a:gd name="connsiteX18" fmla="*/ 1012964 w 2021768"/>
              <a:gd name="connsiteY18" fmla="*/ 794759 h 2021763"/>
              <a:gd name="connsiteX19" fmla="*/ 1295732 w 2021768"/>
              <a:gd name="connsiteY19" fmla="*/ 846353 h 2021763"/>
              <a:gd name="connsiteX20" fmla="*/ 996638 w 2021768"/>
              <a:gd name="connsiteY20" fmla="*/ 1356043 h 2021763"/>
              <a:gd name="connsiteX21" fmla="*/ 699223 w 2021768"/>
              <a:gd name="connsiteY21" fmla="*/ 857707 h 2021763"/>
              <a:gd name="connsiteX22" fmla="*/ 1358590 w 2021768"/>
              <a:gd name="connsiteY22" fmla="*/ 872707 h 2021763"/>
              <a:gd name="connsiteX23" fmla="*/ 1815488 w 2021768"/>
              <a:gd name="connsiteY23" fmla="*/ 1470431 h 2021763"/>
              <a:gd name="connsiteX24" fmla="*/ 1502520 w 2021768"/>
              <a:gd name="connsiteY24" fmla="*/ 1533112 h 2021763"/>
              <a:gd name="connsiteX25" fmla="*/ 1052195 w 2021768"/>
              <a:gd name="connsiteY25" fmla="*/ 1396867 h 2021763"/>
              <a:gd name="connsiteX26" fmla="*/ 1358590 w 2021768"/>
              <a:gd name="connsiteY26" fmla="*/ 872707 h 2021763"/>
              <a:gd name="connsiteX27" fmla="*/ 246040 w 2021768"/>
              <a:gd name="connsiteY27" fmla="*/ 1563142 h 2021763"/>
              <a:gd name="connsiteX28" fmla="*/ 490769 w 2021768"/>
              <a:gd name="connsiteY28" fmla="*/ 1599291 h 2021763"/>
              <a:gd name="connsiteX29" fmla="*/ 996638 w 2021768"/>
              <a:gd name="connsiteY29" fmla="*/ 1438573 h 2021763"/>
              <a:gd name="connsiteX30" fmla="*/ 1502520 w 2021768"/>
              <a:gd name="connsiteY30" fmla="*/ 1599291 h 2021763"/>
              <a:gd name="connsiteX31" fmla="*/ 1784627 w 2021768"/>
              <a:gd name="connsiteY31" fmla="*/ 1551260 h 2021763"/>
              <a:gd name="connsiteX32" fmla="*/ 1010881 w 2021768"/>
              <a:gd name="connsiteY32" fmla="*/ 1955558 h 2021763"/>
              <a:gd name="connsiteX33" fmla="*/ 246040 w 2021768"/>
              <a:gd name="connsiteY33" fmla="*/ 1563142 h 2021763"/>
              <a:gd name="connsiteX34" fmla="*/ 902048 w 2021768"/>
              <a:gd name="connsiteY34" fmla="*/ 72974 h 2021763"/>
              <a:gd name="connsiteX35" fmla="*/ 620893 w 2021768"/>
              <a:gd name="connsiteY35" fmla="*/ 717716 h 2021763"/>
              <a:gd name="connsiteX36" fmla="*/ 626691 w 2021768"/>
              <a:gd name="connsiteY36" fmla="*/ 818921 h 2021763"/>
              <a:gd name="connsiteX37" fmla="*/ 155501 w 2021768"/>
              <a:gd name="connsiteY37" fmla="*/ 1409231 h 2021763"/>
              <a:gd name="connsiteX38" fmla="*/ 66181 w 2021768"/>
              <a:gd name="connsiteY38" fmla="*/ 1010882 h 2021763"/>
              <a:gd name="connsiteX39" fmla="*/ 902048 w 2021768"/>
              <a:gd name="connsiteY39" fmla="*/ 72974 h 2021763"/>
              <a:gd name="connsiteX40" fmla="*/ 1955570 w 2021768"/>
              <a:gd name="connsiteY40" fmla="*/ 1010882 h 2021763"/>
              <a:gd name="connsiteX41" fmla="*/ 1869254 w 2021768"/>
              <a:gd name="connsiteY41" fmla="*/ 1403059 h 2021763"/>
              <a:gd name="connsiteX42" fmla="*/ 1367906 w 2021768"/>
              <a:gd name="connsiteY42" fmla="*/ 803808 h 2021763"/>
              <a:gd name="connsiteX43" fmla="*/ 1372376 w 2021768"/>
              <a:gd name="connsiteY43" fmla="*/ 717716 h 2021763"/>
              <a:gd name="connsiteX44" fmla="*/ 1088302 w 2021768"/>
              <a:gd name="connsiteY44" fmla="*/ 70117 h 2021763"/>
              <a:gd name="connsiteX45" fmla="*/ 1955570 w 2021768"/>
              <a:gd name="connsiteY45" fmla="*/ 1010882 h 2021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021768" h="2021763">
                <a:moveTo>
                  <a:pt x="2021769" y="1010882"/>
                </a:moveTo>
                <a:cubicBezTo>
                  <a:pt x="2021769" y="453492"/>
                  <a:pt x="1568274" y="0"/>
                  <a:pt x="1010881" y="0"/>
                </a:cubicBezTo>
                <a:cubicBezTo>
                  <a:pt x="453489" y="0"/>
                  <a:pt x="0" y="453492"/>
                  <a:pt x="0" y="1010882"/>
                </a:cubicBezTo>
                <a:cubicBezTo>
                  <a:pt x="0" y="1568272"/>
                  <a:pt x="453489" y="2021764"/>
                  <a:pt x="1010881" y="2021764"/>
                </a:cubicBezTo>
                <a:cubicBezTo>
                  <a:pt x="1568274" y="2021764"/>
                  <a:pt x="2021769" y="1568272"/>
                  <a:pt x="2021769" y="1010882"/>
                </a:cubicBezTo>
                <a:close/>
                <a:moveTo>
                  <a:pt x="1306176" y="717716"/>
                </a:moveTo>
                <a:cubicBezTo>
                  <a:pt x="1306176" y="738295"/>
                  <a:pt x="1305137" y="758628"/>
                  <a:pt x="1303630" y="778828"/>
                </a:cubicBezTo>
                <a:cubicBezTo>
                  <a:pt x="1212470" y="746836"/>
                  <a:pt x="1114921" y="728561"/>
                  <a:pt x="1012964" y="728561"/>
                </a:cubicBezTo>
                <a:cubicBezTo>
                  <a:pt x="899146" y="728561"/>
                  <a:pt x="790643" y="750971"/>
                  <a:pt x="690682" y="790423"/>
                </a:cubicBezTo>
                <a:cubicBezTo>
                  <a:pt x="688534" y="766438"/>
                  <a:pt x="687092" y="742252"/>
                  <a:pt x="687092" y="717716"/>
                </a:cubicBezTo>
                <a:cubicBezTo>
                  <a:pt x="687092" y="459175"/>
                  <a:pt x="808386" y="228829"/>
                  <a:pt x="996638" y="79324"/>
                </a:cubicBezTo>
                <a:cubicBezTo>
                  <a:pt x="1184905" y="228829"/>
                  <a:pt x="1306176" y="459175"/>
                  <a:pt x="1306176" y="717716"/>
                </a:cubicBezTo>
                <a:close/>
                <a:moveTo>
                  <a:pt x="941101" y="1396867"/>
                </a:moveTo>
                <a:cubicBezTo>
                  <a:pt x="811954" y="1482783"/>
                  <a:pt x="657178" y="1533112"/>
                  <a:pt x="490769" y="1533112"/>
                </a:cubicBezTo>
                <a:cubicBezTo>
                  <a:pt x="391494" y="1533112"/>
                  <a:pt x="296731" y="1514374"/>
                  <a:pt x="208670" y="1481760"/>
                </a:cubicBezTo>
                <a:cubicBezTo>
                  <a:pt x="249931" y="1222756"/>
                  <a:pt x="412893" y="1004177"/>
                  <a:pt x="637576" y="887069"/>
                </a:cubicBezTo>
                <a:cubicBezTo>
                  <a:pt x="677385" y="1090600"/>
                  <a:pt x="787152" y="1269378"/>
                  <a:pt x="941101" y="1396867"/>
                </a:cubicBezTo>
                <a:close/>
                <a:moveTo>
                  <a:pt x="699223" y="857707"/>
                </a:moveTo>
                <a:cubicBezTo>
                  <a:pt x="795863" y="817258"/>
                  <a:pt x="901826" y="794759"/>
                  <a:pt x="1012964" y="794759"/>
                </a:cubicBezTo>
                <a:cubicBezTo>
                  <a:pt x="1112489" y="794759"/>
                  <a:pt x="1207471" y="813562"/>
                  <a:pt x="1295732" y="846353"/>
                </a:cubicBezTo>
                <a:cubicBezTo>
                  <a:pt x="1262895" y="1051859"/>
                  <a:pt x="1152996" y="1231875"/>
                  <a:pt x="996638" y="1356043"/>
                </a:cubicBezTo>
                <a:cubicBezTo>
                  <a:pt x="843146" y="1234154"/>
                  <a:pt x="734242" y="1058494"/>
                  <a:pt x="699223" y="857707"/>
                </a:cubicBezTo>
                <a:close/>
                <a:moveTo>
                  <a:pt x="1358590" y="872707"/>
                </a:moveTo>
                <a:cubicBezTo>
                  <a:pt x="1595091" y="984022"/>
                  <a:pt x="1769398" y="1205167"/>
                  <a:pt x="1815488" y="1470431"/>
                </a:cubicBezTo>
                <a:cubicBezTo>
                  <a:pt x="1719063" y="1510677"/>
                  <a:pt x="1613392" y="1533112"/>
                  <a:pt x="1502520" y="1533112"/>
                </a:cubicBezTo>
                <a:cubicBezTo>
                  <a:pt x="1336111" y="1533112"/>
                  <a:pt x="1181342" y="1482783"/>
                  <a:pt x="1052195" y="1396867"/>
                </a:cubicBezTo>
                <a:cubicBezTo>
                  <a:pt x="1209752" y="1266368"/>
                  <a:pt x="1321264" y="1082218"/>
                  <a:pt x="1358590" y="872707"/>
                </a:cubicBezTo>
                <a:close/>
                <a:moveTo>
                  <a:pt x="246040" y="1563142"/>
                </a:moveTo>
                <a:cubicBezTo>
                  <a:pt x="323878" y="1585951"/>
                  <a:pt x="405654" y="1599291"/>
                  <a:pt x="490769" y="1599291"/>
                </a:cubicBezTo>
                <a:cubicBezTo>
                  <a:pt x="679016" y="1599291"/>
                  <a:pt x="853280" y="1539488"/>
                  <a:pt x="996638" y="1438573"/>
                </a:cubicBezTo>
                <a:cubicBezTo>
                  <a:pt x="1140009" y="1539488"/>
                  <a:pt x="1314273" y="1599291"/>
                  <a:pt x="1502520" y="1599291"/>
                </a:cubicBezTo>
                <a:cubicBezTo>
                  <a:pt x="1601403" y="1599291"/>
                  <a:pt x="1695878" y="1581550"/>
                  <a:pt x="1784627" y="1551260"/>
                </a:cubicBezTo>
                <a:cubicBezTo>
                  <a:pt x="1613633" y="1795304"/>
                  <a:pt x="1330820" y="1955558"/>
                  <a:pt x="1010881" y="1955558"/>
                </a:cubicBezTo>
                <a:cubicBezTo>
                  <a:pt x="696256" y="1955558"/>
                  <a:pt x="417820" y="1800371"/>
                  <a:pt x="246040" y="1563142"/>
                </a:cubicBezTo>
                <a:close/>
                <a:moveTo>
                  <a:pt x="902048" y="72974"/>
                </a:moveTo>
                <a:cubicBezTo>
                  <a:pt x="729220" y="234029"/>
                  <a:pt x="620893" y="463405"/>
                  <a:pt x="620893" y="717716"/>
                </a:cubicBezTo>
                <a:cubicBezTo>
                  <a:pt x="620893" y="751923"/>
                  <a:pt x="622888" y="785686"/>
                  <a:pt x="626691" y="818921"/>
                </a:cubicBezTo>
                <a:cubicBezTo>
                  <a:pt x="392249" y="933836"/>
                  <a:pt x="216410" y="1149368"/>
                  <a:pt x="155501" y="1409231"/>
                </a:cubicBezTo>
                <a:cubicBezTo>
                  <a:pt x="98788" y="1287983"/>
                  <a:pt x="66181" y="1153325"/>
                  <a:pt x="66181" y="1010882"/>
                </a:cubicBezTo>
                <a:cubicBezTo>
                  <a:pt x="66181" y="526840"/>
                  <a:pt x="432293" y="127184"/>
                  <a:pt x="902048" y="72974"/>
                </a:cubicBezTo>
                <a:close/>
                <a:moveTo>
                  <a:pt x="1955570" y="1010882"/>
                </a:moveTo>
                <a:cubicBezTo>
                  <a:pt x="1955570" y="1150893"/>
                  <a:pt x="1924131" y="1283423"/>
                  <a:pt x="1869254" y="1403059"/>
                </a:cubicBezTo>
                <a:cubicBezTo>
                  <a:pt x="1804228" y="1134364"/>
                  <a:pt x="1616160" y="913531"/>
                  <a:pt x="1367906" y="803808"/>
                </a:cubicBezTo>
                <a:cubicBezTo>
                  <a:pt x="1370674" y="775444"/>
                  <a:pt x="1372376" y="746766"/>
                  <a:pt x="1372376" y="717716"/>
                </a:cubicBezTo>
                <a:cubicBezTo>
                  <a:pt x="1372376" y="461943"/>
                  <a:pt x="1262850" y="231305"/>
                  <a:pt x="1088302" y="70117"/>
                </a:cubicBezTo>
                <a:cubicBezTo>
                  <a:pt x="1573037" y="109721"/>
                  <a:pt x="1955570" y="516109"/>
                  <a:pt x="1955570" y="1010882"/>
                </a:cubicBezTo>
                <a:close/>
              </a:path>
            </a:pathLst>
          </a:custGeom>
          <a:solidFill>
            <a:srgbClr val="3B7B77"/>
          </a:solidFill>
          <a:ln w="180" cap="flat">
            <a:noFill/>
            <a:prstDash val="solid"/>
            <a:miter/>
          </a:ln>
        </p:spPr>
        <p:txBody>
          <a:bodyPr rtlCol="0" anchor="ctr"/>
          <a:lstStyle/>
          <a:p>
            <a:endParaRPr lang="fi-FI"/>
          </a:p>
        </p:txBody>
      </p:sp>
      <p:sp>
        <p:nvSpPr>
          <p:cNvPr id="28" name="Vapaamuotoinen: Muoto 27">
            <a:extLst>
              <a:ext uri="{FF2B5EF4-FFF2-40B4-BE49-F238E27FC236}">
                <a16:creationId xmlns:a16="http://schemas.microsoft.com/office/drawing/2014/main" id="{079EF538-0A90-ED34-5333-BED6DC48A98D}"/>
              </a:ext>
              <a:ext uri="{C183D7F6-B498-43B3-948B-1728B52AA6E4}">
                <adec:decorative xmlns:adec="http://schemas.microsoft.com/office/drawing/2017/decorative" val="1"/>
              </a:ext>
            </a:extLst>
          </p:cNvPr>
          <p:cNvSpPr/>
          <p:nvPr/>
        </p:nvSpPr>
        <p:spPr>
          <a:xfrm>
            <a:off x="6171173" y="2037"/>
            <a:ext cx="2021768" cy="1753685"/>
          </a:xfrm>
          <a:custGeom>
            <a:avLst/>
            <a:gdLst>
              <a:gd name="connsiteX0" fmla="*/ 2021769 w 2021768"/>
              <a:gd name="connsiteY0" fmla="*/ 742804 h 1753685"/>
              <a:gd name="connsiteX1" fmla="*/ 1695755 w 2021768"/>
              <a:gd name="connsiteY1" fmla="*/ 0 h 1753685"/>
              <a:gd name="connsiteX2" fmla="*/ 1593159 w 2021768"/>
              <a:gd name="connsiteY2" fmla="*/ 0 h 1753685"/>
              <a:gd name="connsiteX3" fmla="*/ 1955570 w 2021768"/>
              <a:gd name="connsiteY3" fmla="*/ 742804 h 1753685"/>
              <a:gd name="connsiteX4" fmla="*/ 1869254 w 2021768"/>
              <a:gd name="connsiteY4" fmla="*/ 1134979 h 1753685"/>
              <a:gd name="connsiteX5" fmla="*/ 1367904 w 2021768"/>
              <a:gd name="connsiteY5" fmla="*/ 535730 h 1753685"/>
              <a:gd name="connsiteX6" fmla="*/ 1372375 w 2021768"/>
              <a:gd name="connsiteY6" fmla="*/ 449636 h 1753685"/>
              <a:gd name="connsiteX7" fmla="*/ 1248823 w 2021768"/>
              <a:gd name="connsiteY7" fmla="*/ 0 h 1753685"/>
              <a:gd name="connsiteX8" fmla="*/ 1170255 w 2021768"/>
              <a:gd name="connsiteY8" fmla="*/ 0 h 1753685"/>
              <a:gd name="connsiteX9" fmla="*/ 1306176 w 2021768"/>
              <a:gd name="connsiteY9" fmla="*/ 449636 h 1753685"/>
              <a:gd name="connsiteX10" fmla="*/ 1303630 w 2021768"/>
              <a:gd name="connsiteY10" fmla="*/ 510748 h 1753685"/>
              <a:gd name="connsiteX11" fmla="*/ 1012964 w 2021768"/>
              <a:gd name="connsiteY11" fmla="*/ 460476 h 1753685"/>
              <a:gd name="connsiteX12" fmla="*/ 690680 w 2021768"/>
              <a:gd name="connsiteY12" fmla="*/ 522344 h 1753685"/>
              <a:gd name="connsiteX13" fmla="*/ 687092 w 2021768"/>
              <a:gd name="connsiteY13" fmla="*/ 449636 h 1753685"/>
              <a:gd name="connsiteX14" fmla="*/ 823025 w 2021768"/>
              <a:gd name="connsiteY14" fmla="*/ 0 h 1753685"/>
              <a:gd name="connsiteX15" fmla="*/ 744532 w 2021768"/>
              <a:gd name="connsiteY15" fmla="*/ 0 h 1753685"/>
              <a:gd name="connsiteX16" fmla="*/ 620893 w 2021768"/>
              <a:gd name="connsiteY16" fmla="*/ 449636 h 1753685"/>
              <a:gd name="connsiteX17" fmla="*/ 626691 w 2021768"/>
              <a:gd name="connsiteY17" fmla="*/ 550843 h 1753685"/>
              <a:gd name="connsiteX18" fmla="*/ 155500 w 2021768"/>
              <a:gd name="connsiteY18" fmla="*/ 1141151 h 1753685"/>
              <a:gd name="connsiteX19" fmla="*/ 66174 w 2021768"/>
              <a:gd name="connsiteY19" fmla="*/ 742804 h 1753685"/>
              <a:gd name="connsiteX20" fmla="*/ 428440 w 2021768"/>
              <a:gd name="connsiteY20" fmla="*/ 0 h 1753685"/>
              <a:gd name="connsiteX21" fmla="*/ 326010 w 2021768"/>
              <a:gd name="connsiteY21" fmla="*/ 0 h 1753685"/>
              <a:gd name="connsiteX22" fmla="*/ 0 w 2021768"/>
              <a:gd name="connsiteY22" fmla="*/ 742804 h 1753685"/>
              <a:gd name="connsiteX23" fmla="*/ 1010881 w 2021768"/>
              <a:gd name="connsiteY23" fmla="*/ 1753686 h 1753685"/>
              <a:gd name="connsiteX24" fmla="*/ 2021769 w 2021768"/>
              <a:gd name="connsiteY24" fmla="*/ 742804 h 1753685"/>
              <a:gd name="connsiteX25" fmla="*/ 941101 w 2021768"/>
              <a:gd name="connsiteY25" fmla="*/ 1128789 h 1753685"/>
              <a:gd name="connsiteX26" fmla="*/ 490769 w 2021768"/>
              <a:gd name="connsiteY26" fmla="*/ 1265035 h 1753685"/>
              <a:gd name="connsiteX27" fmla="*/ 208668 w 2021768"/>
              <a:gd name="connsiteY27" fmla="*/ 1213681 h 1753685"/>
              <a:gd name="connsiteX28" fmla="*/ 637576 w 2021768"/>
              <a:gd name="connsiteY28" fmla="*/ 618984 h 1753685"/>
              <a:gd name="connsiteX29" fmla="*/ 941101 w 2021768"/>
              <a:gd name="connsiteY29" fmla="*/ 1128789 h 1753685"/>
              <a:gd name="connsiteX30" fmla="*/ 699221 w 2021768"/>
              <a:gd name="connsiteY30" fmla="*/ 589630 h 1753685"/>
              <a:gd name="connsiteX31" fmla="*/ 1012964 w 2021768"/>
              <a:gd name="connsiteY31" fmla="*/ 526682 h 1753685"/>
              <a:gd name="connsiteX32" fmla="*/ 1295732 w 2021768"/>
              <a:gd name="connsiteY32" fmla="*/ 578275 h 1753685"/>
              <a:gd name="connsiteX33" fmla="*/ 996638 w 2021768"/>
              <a:gd name="connsiteY33" fmla="*/ 1087963 h 1753685"/>
              <a:gd name="connsiteX34" fmla="*/ 699221 w 2021768"/>
              <a:gd name="connsiteY34" fmla="*/ 589630 h 1753685"/>
              <a:gd name="connsiteX35" fmla="*/ 1358589 w 2021768"/>
              <a:gd name="connsiteY35" fmla="*/ 604627 h 1753685"/>
              <a:gd name="connsiteX36" fmla="*/ 1815488 w 2021768"/>
              <a:gd name="connsiteY36" fmla="*/ 1202353 h 1753685"/>
              <a:gd name="connsiteX37" fmla="*/ 1502520 w 2021768"/>
              <a:gd name="connsiteY37" fmla="*/ 1265035 h 1753685"/>
              <a:gd name="connsiteX38" fmla="*/ 1052194 w 2021768"/>
              <a:gd name="connsiteY38" fmla="*/ 1128789 h 1753685"/>
              <a:gd name="connsiteX39" fmla="*/ 1358589 w 2021768"/>
              <a:gd name="connsiteY39" fmla="*/ 604627 h 1753685"/>
              <a:gd name="connsiteX40" fmla="*/ 246038 w 2021768"/>
              <a:gd name="connsiteY40" fmla="*/ 1295062 h 1753685"/>
              <a:gd name="connsiteX41" fmla="*/ 490769 w 2021768"/>
              <a:gd name="connsiteY41" fmla="*/ 1331213 h 1753685"/>
              <a:gd name="connsiteX42" fmla="*/ 996638 w 2021768"/>
              <a:gd name="connsiteY42" fmla="*/ 1170495 h 1753685"/>
              <a:gd name="connsiteX43" fmla="*/ 1502520 w 2021768"/>
              <a:gd name="connsiteY43" fmla="*/ 1331213 h 1753685"/>
              <a:gd name="connsiteX44" fmla="*/ 1784627 w 2021768"/>
              <a:gd name="connsiteY44" fmla="*/ 1283182 h 1753685"/>
              <a:gd name="connsiteX45" fmla="*/ 1010881 w 2021768"/>
              <a:gd name="connsiteY45" fmla="*/ 1687480 h 1753685"/>
              <a:gd name="connsiteX46" fmla="*/ 246038 w 2021768"/>
              <a:gd name="connsiteY46" fmla="*/ 1295062 h 1753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2021768" h="1753685">
                <a:moveTo>
                  <a:pt x="2021769" y="742804"/>
                </a:moveTo>
                <a:cubicBezTo>
                  <a:pt x="2021769" y="449404"/>
                  <a:pt x="1896072" y="184837"/>
                  <a:pt x="1695755" y="0"/>
                </a:cubicBezTo>
                <a:lnTo>
                  <a:pt x="1593159" y="0"/>
                </a:lnTo>
                <a:cubicBezTo>
                  <a:pt x="1813648" y="172872"/>
                  <a:pt x="1955570" y="441441"/>
                  <a:pt x="1955570" y="742804"/>
                </a:cubicBezTo>
                <a:cubicBezTo>
                  <a:pt x="1955570" y="882815"/>
                  <a:pt x="1924131" y="1015346"/>
                  <a:pt x="1869254" y="1134979"/>
                </a:cubicBezTo>
                <a:cubicBezTo>
                  <a:pt x="1804228" y="866286"/>
                  <a:pt x="1616160" y="645451"/>
                  <a:pt x="1367904" y="535730"/>
                </a:cubicBezTo>
                <a:cubicBezTo>
                  <a:pt x="1370674" y="507364"/>
                  <a:pt x="1372375" y="478688"/>
                  <a:pt x="1372375" y="449636"/>
                </a:cubicBezTo>
                <a:cubicBezTo>
                  <a:pt x="1372375" y="285503"/>
                  <a:pt x="1327269" y="131722"/>
                  <a:pt x="1248823" y="0"/>
                </a:cubicBezTo>
                <a:lnTo>
                  <a:pt x="1170255" y="0"/>
                </a:lnTo>
                <a:cubicBezTo>
                  <a:pt x="1256059" y="128907"/>
                  <a:pt x="1306176" y="283444"/>
                  <a:pt x="1306176" y="449636"/>
                </a:cubicBezTo>
                <a:cubicBezTo>
                  <a:pt x="1306176" y="470218"/>
                  <a:pt x="1305134" y="490550"/>
                  <a:pt x="1303630" y="510748"/>
                </a:cubicBezTo>
                <a:cubicBezTo>
                  <a:pt x="1212468" y="478759"/>
                  <a:pt x="1114921" y="460476"/>
                  <a:pt x="1012964" y="460476"/>
                </a:cubicBezTo>
                <a:cubicBezTo>
                  <a:pt x="899146" y="460476"/>
                  <a:pt x="790643" y="482891"/>
                  <a:pt x="690680" y="522344"/>
                </a:cubicBezTo>
                <a:cubicBezTo>
                  <a:pt x="688534" y="498361"/>
                  <a:pt x="687092" y="474172"/>
                  <a:pt x="687092" y="449636"/>
                </a:cubicBezTo>
                <a:cubicBezTo>
                  <a:pt x="687092" y="283444"/>
                  <a:pt x="737219" y="128907"/>
                  <a:pt x="823025" y="0"/>
                </a:cubicBezTo>
                <a:lnTo>
                  <a:pt x="744532" y="0"/>
                </a:lnTo>
                <a:cubicBezTo>
                  <a:pt x="666045" y="131711"/>
                  <a:pt x="620893" y="285475"/>
                  <a:pt x="620893" y="449636"/>
                </a:cubicBezTo>
                <a:cubicBezTo>
                  <a:pt x="620893" y="483844"/>
                  <a:pt x="622888" y="517606"/>
                  <a:pt x="626691" y="550843"/>
                </a:cubicBezTo>
                <a:cubicBezTo>
                  <a:pt x="392247" y="665759"/>
                  <a:pt x="216410" y="881291"/>
                  <a:pt x="155500" y="1141151"/>
                </a:cubicBezTo>
                <a:cubicBezTo>
                  <a:pt x="98788" y="1019905"/>
                  <a:pt x="66174" y="885247"/>
                  <a:pt x="66174" y="742804"/>
                </a:cubicBezTo>
                <a:cubicBezTo>
                  <a:pt x="66174" y="441515"/>
                  <a:pt x="208044" y="172944"/>
                  <a:pt x="428440" y="0"/>
                </a:cubicBezTo>
                <a:lnTo>
                  <a:pt x="326010" y="0"/>
                </a:lnTo>
                <a:cubicBezTo>
                  <a:pt x="125695" y="184837"/>
                  <a:pt x="0" y="449404"/>
                  <a:pt x="0" y="742804"/>
                </a:cubicBezTo>
                <a:cubicBezTo>
                  <a:pt x="0" y="1300194"/>
                  <a:pt x="453487" y="1753686"/>
                  <a:pt x="1010881" y="1753686"/>
                </a:cubicBezTo>
                <a:cubicBezTo>
                  <a:pt x="1568274" y="1753686"/>
                  <a:pt x="2021769" y="1300194"/>
                  <a:pt x="2021769" y="742804"/>
                </a:cubicBezTo>
                <a:close/>
                <a:moveTo>
                  <a:pt x="941101" y="1128789"/>
                </a:moveTo>
                <a:cubicBezTo>
                  <a:pt x="811954" y="1214698"/>
                  <a:pt x="657178" y="1265035"/>
                  <a:pt x="490769" y="1265035"/>
                </a:cubicBezTo>
                <a:cubicBezTo>
                  <a:pt x="391493" y="1265035"/>
                  <a:pt x="296731" y="1246295"/>
                  <a:pt x="208668" y="1213681"/>
                </a:cubicBezTo>
                <a:cubicBezTo>
                  <a:pt x="249931" y="954677"/>
                  <a:pt x="412892" y="736097"/>
                  <a:pt x="637576" y="618984"/>
                </a:cubicBezTo>
                <a:cubicBezTo>
                  <a:pt x="677383" y="822521"/>
                  <a:pt x="787150" y="1001299"/>
                  <a:pt x="941101" y="1128789"/>
                </a:cubicBezTo>
                <a:close/>
                <a:moveTo>
                  <a:pt x="699221" y="589630"/>
                </a:moveTo>
                <a:cubicBezTo>
                  <a:pt x="795863" y="549180"/>
                  <a:pt x="901826" y="526682"/>
                  <a:pt x="1012964" y="526682"/>
                </a:cubicBezTo>
                <a:cubicBezTo>
                  <a:pt x="1112489" y="526682"/>
                  <a:pt x="1207471" y="545483"/>
                  <a:pt x="1295732" y="578275"/>
                </a:cubicBezTo>
                <a:cubicBezTo>
                  <a:pt x="1262895" y="783779"/>
                  <a:pt x="1152994" y="963796"/>
                  <a:pt x="996638" y="1087963"/>
                </a:cubicBezTo>
                <a:cubicBezTo>
                  <a:pt x="843144" y="966076"/>
                  <a:pt x="734242" y="790416"/>
                  <a:pt x="699221" y="589630"/>
                </a:cubicBezTo>
                <a:close/>
                <a:moveTo>
                  <a:pt x="1358589" y="604627"/>
                </a:moveTo>
                <a:cubicBezTo>
                  <a:pt x="1595091" y="715943"/>
                  <a:pt x="1769398" y="937087"/>
                  <a:pt x="1815488" y="1202353"/>
                </a:cubicBezTo>
                <a:cubicBezTo>
                  <a:pt x="1719063" y="1242599"/>
                  <a:pt x="1613392" y="1265035"/>
                  <a:pt x="1502520" y="1265035"/>
                </a:cubicBezTo>
                <a:cubicBezTo>
                  <a:pt x="1336111" y="1265035"/>
                  <a:pt x="1181341" y="1214698"/>
                  <a:pt x="1052194" y="1128789"/>
                </a:cubicBezTo>
                <a:cubicBezTo>
                  <a:pt x="1209752" y="998289"/>
                  <a:pt x="1321264" y="814140"/>
                  <a:pt x="1358589" y="604627"/>
                </a:cubicBezTo>
                <a:close/>
                <a:moveTo>
                  <a:pt x="246038" y="1295062"/>
                </a:moveTo>
                <a:cubicBezTo>
                  <a:pt x="323878" y="1317872"/>
                  <a:pt x="405654" y="1331213"/>
                  <a:pt x="490769" y="1331213"/>
                </a:cubicBezTo>
                <a:cubicBezTo>
                  <a:pt x="679016" y="1331213"/>
                  <a:pt x="853280" y="1271408"/>
                  <a:pt x="996638" y="1170495"/>
                </a:cubicBezTo>
                <a:cubicBezTo>
                  <a:pt x="1140009" y="1271408"/>
                  <a:pt x="1314273" y="1331213"/>
                  <a:pt x="1502520" y="1331213"/>
                </a:cubicBezTo>
                <a:cubicBezTo>
                  <a:pt x="1601402" y="1331213"/>
                  <a:pt x="1695878" y="1313471"/>
                  <a:pt x="1784627" y="1283182"/>
                </a:cubicBezTo>
                <a:cubicBezTo>
                  <a:pt x="1613633" y="1527225"/>
                  <a:pt x="1330820" y="1687480"/>
                  <a:pt x="1010881" y="1687480"/>
                </a:cubicBezTo>
                <a:cubicBezTo>
                  <a:pt x="696256" y="1687480"/>
                  <a:pt x="417820" y="1532293"/>
                  <a:pt x="246038" y="1295062"/>
                </a:cubicBezTo>
                <a:close/>
              </a:path>
            </a:pathLst>
          </a:custGeom>
          <a:solidFill>
            <a:srgbClr val="3B7B77"/>
          </a:solidFill>
          <a:ln w="180" cap="flat">
            <a:noFill/>
            <a:prstDash val="solid"/>
            <a:miter/>
          </a:ln>
        </p:spPr>
        <p:txBody>
          <a:bodyPr rtlCol="0" anchor="ctr"/>
          <a:lstStyle/>
          <a:p>
            <a:endParaRPr lang="fi-FI"/>
          </a:p>
        </p:txBody>
      </p:sp>
      <p:sp>
        <p:nvSpPr>
          <p:cNvPr id="29" name="Vapaamuotoinen: Muoto 28">
            <a:extLst>
              <a:ext uri="{FF2B5EF4-FFF2-40B4-BE49-F238E27FC236}">
                <a16:creationId xmlns:a16="http://schemas.microsoft.com/office/drawing/2014/main" id="{21392F13-2777-3191-1591-E58E7EABB988}"/>
              </a:ext>
              <a:ext uri="{C183D7F6-B498-43B3-948B-1728B52AA6E4}">
                <adec:decorative xmlns:adec="http://schemas.microsoft.com/office/drawing/2017/decorative" val="1"/>
              </a:ext>
            </a:extLst>
          </p:cNvPr>
          <p:cNvSpPr/>
          <p:nvPr/>
        </p:nvSpPr>
        <p:spPr>
          <a:xfrm>
            <a:off x="7892113" y="2037"/>
            <a:ext cx="1966464" cy="775839"/>
          </a:xfrm>
          <a:custGeom>
            <a:avLst/>
            <a:gdLst>
              <a:gd name="connsiteX0" fmla="*/ 0 w 1966464"/>
              <a:gd name="connsiteY0" fmla="*/ 0 h 775839"/>
              <a:gd name="connsiteX1" fmla="*/ 983230 w 1966464"/>
              <a:gd name="connsiteY1" fmla="*/ 775840 h 775839"/>
              <a:gd name="connsiteX2" fmla="*/ 1966465 w 1966464"/>
              <a:gd name="connsiteY2" fmla="*/ 0 h 775839"/>
              <a:gd name="connsiteX3" fmla="*/ 1897740 w 1966464"/>
              <a:gd name="connsiteY3" fmla="*/ 0 h 775839"/>
              <a:gd name="connsiteX4" fmla="*/ 1841602 w 1966464"/>
              <a:gd name="connsiteY4" fmla="*/ 157133 h 775839"/>
              <a:gd name="connsiteX5" fmla="*/ 1787341 w 1966464"/>
              <a:gd name="connsiteY5" fmla="*/ 0 h 775839"/>
              <a:gd name="connsiteX6" fmla="*/ 1713779 w 1966464"/>
              <a:gd name="connsiteY6" fmla="*/ 0 h 775839"/>
              <a:gd name="connsiteX7" fmla="*/ 1787836 w 1966464"/>
              <a:gd name="connsiteY7" fmla="*/ 224507 h 775839"/>
              <a:gd name="connsiteX8" fmla="*/ 1474868 w 1966464"/>
              <a:gd name="connsiteY8" fmla="*/ 287188 h 775839"/>
              <a:gd name="connsiteX9" fmla="*/ 1024543 w 1966464"/>
              <a:gd name="connsiteY9" fmla="*/ 150943 h 775839"/>
              <a:gd name="connsiteX10" fmla="*/ 1168420 w 1966464"/>
              <a:gd name="connsiteY10" fmla="*/ 0 h 775839"/>
              <a:gd name="connsiteX11" fmla="*/ 1083109 w 1966464"/>
              <a:gd name="connsiteY11" fmla="*/ 0 h 775839"/>
              <a:gd name="connsiteX12" fmla="*/ 968986 w 1966464"/>
              <a:gd name="connsiteY12" fmla="*/ 110119 h 775839"/>
              <a:gd name="connsiteX13" fmla="*/ 854835 w 1966464"/>
              <a:gd name="connsiteY13" fmla="*/ 0 h 775839"/>
              <a:gd name="connsiteX14" fmla="*/ 769630 w 1966464"/>
              <a:gd name="connsiteY14" fmla="*/ 0 h 775839"/>
              <a:gd name="connsiteX15" fmla="*/ 913449 w 1966464"/>
              <a:gd name="connsiteY15" fmla="*/ 150943 h 775839"/>
              <a:gd name="connsiteX16" fmla="*/ 463117 w 1966464"/>
              <a:gd name="connsiteY16" fmla="*/ 287188 h 775839"/>
              <a:gd name="connsiteX17" fmla="*/ 181018 w 1966464"/>
              <a:gd name="connsiteY17" fmla="*/ 235836 h 775839"/>
              <a:gd name="connsiteX18" fmla="*/ 256877 w 1966464"/>
              <a:gd name="connsiteY18" fmla="*/ 0 h 775839"/>
              <a:gd name="connsiteX19" fmla="*/ 183608 w 1966464"/>
              <a:gd name="connsiteY19" fmla="*/ 0 h 775839"/>
              <a:gd name="connsiteX20" fmla="*/ 127849 w 1966464"/>
              <a:gd name="connsiteY20" fmla="*/ 163312 h 775839"/>
              <a:gd name="connsiteX21" fmla="*/ 68767 w 1966464"/>
              <a:gd name="connsiteY21" fmla="*/ 0 h 775839"/>
              <a:gd name="connsiteX22" fmla="*/ 0 w 1966464"/>
              <a:gd name="connsiteY22" fmla="*/ 0 h 775839"/>
              <a:gd name="connsiteX23" fmla="*/ 218388 w 1966464"/>
              <a:gd name="connsiteY23" fmla="*/ 317218 h 775839"/>
              <a:gd name="connsiteX24" fmla="*/ 463117 w 1966464"/>
              <a:gd name="connsiteY24" fmla="*/ 353367 h 775839"/>
              <a:gd name="connsiteX25" fmla="*/ 968986 w 1966464"/>
              <a:gd name="connsiteY25" fmla="*/ 192649 h 775839"/>
              <a:gd name="connsiteX26" fmla="*/ 1474868 w 1966464"/>
              <a:gd name="connsiteY26" fmla="*/ 353367 h 775839"/>
              <a:gd name="connsiteX27" fmla="*/ 1756975 w 1966464"/>
              <a:gd name="connsiteY27" fmla="*/ 305336 h 775839"/>
              <a:gd name="connsiteX28" fmla="*/ 983230 w 1966464"/>
              <a:gd name="connsiteY28" fmla="*/ 709634 h 775839"/>
              <a:gd name="connsiteX29" fmla="*/ 218388 w 1966464"/>
              <a:gd name="connsiteY29" fmla="*/ 317218 h 775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966464" h="775839">
                <a:moveTo>
                  <a:pt x="0" y="0"/>
                </a:moveTo>
                <a:cubicBezTo>
                  <a:pt x="106238" y="444411"/>
                  <a:pt x="506738" y="775840"/>
                  <a:pt x="983230" y="775840"/>
                </a:cubicBezTo>
                <a:cubicBezTo>
                  <a:pt x="1459721" y="775840"/>
                  <a:pt x="1860225" y="444411"/>
                  <a:pt x="1966465" y="0"/>
                </a:cubicBezTo>
                <a:lnTo>
                  <a:pt x="1897740" y="0"/>
                </a:lnTo>
                <a:cubicBezTo>
                  <a:pt x="1883555" y="54383"/>
                  <a:pt x="1864645" y="106897"/>
                  <a:pt x="1841602" y="157133"/>
                </a:cubicBezTo>
                <a:cubicBezTo>
                  <a:pt x="1828406" y="102607"/>
                  <a:pt x="1810145" y="50056"/>
                  <a:pt x="1787341" y="0"/>
                </a:cubicBezTo>
                <a:lnTo>
                  <a:pt x="1713779" y="0"/>
                </a:lnTo>
                <a:cubicBezTo>
                  <a:pt x="1748763" y="69714"/>
                  <a:pt x="1774044" y="145132"/>
                  <a:pt x="1787836" y="224507"/>
                </a:cubicBezTo>
                <a:cubicBezTo>
                  <a:pt x="1691411" y="264753"/>
                  <a:pt x="1585740" y="287188"/>
                  <a:pt x="1474868" y="287188"/>
                </a:cubicBezTo>
                <a:cubicBezTo>
                  <a:pt x="1308459" y="287188"/>
                  <a:pt x="1153690" y="236858"/>
                  <a:pt x="1024543" y="150943"/>
                </a:cubicBezTo>
                <a:cubicBezTo>
                  <a:pt x="1078220" y="106484"/>
                  <a:pt x="1126545" y="55793"/>
                  <a:pt x="1168420" y="0"/>
                </a:cubicBezTo>
                <a:lnTo>
                  <a:pt x="1083109" y="0"/>
                </a:lnTo>
                <a:cubicBezTo>
                  <a:pt x="1048723" y="40262"/>
                  <a:pt x="1010491" y="77159"/>
                  <a:pt x="968986" y="110119"/>
                </a:cubicBezTo>
                <a:cubicBezTo>
                  <a:pt x="927480" y="77157"/>
                  <a:pt x="889242" y="40259"/>
                  <a:pt x="854835" y="0"/>
                </a:cubicBezTo>
                <a:lnTo>
                  <a:pt x="769630" y="0"/>
                </a:lnTo>
                <a:cubicBezTo>
                  <a:pt x="811471" y="55798"/>
                  <a:pt x="859771" y="106492"/>
                  <a:pt x="913449" y="150943"/>
                </a:cubicBezTo>
                <a:cubicBezTo>
                  <a:pt x="784302" y="236858"/>
                  <a:pt x="629526" y="287188"/>
                  <a:pt x="463117" y="287188"/>
                </a:cubicBezTo>
                <a:cubicBezTo>
                  <a:pt x="363842" y="287188"/>
                  <a:pt x="269080" y="268448"/>
                  <a:pt x="181018" y="235836"/>
                </a:cubicBezTo>
                <a:cubicBezTo>
                  <a:pt x="194320" y="152338"/>
                  <a:pt x="220289" y="73049"/>
                  <a:pt x="256877" y="0"/>
                </a:cubicBezTo>
                <a:lnTo>
                  <a:pt x="183608" y="0"/>
                </a:lnTo>
                <a:cubicBezTo>
                  <a:pt x="159933" y="51932"/>
                  <a:pt x="141150" y="106565"/>
                  <a:pt x="127849" y="163312"/>
                </a:cubicBezTo>
                <a:cubicBezTo>
                  <a:pt x="103477" y="111202"/>
                  <a:pt x="83562" y="56615"/>
                  <a:pt x="68767" y="0"/>
                </a:cubicBezTo>
                <a:lnTo>
                  <a:pt x="0" y="0"/>
                </a:lnTo>
                <a:close/>
                <a:moveTo>
                  <a:pt x="218388" y="317218"/>
                </a:moveTo>
                <a:cubicBezTo>
                  <a:pt x="296226" y="340025"/>
                  <a:pt x="378002" y="353367"/>
                  <a:pt x="463117" y="353367"/>
                </a:cubicBezTo>
                <a:cubicBezTo>
                  <a:pt x="651364" y="353367"/>
                  <a:pt x="825628" y="293564"/>
                  <a:pt x="968986" y="192649"/>
                </a:cubicBezTo>
                <a:cubicBezTo>
                  <a:pt x="1112357" y="293564"/>
                  <a:pt x="1286621" y="353367"/>
                  <a:pt x="1474868" y="353367"/>
                </a:cubicBezTo>
                <a:cubicBezTo>
                  <a:pt x="1573751" y="353367"/>
                  <a:pt x="1668226" y="335626"/>
                  <a:pt x="1756975" y="305336"/>
                </a:cubicBezTo>
                <a:cubicBezTo>
                  <a:pt x="1585981" y="549380"/>
                  <a:pt x="1303169" y="709634"/>
                  <a:pt x="983230" y="709634"/>
                </a:cubicBezTo>
                <a:cubicBezTo>
                  <a:pt x="668604" y="709634"/>
                  <a:pt x="390168" y="554447"/>
                  <a:pt x="218388" y="317218"/>
                </a:cubicBezTo>
                <a:close/>
              </a:path>
            </a:pathLst>
          </a:custGeom>
          <a:solidFill>
            <a:srgbClr val="3B7B77"/>
          </a:solidFill>
          <a:ln w="180" cap="flat">
            <a:noFill/>
            <a:prstDash val="solid"/>
            <a:miter/>
          </a:ln>
        </p:spPr>
        <p:txBody>
          <a:bodyPr rtlCol="0" anchor="ctr"/>
          <a:lstStyle/>
          <a:p>
            <a:endParaRPr lang="fi-FI"/>
          </a:p>
        </p:txBody>
      </p:sp>
      <p:sp>
        <p:nvSpPr>
          <p:cNvPr id="30" name="Vapaamuotoinen: Muoto 29">
            <a:extLst>
              <a:ext uri="{FF2B5EF4-FFF2-40B4-BE49-F238E27FC236}">
                <a16:creationId xmlns:a16="http://schemas.microsoft.com/office/drawing/2014/main" id="{55DC925F-E2EC-10BD-A147-7CFCDE4A7FE4}"/>
              </a:ext>
              <a:ext uri="{C183D7F6-B498-43B3-948B-1728B52AA6E4}">
                <adec:decorative xmlns:adec="http://schemas.microsoft.com/office/drawing/2017/decorative" val="1"/>
              </a:ext>
            </a:extLst>
          </p:cNvPr>
          <p:cNvSpPr/>
          <p:nvPr/>
        </p:nvSpPr>
        <p:spPr>
          <a:xfrm>
            <a:off x="8180795" y="6578879"/>
            <a:ext cx="1389097" cy="277088"/>
          </a:xfrm>
          <a:custGeom>
            <a:avLst/>
            <a:gdLst>
              <a:gd name="connsiteX0" fmla="*/ 1389097 w 1389097"/>
              <a:gd name="connsiteY0" fmla="*/ 277089 h 277088"/>
              <a:gd name="connsiteX1" fmla="*/ 694548 w 1389097"/>
              <a:gd name="connsiteY1" fmla="*/ 0 h 277088"/>
              <a:gd name="connsiteX2" fmla="*/ 0 w 1389097"/>
              <a:gd name="connsiteY2" fmla="*/ 277089 h 277088"/>
              <a:gd name="connsiteX3" fmla="*/ 100798 w 1389097"/>
              <a:gd name="connsiteY3" fmla="*/ 277089 h 277088"/>
              <a:gd name="connsiteX4" fmla="*/ 585714 w 1389097"/>
              <a:gd name="connsiteY4" fmla="*/ 72974 h 277088"/>
              <a:gd name="connsiteX5" fmla="*/ 422905 w 1389097"/>
              <a:gd name="connsiteY5" fmla="*/ 277089 h 277088"/>
              <a:gd name="connsiteX6" fmla="*/ 500780 w 1389097"/>
              <a:gd name="connsiteY6" fmla="*/ 277089 h 277088"/>
              <a:gd name="connsiteX7" fmla="*/ 680304 w 1389097"/>
              <a:gd name="connsiteY7" fmla="*/ 79324 h 277088"/>
              <a:gd name="connsiteX8" fmla="*/ 859832 w 1389097"/>
              <a:gd name="connsiteY8" fmla="*/ 277089 h 277088"/>
              <a:gd name="connsiteX9" fmla="*/ 937779 w 1389097"/>
              <a:gd name="connsiteY9" fmla="*/ 277089 h 277088"/>
              <a:gd name="connsiteX10" fmla="*/ 771968 w 1389097"/>
              <a:gd name="connsiteY10" fmla="*/ 70116 h 277088"/>
              <a:gd name="connsiteX11" fmla="*/ 1288065 w 1389097"/>
              <a:gd name="connsiteY11" fmla="*/ 277089 h 277088"/>
              <a:gd name="connsiteX12" fmla="*/ 1389097 w 1389097"/>
              <a:gd name="connsiteY12" fmla="*/ 277089 h 277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9097" h="277088">
                <a:moveTo>
                  <a:pt x="1389097" y="277089"/>
                </a:moveTo>
                <a:cubicBezTo>
                  <a:pt x="1207844" y="105441"/>
                  <a:pt x="963284" y="0"/>
                  <a:pt x="694548" y="0"/>
                </a:cubicBezTo>
                <a:cubicBezTo>
                  <a:pt x="425812" y="0"/>
                  <a:pt x="181254" y="105441"/>
                  <a:pt x="0" y="277089"/>
                </a:cubicBezTo>
                <a:lnTo>
                  <a:pt x="100798" y="277089"/>
                </a:lnTo>
                <a:cubicBezTo>
                  <a:pt x="236577" y="167170"/>
                  <a:pt x="403324" y="94022"/>
                  <a:pt x="585714" y="72974"/>
                </a:cubicBezTo>
                <a:cubicBezTo>
                  <a:pt x="521914" y="132427"/>
                  <a:pt x="466920" y="201199"/>
                  <a:pt x="422905" y="277089"/>
                </a:cubicBezTo>
                <a:lnTo>
                  <a:pt x="500780" y="277089"/>
                </a:lnTo>
                <a:cubicBezTo>
                  <a:pt x="549489" y="201786"/>
                  <a:pt x="610257" y="134955"/>
                  <a:pt x="680304" y="79324"/>
                </a:cubicBezTo>
                <a:cubicBezTo>
                  <a:pt x="750357" y="134955"/>
                  <a:pt x="811127" y="201786"/>
                  <a:pt x="859832" y="277089"/>
                </a:cubicBezTo>
                <a:lnTo>
                  <a:pt x="937779" y="277089"/>
                </a:lnTo>
                <a:cubicBezTo>
                  <a:pt x="893084" y="199976"/>
                  <a:pt x="837049" y="130216"/>
                  <a:pt x="771968" y="70116"/>
                </a:cubicBezTo>
                <a:cubicBezTo>
                  <a:pt x="966515" y="86012"/>
                  <a:pt x="1144566" y="161028"/>
                  <a:pt x="1288065" y="277089"/>
                </a:cubicBezTo>
                <a:lnTo>
                  <a:pt x="1389097" y="277089"/>
                </a:lnTo>
                <a:close/>
              </a:path>
            </a:pathLst>
          </a:custGeom>
          <a:solidFill>
            <a:srgbClr val="3B7B77"/>
          </a:solidFill>
          <a:ln w="180" cap="flat">
            <a:noFill/>
            <a:prstDash val="solid"/>
            <a:miter/>
          </a:ln>
        </p:spPr>
        <p:txBody>
          <a:bodyPr rtlCol="0" anchor="ctr"/>
          <a:lstStyle/>
          <a:p>
            <a:endParaRPr lang="fi-FI"/>
          </a:p>
        </p:txBody>
      </p:sp>
      <p:sp>
        <p:nvSpPr>
          <p:cNvPr id="31" name="Vapaamuotoinen: Muoto 30">
            <a:extLst>
              <a:ext uri="{FF2B5EF4-FFF2-40B4-BE49-F238E27FC236}">
                <a16:creationId xmlns:a16="http://schemas.microsoft.com/office/drawing/2014/main" id="{36C6D7E9-7C51-9B1B-E440-95A770F66DB6}"/>
              </a:ext>
              <a:ext uri="{C183D7F6-B498-43B3-948B-1728B52AA6E4}">
                <adec:decorative xmlns:adec="http://schemas.microsoft.com/office/drawing/2017/decorative" val="1"/>
              </a:ext>
            </a:extLst>
          </p:cNvPr>
          <p:cNvSpPr/>
          <p:nvPr/>
        </p:nvSpPr>
        <p:spPr>
          <a:xfrm>
            <a:off x="6171173" y="5601032"/>
            <a:ext cx="2021768" cy="1254935"/>
          </a:xfrm>
          <a:custGeom>
            <a:avLst/>
            <a:gdLst>
              <a:gd name="connsiteX0" fmla="*/ 2021769 w 2021768"/>
              <a:gd name="connsiteY0" fmla="*/ 1010882 h 1254935"/>
              <a:gd name="connsiteX1" fmla="*/ 1010881 w 2021768"/>
              <a:gd name="connsiteY1" fmla="*/ 0 h 1254935"/>
              <a:gd name="connsiteX2" fmla="*/ 0 w 2021768"/>
              <a:gd name="connsiteY2" fmla="*/ 1010882 h 1254935"/>
              <a:gd name="connsiteX3" fmla="*/ 29855 w 2021768"/>
              <a:gd name="connsiteY3" fmla="*/ 1254935 h 1254935"/>
              <a:gd name="connsiteX4" fmla="*/ 98813 w 2021768"/>
              <a:gd name="connsiteY4" fmla="*/ 1254935 h 1254935"/>
              <a:gd name="connsiteX5" fmla="*/ 66174 w 2021768"/>
              <a:gd name="connsiteY5" fmla="*/ 1010882 h 1254935"/>
              <a:gd name="connsiteX6" fmla="*/ 902048 w 2021768"/>
              <a:gd name="connsiteY6" fmla="*/ 72974 h 1254935"/>
              <a:gd name="connsiteX7" fmla="*/ 620893 w 2021768"/>
              <a:gd name="connsiteY7" fmla="*/ 717714 h 1254935"/>
              <a:gd name="connsiteX8" fmla="*/ 626691 w 2021768"/>
              <a:gd name="connsiteY8" fmla="*/ 818921 h 1254935"/>
              <a:gd name="connsiteX9" fmla="*/ 207221 w 2021768"/>
              <a:gd name="connsiteY9" fmla="*/ 1254935 h 1254935"/>
              <a:gd name="connsiteX10" fmla="*/ 280078 w 2021768"/>
              <a:gd name="connsiteY10" fmla="*/ 1254935 h 1254935"/>
              <a:gd name="connsiteX11" fmla="*/ 637576 w 2021768"/>
              <a:gd name="connsiteY11" fmla="*/ 887069 h 1254935"/>
              <a:gd name="connsiteX12" fmla="*/ 804122 w 2021768"/>
              <a:gd name="connsiteY12" fmla="*/ 1254935 h 1254935"/>
              <a:gd name="connsiteX13" fmla="*/ 890288 w 2021768"/>
              <a:gd name="connsiteY13" fmla="*/ 1254935 h 1254935"/>
              <a:gd name="connsiteX14" fmla="*/ 699221 w 2021768"/>
              <a:gd name="connsiteY14" fmla="*/ 857707 h 1254935"/>
              <a:gd name="connsiteX15" fmla="*/ 1012964 w 2021768"/>
              <a:gd name="connsiteY15" fmla="*/ 794759 h 1254935"/>
              <a:gd name="connsiteX16" fmla="*/ 1295732 w 2021768"/>
              <a:gd name="connsiteY16" fmla="*/ 846353 h 1254935"/>
              <a:gd name="connsiteX17" fmla="*/ 1102934 w 2021768"/>
              <a:gd name="connsiteY17" fmla="*/ 1254935 h 1254935"/>
              <a:gd name="connsiteX18" fmla="*/ 1189214 w 2021768"/>
              <a:gd name="connsiteY18" fmla="*/ 1254935 h 1254935"/>
              <a:gd name="connsiteX19" fmla="*/ 1358589 w 2021768"/>
              <a:gd name="connsiteY19" fmla="*/ 872705 h 1254935"/>
              <a:gd name="connsiteX20" fmla="*/ 1745874 w 2021768"/>
              <a:gd name="connsiteY20" fmla="*/ 1254935 h 1254935"/>
              <a:gd name="connsiteX21" fmla="*/ 1819019 w 2021768"/>
              <a:gd name="connsiteY21" fmla="*/ 1254935 h 1254935"/>
              <a:gd name="connsiteX22" fmla="*/ 1367904 w 2021768"/>
              <a:gd name="connsiteY22" fmla="*/ 803808 h 1254935"/>
              <a:gd name="connsiteX23" fmla="*/ 1372375 w 2021768"/>
              <a:gd name="connsiteY23" fmla="*/ 717714 h 1254935"/>
              <a:gd name="connsiteX24" fmla="*/ 1088300 w 2021768"/>
              <a:gd name="connsiteY24" fmla="*/ 70117 h 1254935"/>
              <a:gd name="connsiteX25" fmla="*/ 1955570 w 2021768"/>
              <a:gd name="connsiteY25" fmla="*/ 1010882 h 1254935"/>
              <a:gd name="connsiteX26" fmla="*/ 1922991 w 2021768"/>
              <a:gd name="connsiteY26" fmla="*/ 1254935 h 1254935"/>
              <a:gd name="connsiteX27" fmla="*/ 1991912 w 2021768"/>
              <a:gd name="connsiteY27" fmla="*/ 1254935 h 1254935"/>
              <a:gd name="connsiteX28" fmla="*/ 2021769 w 2021768"/>
              <a:gd name="connsiteY28" fmla="*/ 1010882 h 1254935"/>
              <a:gd name="connsiteX29" fmla="*/ 1306176 w 2021768"/>
              <a:gd name="connsiteY29" fmla="*/ 717714 h 1254935"/>
              <a:gd name="connsiteX30" fmla="*/ 1303630 w 2021768"/>
              <a:gd name="connsiteY30" fmla="*/ 778828 h 1254935"/>
              <a:gd name="connsiteX31" fmla="*/ 1012964 w 2021768"/>
              <a:gd name="connsiteY31" fmla="*/ 728561 h 1254935"/>
              <a:gd name="connsiteX32" fmla="*/ 690680 w 2021768"/>
              <a:gd name="connsiteY32" fmla="*/ 790423 h 1254935"/>
              <a:gd name="connsiteX33" fmla="*/ 687092 w 2021768"/>
              <a:gd name="connsiteY33" fmla="*/ 717714 h 1254935"/>
              <a:gd name="connsiteX34" fmla="*/ 996638 w 2021768"/>
              <a:gd name="connsiteY34" fmla="*/ 79324 h 1254935"/>
              <a:gd name="connsiteX35" fmla="*/ 1306176 w 2021768"/>
              <a:gd name="connsiteY35" fmla="*/ 717714 h 1254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021768" h="1254935">
                <a:moveTo>
                  <a:pt x="2021769" y="1010882"/>
                </a:moveTo>
                <a:cubicBezTo>
                  <a:pt x="2021769" y="453492"/>
                  <a:pt x="1568274" y="0"/>
                  <a:pt x="1010881" y="0"/>
                </a:cubicBezTo>
                <a:cubicBezTo>
                  <a:pt x="453487" y="0"/>
                  <a:pt x="0" y="453492"/>
                  <a:pt x="0" y="1010882"/>
                </a:cubicBezTo>
                <a:cubicBezTo>
                  <a:pt x="0" y="1095009"/>
                  <a:pt x="10395" y="1176745"/>
                  <a:pt x="29855" y="1254935"/>
                </a:cubicBezTo>
                <a:lnTo>
                  <a:pt x="98813" y="1254935"/>
                </a:lnTo>
                <a:cubicBezTo>
                  <a:pt x="77645" y="1177105"/>
                  <a:pt x="66174" y="1095363"/>
                  <a:pt x="66174" y="1010882"/>
                </a:cubicBezTo>
                <a:cubicBezTo>
                  <a:pt x="66174" y="526840"/>
                  <a:pt x="432292" y="127184"/>
                  <a:pt x="902048" y="72974"/>
                </a:cubicBezTo>
                <a:cubicBezTo>
                  <a:pt x="729219" y="234029"/>
                  <a:pt x="620893" y="463403"/>
                  <a:pt x="620893" y="717714"/>
                </a:cubicBezTo>
                <a:cubicBezTo>
                  <a:pt x="620893" y="751923"/>
                  <a:pt x="622888" y="785686"/>
                  <a:pt x="626691" y="818921"/>
                </a:cubicBezTo>
                <a:cubicBezTo>
                  <a:pt x="440491" y="910190"/>
                  <a:pt x="291269" y="1064930"/>
                  <a:pt x="207221" y="1254935"/>
                </a:cubicBezTo>
                <a:lnTo>
                  <a:pt x="280078" y="1254935"/>
                </a:lnTo>
                <a:cubicBezTo>
                  <a:pt x="356609" y="1097307"/>
                  <a:pt x="482357" y="967970"/>
                  <a:pt x="637576" y="887069"/>
                </a:cubicBezTo>
                <a:cubicBezTo>
                  <a:pt x="664254" y="1023473"/>
                  <a:pt x="722358" y="1148755"/>
                  <a:pt x="804122" y="1254935"/>
                </a:cubicBezTo>
                <a:lnTo>
                  <a:pt x="890288" y="1254935"/>
                </a:lnTo>
                <a:cubicBezTo>
                  <a:pt x="793288" y="1144706"/>
                  <a:pt x="725483" y="1008272"/>
                  <a:pt x="699221" y="857707"/>
                </a:cubicBezTo>
                <a:cubicBezTo>
                  <a:pt x="795863" y="817258"/>
                  <a:pt x="901826" y="794759"/>
                  <a:pt x="1012964" y="794759"/>
                </a:cubicBezTo>
                <a:cubicBezTo>
                  <a:pt x="1112489" y="794759"/>
                  <a:pt x="1207471" y="813562"/>
                  <a:pt x="1295732" y="846353"/>
                </a:cubicBezTo>
                <a:cubicBezTo>
                  <a:pt x="1270956" y="1001406"/>
                  <a:pt x="1202302" y="1141942"/>
                  <a:pt x="1102934" y="1254935"/>
                </a:cubicBezTo>
                <a:lnTo>
                  <a:pt x="1189214" y="1254935"/>
                </a:lnTo>
                <a:cubicBezTo>
                  <a:pt x="1273908" y="1145043"/>
                  <a:pt x="1333292" y="1014703"/>
                  <a:pt x="1358589" y="872705"/>
                </a:cubicBezTo>
                <a:cubicBezTo>
                  <a:pt x="1527360" y="952141"/>
                  <a:pt x="1664439" y="1087519"/>
                  <a:pt x="1745874" y="1254935"/>
                </a:cubicBezTo>
                <a:lnTo>
                  <a:pt x="1819019" y="1254935"/>
                </a:lnTo>
                <a:cubicBezTo>
                  <a:pt x="1730259" y="1054149"/>
                  <a:pt x="1568794" y="892596"/>
                  <a:pt x="1367904" y="803808"/>
                </a:cubicBezTo>
                <a:cubicBezTo>
                  <a:pt x="1370674" y="775442"/>
                  <a:pt x="1372375" y="746766"/>
                  <a:pt x="1372375" y="717714"/>
                </a:cubicBezTo>
                <a:cubicBezTo>
                  <a:pt x="1372375" y="461943"/>
                  <a:pt x="1262850" y="231306"/>
                  <a:pt x="1088300" y="70117"/>
                </a:cubicBezTo>
                <a:cubicBezTo>
                  <a:pt x="1573037" y="109721"/>
                  <a:pt x="1955570" y="516109"/>
                  <a:pt x="1955570" y="1010882"/>
                </a:cubicBezTo>
                <a:cubicBezTo>
                  <a:pt x="1955570" y="1095352"/>
                  <a:pt x="1944121" y="1177099"/>
                  <a:pt x="1922991" y="1254935"/>
                </a:cubicBezTo>
                <a:lnTo>
                  <a:pt x="1991912" y="1254935"/>
                </a:lnTo>
                <a:cubicBezTo>
                  <a:pt x="2011371" y="1176745"/>
                  <a:pt x="2021769" y="1095009"/>
                  <a:pt x="2021769" y="1010882"/>
                </a:cubicBezTo>
                <a:close/>
                <a:moveTo>
                  <a:pt x="1306176" y="717714"/>
                </a:moveTo>
                <a:cubicBezTo>
                  <a:pt x="1306176" y="738295"/>
                  <a:pt x="1305134" y="758628"/>
                  <a:pt x="1303630" y="778828"/>
                </a:cubicBezTo>
                <a:cubicBezTo>
                  <a:pt x="1212468" y="746837"/>
                  <a:pt x="1114921" y="728561"/>
                  <a:pt x="1012964" y="728561"/>
                </a:cubicBezTo>
                <a:cubicBezTo>
                  <a:pt x="899146" y="728561"/>
                  <a:pt x="790643" y="750969"/>
                  <a:pt x="690680" y="790423"/>
                </a:cubicBezTo>
                <a:cubicBezTo>
                  <a:pt x="688534" y="766438"/>
                  <a:pt x="687092" y="742251"/>
                  <a:pt x="687092" y="717714"/>
                </a:cubicBezTo>
                <a:cubicBezTo>
                  <a:pt x="687092" y="459175"/>
                  <a:pt x="808384" y="228829"/>
                  <a:pt x="996638" y="79324"/>
                </a:cubicBezTo>
                <a:cubicBezTo>
                  <a:pt x="1184903" y="228829"/>
                  <a:pt x="1306176" y="459175"/>
                  <a:pt x="1306176" y="717714"/>
                </a:cubicBezTo>
                <a:close/>
              </a:path>
            </a:pathLst>
          </a:custGeom>
          <a:solidFill>
            <a:srgbClr val="3B7B77"/>
          </a:solidFill>
          <a:ln w="180" cap="flat">
            <a:noFill/>
            <a:prstDash val="solid"/>
            <a:miter/>
          </a:ln>
        </p:spPr>
        <p:txBody>
          <a:bodyPr rtlCol="0" anchor="ctr"/>
          <a:lstStyle/>
          <a:p>
            <a:endParaRPr lang="fi-FI"/>
          </a:p>
        </p:txBody>
      </p:sp>
      <p:sp>
        <p:nvSpPr>
          <p:cNvPr id="32" name="Vapaamuotoinen: Muoto 31">
            <a:extLst>
              <a:ext uri="{FF2B5EF4-FFF2-40B4-BE49-F238E27FC236}">
                <a16:creationId xmlns:a16="http://schemas.microsoft.com/office/drawing/2014/main" id="{365219ED-856B-7D0F-0F12-7CD488A25F69}"/>
              </a:ext>
              <a:ext uri="{C183D7F6-B498-43B3-948B-1728B52AA6E4}">
                <adec:decorative xmlns:adec="http://schemas.microsoft.com/office/drawing/2017/decorative" val="1"/>
              </a:ext>
            </a:extLst>
          </p:cNvPr>
          <p:cNvSpPr/>
          <p:nvPr/>
        </p:nvSpPr>
        <p:spPr>
          <a:xfrm>
            <a:off x="7864461" y="4623186"/>
            <a:ext cx="2021768" cy="2021765"/>
          </a:xfrm>
          <a:custGeom>
            <a:avLst/>
            <a:gdLst>
              <a:gd name="connsiteX0" fmla="*/ 2021769 w 2021768"/>
              <a:gd name="connsiteY0" fmla="*/ 1010882 h 2021765"/>
              <a:gd name="connsiteX1" fmla="*/ 1010881 w 2021768"/>
              <a:gd name="connsiteY1" fmla="*/ 0 h 2021765"/>
              <a:gd name="connsiteX2" fmla="*/ 0 w 2021768"/>
              <a:gd name="connsiteY2" fmla="*/ 1010882 h 2021765"/>
              <a:gd name="connsiteX3" fmla="*/ 1010881 w 2021768"/>
              <a:gd name="connsiteY3" fmla="*/ 2021765 h 2021765"/>
              <a:gd name="connsiteX4" fmla="*/ 2021769 w 2021768"/>
              <a:gd name="connsiteY4" fmla="*/ 1010882 h 2021765"/>
              <a:gd name="connsiteX5" fmla="*/ 1306176 w 2021768"/>
              <a:gd name="connsiteY5" fmla="*/ 717716 h 2021765"/>
              <a:gd name="connsiteX6" fmla="*/ 1303630 w 2021768"/>
              <a:gd name="connsiteY6" fmla="*/ 778828 h 2021765"/>
              <a:gd name="connsiteX7" fmla="*/ 1012964 w 2021768"/>
              <a:gd name="connsiteY7" fmla="*/ 728561 h 2021765"/>
              <a:gd name="connsiteX8" fmla="*/ 690682 w 2021768"/>
              <a:gd name="connsiteY8" fmla="*/ 790423 h 2021765"/>
              <a:gd name="connsiteX9" fmla="*/ 687092 w 2021768"/>
              <a:gd name="connsiteY9" fmla="*/ 717716 h 2021765"/>
              <a:gd name="connsiteX10" fmla="*/ 996638 w 2021768"/>
              <a:gd name="connsiteY10" fmla="*/ 79324 h 2021765"/>
              <a:gd name="connsiteX11" fmla="*/ 1306176 w 2021768"/>
              <a:gd name="connsiteY11" fmla="*/ 717716 h 2021765"/>
              <a:gd name="connsiteX12" fmla="*/ 941101 w 2021768"/>
              <a:gd name="connsiteY12" fmla="*/ 1396867 h 2021765"/>
              <a:gd name="connsiteX13" fmla="*/ 490769 w 2021768"/>
              <a:gd name="connsiteY13" fmla="*/ 1533112 h 2021765"/>
              <a:gd name="connsiteX14" fmla="*/ 208670 w 2021768"/>
              <a:gd name="connsiteY14" fmla="*/ 1481760 h 2021765"/>
              <a:gd name="connsiteX15" fmla="*/ 637576 w 2021768"/>
              <a:gd name="connsiteY15" fmla="*/ 887071 h 2021765"/>
              <a:gd name="connsiteX16" fmla="*/ 941101 w 2021768"/>
              <a:gd name="connsiteY16" fmla="*/ 1396867 h 2021765"/>
              <a:gd name="connsiteX17" fmla="*/ 699223 w 2021768"/>
              <a:gd name="connsiteY17" fmla="*/ 857707 h 2021765"/>
              <a:gd name="connsiteX18" fmla="*/ 1012964 w 2021768"/>
              <a:gd name="connsiteY18" fmla="*/ 794762 h 2021765"/>
              <a:gd name="connsiteX19" fmla="*/ 1295732 w 2021768"/>
              <a:gd name="connsiteY19" fmla="*/ 846355 h 2021765"/>
              <a:gd name="connsiteX20" fmla="*/ 996638 w 2021768"/>
              <a:gd name="connsiteY20" fmla="*/ 1356043 h 2021765"/>
              <a:gd name="connsiteX21" fmla="*/ 699223 w 2021768"/>
              <a:gd name="connsiteY21" fmla="*/ 857707 h 2021765"/>
              <a:gd name="connsiteX22" fmla="*/ 1358590 w 2021768"/>
              <a:gd name="connsiteY22" fmla="*/ 872707 h 2021765"/>
              <a:gd name="connsiteX23" fmla="*/ 1815488 w 2021768"/>
              <a:gd name="connsiteY23" fmla="*/ 1470433 h 2021765"/>
              <a:gd name="connsiteX24" fmla="*/ 1502520 w 2021768"/>
              <a:gd name="connsiteY24" fmla="*/ 1533112 h 2021765"/>
              <a:gd name="connsiteX25" fmla="*/ 1052195 w 2021768"/>
              <a:gd name="connsiteY25" fmla="*/ 1396867 h 2021765"/>
              <a:gd name="connsiteX26" fmla="*/ 1358590 w 2021768"/>
              <a:gd name="connsiteY26" fmla="*/ 872707 h 2021765"/>
              <a:gd name="connsiteX27" fmla="*/ 246040 w 2021768"/>
              <a:gd name="connsiteY27" fmla="*/ 1563142 h 2021765"/>
              <a:gd name="connsiteX28" fmla="*/ 490769 w 2021768"/>
              <a:gd name="connsiteY28" fmla="*/ 1599293 h 2021765"/>
              <a:gd name="connsiteX29" fmla="*/ 996638 w 2021768"/>
              <a:gd name="connsiteY29" fmla="*/ 1438574 h 2021765"/>
              <a:gd name="connsiteX30" fmla="*/ 1502520 w 2021768"/>
              <a:gd name="connsiteY30" fmla="*/ 1599293 h 2021765"/>
              <a:gd name="connsiteX31" fmla="*/ 1784627 w 2021768"/>
              <a:gd name="connsiteY31" fmla="*/ 1551262 h 2021765"/>
              <a:gd name="connsiteX32" fmla="*/ 1010881 w 2021768"/>
              <a:gd name="connsiteY32" fmla="*/ 1955560 h 2021765"/>
              <a:gd name="connsiteX33" fmla="*/ 246040 w 2021768"/>
              <a:gd name="connsiteY33" fmla="*/ 1563142 h 2021765"/>
              <a:gd name="connsiteX34" fmla="*/ 902048 w 2021768"/>
              <a:gd name="connsiteY34" fmla="*/ 72976 h 2021765"/>
              <a:gd name="connsiteX35" fmla="*/ 620893 w 2021768"/>
              <a:gd name="connsiteY35" fmla="*/ 717716 h 2021765"/>
              <a:gd name="connsiteX36" fmla="*/ 626691 w 2021768"/>
              <a:gd name="connsiteY36" fmla="*/ 818923 h 2021765"/>
              <a:gd name="connsiteX37" fmla="*/ 155501 w 2021768"/>
              <a:gd name="connsiteY37" fmla="*/ 1409231 h 2021765"/>
              <a:gd name="connsiteX38" fmla="*/ 66181 w 2021768"/>
              <a:gd name="connsiteY38" fmla="*/ 1010882 h 2021765"/>
              <a:gd name="connsiteX39" fmla="*/ 902048 w 2021768"/>
              <a:gd name="connsiteY39" fmla="*/ 72976 h 2021765"/>
              <a:gd name="connsiteX40" fmla="*/ 1955570 w 2021768"/>
              <a:gd name="connsiteY40" fmla="*/ 1010882 h 2021765"/>
              <a:gd name="connsiteX41" fmla="*/ 1869254 w 2021768"/>
              <a:gd name="connsiteY41" fmla="*/ 1403059 h 2021765"/>
              <a:gd name="connsiteX42" fmla="*/ 1367906 w 2021768"/>
              <a:gd name="connsiteY42" fmla="*/ 803810 h 2021765"/>
              <a:gd name="connsiteX43" fmla="*/ 1372376 w 2021768"/>
              <a:gd name="connsiteY43" fmla="*/ 717716 h 2021765"/>
              <a:gd name="connsiteX44" fmla="*/ 1088302 w 2021768"/>
              <a:gd name="connsiteY44" fmla="*/ 70117 h 2021765"/>
              <a:gd name="connsiteX45" fmla="*/ 1955570 w 2021768"/>
              <a:gd name="connsiteY45" fmla="*/ 1010882 h 2021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021768" h="2021765">
                <a:moveTo>
                  <a:pt x="2021769" y="1010882"/>
                </a:moveTo>
                <a:cubicBezTo>
                  <a:pt x="2021769" y="453492"/>
                  <a:pt x="1568274" y="0"/>
                  <a:pt x="1010881" y="0"/>
                </a:cubicBezTo>
                <a:cubicBezTo>
                  <a:pt x="453489" y="0"/>
                  <a:pt x="0" y="453492"/>
                  <a:pt x="0" y="1010882"/>
                </a:cubicBezTo>
                <a:cubicBezTo>
                  <a:pt x="0" y="1568274"/>
                  <a:pt x="453489" y="2021765"/>
                  <a:pt x="1010881" y="2021765"/>
                </a:cubicBezTo>
                <a:cubicBezTo>
                  <a:pt x="1568274" y="2021765"/>
                  <a:pt x="2021769" y="1568274"/>
                  <a:pt x="2021769" y="1010882"/>
                </a:cubicBezTo>
                <a:close/>
                <a:moveTo>
                  <a:pt x="1306176" y="717716"/>
                </a:moveTo>
                <a:cubicBezTo>
                  <a:pt x="1306176" y="738297"/>
                  <a:pt x="1305137" y="758630"/>
                  <a:pt x="1303630" y="778828"/>
                </a:cubicBezTo>
                <a:cubicBezTo>
                  <a:pt x="1212470" y="746837"/>
                  <a:pt x="1114921" y="728561"/>
                  <a:pt x="1012964" y="728561"/>
                </a:cubicBezTo>
                <a:cubicBezTo>
                  <a:pt x="899146" y="728561"/>
                  <a:pt x="790643" y="750971"/>
                  <a:pt x="690682" y="790423"/>
                </a:cubicBezTo>
                <a:cubicBezTo>
                  <a:pt x="688534" y="766440"/>
                  <a:pt x="687092" y="742252"/>
                  <a:pt x="687092" y="717716"/>
                </a:cubicBezTo>
                <a:cubicBezTo>
                  <a:pt x="687092" y="459177"/>
                  <a:pt x="808386" y="228829"/>
                  <a:pt x="996638" y="79324"/>
                </a:cubicBezTo>
                <a:cubicBezTo>
                  <a:pt x="1184905" y="228829"/>
                  <a:pt x="1306176" y="459177"/>
                  <a:pt x="1306176" y="717716"/>
                </a:cubicBezTo>
                <a:close/>
                <a:moveTo>
                  <a:pt x="941101" y="1396867"/>
                </a:moveTo>
                <a:cubicBezTo>
                  <a:pt x="811954" y="1482777"/>
                  <a:pt x="657178" y="1533112"/>
                  <a:pt x="490769" y="1533112"/>
                </a:cubicBezTo>
                <a:cubicBezTo>
                  <a:pt x="391494" y="1533112"/>
                  <a:pt x="296731" y="1514374"/>
                  <a:pt x="208670" y="1481760"/>
                </a:cubicBezTo>
                <a:cubicBezTo>
                  <a:pt x="249931" y="1222757"/>
                  <a:pt x="412893" y="1004177"/>
                  <a:pt x="637576" y="887071"/>
                </a:cubicBezTo>
                <a:cubicBezTo>
                  <a:pt x="677385" y="1090600"/>
                  <a:pt x="787152" y="1269378"/>
                  <a:pt x="941101" y="1396867"/>
                </a:cubicBezTo>
                <a:close/>
                <a:moveTo>
                  <a:pt x="699223" y="857707"/>
                </a:moveTo>
                <a:cubicBezTo>
                  <a:pt x="795863" y="817258"/>
                  <a:pt x="901826" y="794762"/>
                  <a:pt x="1012964" y="794762"/>
                </a:cubicBezTo>
                <a:cubicBezTo>
                  <a:pt x="1112489" y="794762"/>
                  <a:pt x="1207471" y="813562"/>
                  <a:pt x="1295732" y="846355"/>
                </a:cubicBezTo>
                <a:cubicBezTo>
                  <a:pt x="1262895" y="1051859"/>
                  <a:pt x="1152996" y="1231875"/>
                  <a:pt x="996638" y="1356043"/>
                </a:cubicBezTo>
                <a:cubicBezTo>
                  <a:pt x="843146" y="1234156"/>
                  <a:pt x="734242" y="1058496"/>
                  <a:pt x="699223" y="857707"/>
                </a:cubicBezTo>
                <a:close/>
                <a:moveTo>
                  <a:pt x="1358590" y="872707"/>
                </a:moveTo>
                <a:cubicBezTo>
                  <a:pt x="1595091" y="984022"/>
                  <a:pt x="1769398" y="1205167"/>
                  <a:pt x="1815488" y="1470433"/>
                </a:cubicBezTo>
                <a:cubicBezTo>
                  <a:pt x="1719063" y="1510679"/>
                  <a:pt x="1613392" y="1533112"/>
                  <a:pt x="1502520" y="1533112"/>
                </a:cubicBezTo>
                <a:cubicBezTo>
                  <a:pt x="1336111" y="1533112"/>
                  <a:pt x="1181342" y="1482777"/>
                  <a:pt x="1052195" y="1396867"/>
                </a:cubicBezTo>
                <a:cubicBezTo>
                  <a:pt x="1209752" y="1266369"/>
                  <a:pt x="1321264" y="1082219"/>
                  <a:pt x="1358590" y="872707"/>
                </a:cubicBezTo>
                <a:close/>
                <a:moveTo>
                  <a:pt x="246040" y="1563142"/>
                </a:moveTo>
                <a:cubicBezTo>
                  <a:pt x="323878" y="1585952"/>
                  <a:pt x="405654" y="1599293"/>
                  <a:pt x="490769" y="1599293"/>
                </a:cubicBezTo>
                <a:cubicBezTo>
                  <a:pt x="679016" y="1599293"/>
                  <a:pt x="853280" y="1539488"/>
                  <a:pt x="996638" y="1438574"/>
                </a:cubicBezTo>
                <a:cubicBezTo>
                  <a:pt x="1140009" y="1539488"/>
                  <a:pt x="1314273" y="1599293"/>
                  <a:pt x="1502520" y="1599293"/>
                </a:cubicBezTo>
                <a:cubicBezTo>
                  <a:pt x="1601403" y="1599293"/>
                  <a:pt x="1695878" y="1581551"/>
                  <a:pt x="1784627" y="1551262"/>
                </a:cubicBezTo>
                <a:cubicBezTo>
                  <a:pt x="1613633" y="1795304"/>
                  <a:pt x="1330820" y="1955560"/>
                  <a:pt x="1010881" y="1955560"/>
                </a:cubicBezTo>
                <a:cubicBezTo>
                  <a:pt x="696256" y="1955560"/>
                  <a:pt x="417820" y="1800373"/>
                  <a:pt x="246040" y="1563142"/>
                </a:cubicBezTo>
                <a:close/>
                <a:moveTo>
                  <a:pt x="902048" y="72976"/>
                </a:moveTo>
                <a:cubicBezTo>
                  <a:pt x="729220" y="234031"/>
                  <a:pt x="620893" y="463405"/>
                  <a:pt x="620893" y="717716"/>
                </a:cubicBezTo>
                <a:cubicBezTo>
                  <a:pt x="620893" y="751923"/>
                  <a:pt x="622888" y="785686"/>
                  <a:pt x="626691" y="818923"/>
                </a:cubicBezTo>
                <a:cubicBezTo>
                  <a:pt x="392249" y="933838"/>
                  <a:pt x="216410" y="1149370"/>
                  <a:pt x="155501" y="1409231"/>
                </a:cubicBezTo>
                <a:cubicBezTo>
                  <a:pt x="98788" y="1287985"/>
                  <a:pt x="66181" y="1153327"/>
                  <a:pt x="66181" y="1010882"/>
                </a:cubicBezTo>
                <a:cubicBezTo>
                  <a:pt x="66181" y="526842"/>
                  <a:pt x="432293" y="127184"/>
                  <a:pt x="902048" y="72976"/>
                </a:cubicBezTo>
                <a:close/>
                <a:moveTo>
                  <a:pt x="1955570" y="1010882"/>
                </a:moveTo>
                <a:cubicBezTo>
                  <a:pt x="1955570" y="1150893"/>
                  <a:pt x="1924131" y="1283426"/>
                  <a:pt x="1869254" y="1403059"/>
                </a:cubicBezTo>
                <a:cubicBezTo>
                  <a:pt x="1804228" y="1134366"/>
                  <a:pt x="1616160" y="913531"/>
                  <a:pt x="1367906" y="803810"/>
                </a:cubicBezTo>
                <a:cubicBezTo>
                  <a:pt x="1370674" y="775444"/>
                  <a:pt x="1372376" y="746768"/>
                  <a:pt x="1372376" y="717716"/>
                </a:cubicBezTo>
                <a:cubicBezTo>
                  <a:pt x="1372376" y="461945"/>
                  <a:pt x="1262850" y="231306"/>
                  <a:pt x="1088302" y="70117"/>
                </a:cubicBezTo>
                <a:cubicBezTo>
                  <a:pt x="1573037" y="109723"/>
                  <a:pt x="1955570" y="516111"/>
                  <a:pt x="1955570" y="1010882"/>
                </a:cubicBezTo>
                <a:close/>
              </a:path>
            </a:pathLst>
          </a:custGeom>
          <a:solidFill>
            <a:srgbClr val="3B7B77"/>
          </a:solidFill>
          <a:ln w="180" cap="flat">
            <a:noFill/>
            <a:prstDash val="solid"/>
            <a:miter/>
          </a:ln>
        </p:spPr>
        <p:txBody>
          <a:bodyPr rtlCol="0" anchor="ctr"/>
          <a:lstStyle/>
          <a:p>
            <a:endParaRPr lang="fi-FI"/>
          </a:p>
        </p:txBody>
      </p:sp>
      <p:sp>
        <p:nvSpPr>
          <p:cNvPr id="33" name="Vapaamuotoinen: Muoto 32">
            <a:extLst>
              <a:ext uri="{FF2B5EF4-FFF2-40B4-BE49-F238E27FC236}">
                <a16:creationId xmlns:a16="http://schemas.microsoft.com/office/drawing/2014/main" id="{98E9498D-2C48-062E-A275-B614DFC1A9B4}"/>
              </a:ext>
              <a:ext uri="{C183D7F6-B498-43B3-948B-1728B52AA6E4}">
                <adec:decorative xmlns:adec="http://schemas.microsoft.com/office/drawing/2017/decorative" val="1"/>
              </a:ext>
            </a:extLst>
          </p:cNvPr>
          <p:cNvSpPr/>
          <p:nvPr/>
        </p:nvSpPr>
        <p:spPr>
          <a:xfrm>
            <a:off x="4477885" y="2667495"/>
            <a:ext cx="2021766" cy="2021763"/>
          </a:xfrm>
          <a:custGeom>
            <a:avLst/>
            <a:gdLst>
              <a:gd name="connsiteX0" fmla="*/ 2021766 w 2021766"/>
              <a:gd name="connsiteY0" fmla="*/ 1010882 h 2021763"/>
              <a:gd name="connsiteX1" fmla="*/ 1010880 w 2021766"/>
              <a:gd name="connsiteY1" fmla="*/ 0 h 2021763"/>
              <a:gd name="connsiteX2" fmla="*/ 0 w 2021766"/>
              <a:gd name="connsiteY2" fmla="*/ 1010882 h 2021763"/>
              <a:gd name="connsiteX3" fmla="*/ 1010880 w 2021766"/>
              <a:gd name="connsiteY3" fmla="*/ 2021764 h 2021763"/>
              <a:gd name="connsiteX4" fmla="*/ 2021766 w 2021766"/>
              <a:gd name="connsiteY4" fmla="*/ 1010882 h 2021763"/>
              <a:gd name="connsiteX5" fmla="*/ 1306175 w 2021766"/>
              <a:gd name="connsiteY5" fmla="*/ 717716 h 2021763"/>
              <a:gd name="connsiteX6" fmla="*/ 1303629 w 2021766"/>
              <a:gd name="connsiteY6" fmla="*/ 778828 h 2021763"/>
              <a:gd name="connsiteX7" fmla="*/ 1012962 w 2021766"/>
              <a:gd name="connsiteY7" fmla="*/ 728561 h 2021763"/>
              <a:gd name="connsiteX8" fmla="*/ 690680 w 2021766"/>
              <a:gd name="connsiteY8" fmla="*/ 790423 h 2021763"/>
              <a:gd name="connsiteX9" fmla="*/ 687092 w 2021766"/>
              <a:gd name="connsiteY9" fmla="*/ 717716 h 2021763"/>
              <a:gd name="connsiteX10" fmla="*/ 996636 w 2021766"/>
              <a:gd name="connsiteY10" fmla="*/ 79324 h 2021763"/>
              <a:gd name="connsiteX11" fmla="*/ 1306175 w 2021766"/>
              <a:gd name="connsiteY11" fmla="*/ 717716 h 2021763"/>
              <a:gd name="connsiteX12" fmla="*/ 941099 w 2021766"/>
              <a:gd name="connsiteY12" fmla="*/ 1396867 h 2021763"/>
              <a:gd name="connsiteX13" fmla="*/ 490767 w 2021766"/>
              <a:gd name="connsiteY13" fmla="*/ 1533112 h 2021763"/>
              <a:gd name="connsiteX14" fmla="*/ 208668 w 2021766"/>
              <a:gd name="connsiteY14" fmla="*/ 1481760 h 2021763"/>
              <a:gd name="connsiteX15" fmla="*/ 637574 w 2021766"/>
              <a:gd name="connsiteY15" fmla="*/ 887071 h 2021763"/>
              <a:gd name="connsiteX16" fmla="*/ 941099 w 2021766"/>
              <a:gd name="connsiteY16" fmla="*/ 1396867 h 2021763"/>
              <a:gd name="connsiteX17" fmla="*/ 699221 w 2021766"/>
              <a:gd name="connsiteY17" fmla="*/ 857707 h 2021763"/>
              <a:gd name="connsiteX18" fmla="*/ 1012962 w 2021766"/>
              <a:gd name="connsiteY18" fmla="*/ 794759 h 2021763"/>
              <a:gd name="connsiteX19" fmla="*/ 1295729 w 2021766"/>
              <a:gd name="connsiteY19" fmla="*/ 846355 h 2021763"/>
              <a:gd name="connsiteX20" fmla="*/ 996636 w 2021766"/>
              <a:gd name="connsiteY20" fmla="*/ 1356043 h 2021763"/>
              <a:gd name="connsiteX21" fmla="*/ 699221 w 2021766"/>
              <a:gd name="connsiteY21" fmla="*/ 857707 h 2021763"/>
              <a:gd name="connsiteX22" fmla="*/ 1358589 w 2021766"/>
              <a:gd name="connsiteY22" fmla="*/ 872706 h 2021763"/>
              <a:gd name="connsiteX23" fmla="*/ 1815485 w 2021766"/>
              <a:gd name="connsiteY23" fmla="*/ 1470433 h 2021763"/>
              <a:gd name="connsiteX24" fmla="*/ 1502518 w 2021766"/>
              <a:gd name="connsiteY24" fmla="*/ 1533112 h 2021763"/>
              <a:gd name="connsiteX25" fmla="*/ 1052193 w 2021766"/>
              <a:gd name="connsiteY25" fmla="*/ 1396867 h 2021763"/>
              <a:gd name="connsiteX26" fmla="*/ 1358589 w 2021766"/>
              <a:gd name="connsiteY26" fmla="*/ 872706 h 2021763"/>
              <a:gd name="connsiteX27" fmla="*/ 246038 w 2021766"/>
              <a:gd name="connsiteY27" fmla="*/ 1563142 h 2021763"/>
              <a:gd name="connsiteX28" fmla="*/ 490767 w 2021766"/>
              <a:gd name="connsiteY28" fmla="*/ 1599293 h 2021763"/>
              <a:gd name="connsiteX29" fmla="*/ 996636 w 2021766"/>
              <a:gd name="connsiteY29" fmla="*/ 1438574 h 2021763"/>
              <a:gd name="connsiteX30" fmla="*/ 1502518 w 2021766"/>
              <a:gd name="connsiteY30" fmla="*/ 1599293 h 2021763"/>
              <a:gd name="connsiteX31" fmla="*/ 1784624 w 2021766"/>
              <a:gd name="connsiteY31" fmla="*/ 1551262 h 2021763"/>
              <a:gd name="connsiteX32" fmla="*/ 1010880 w 2021766"/>
              <a:gd name="connsiteY32" fmla="*/ 1955560 h 2021763"/>
              <a:gd name="connsiteX33" fmla="*/ 246038 w 2021766"/>
              <a:gd name="connsiteY33" fmla="*/ 1563142 h 2021763"/>
              <a:gd name="connsiteX34" fmla="*/ 902046 w 2021766"/>
              <a:gd name="connsiteY34" fmla="*/ 72974 h 2021763"/>
              <a:gd name="connsiteX35" fmla="*/ 620893 w 2021766"/>
              <a:gd name="connsiteY35" fmla="*/ 717716 h 2021763"/>
              <a:gd name="connsiteX36" fmla="*/ 626689 w 2021766"/>
              <a:gd name="connsiteY36" fmla="*/ 818923 h 2021763"/>
              <a:gd name="connsiteX37" fmla="*/ 155499 w 2021766"/>
              <a:gd name="connsiteY37" fmla="*/ 1409231 h 2021763"/>
              <a:gd name="connsiteX38" fmla="*/ 66179 w 2021766"/>
              <a:gd name="connsiteY38" fmla="*/ 1010882 h 2021763"/>
              <a:gd name="connsiteX39" fmla="*/ 902046 w 2021766"/>
              <a:gd name="connsiteY39" fmla="*/ 72974 h 2021763"/>
              <a:gd name="connsiteX40" fmla="*/ 1955568 w 2021766"/>
              <a:gd name="connsiteY40" fmla="*/ 1010882 h 2021763"/>
              <a:gd name="connsiteX41" fmla="*/ 1869252 w 2021766"/>
              <a:gd name="connsiteY41" fmla="*/ 1403059 h 2021763"/>
              <a:gd name="connsiteX42" fmla="*/ 1367904 w 2021766"/>
              <a:gd name="connsiteY42" fmla="*/ 803808 h 2021763"/>
              <a:gd name="connsiteX43" fmla="*/ 1372374 w 2021766"/>
              <a:gd name="connsiteY43" fmla="*/ 717716 h 2021763"/>
              <a:gd name="connsiteX44" fmla="*/ 1088300 w 2021766"/>
              <a:gd name="connsiteY44" fmla="*/ 70117 h 2021763"/>
              <a:gd name="connsiteX45" fmla="*/ 1955568 w 2021766"/>
              <a:gd name="connsiteY45" fmla="*/ 1010882 h 2021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021766" h="2021763">
                <a:moveTo>
                  <a:pt x="2021766" y="1010882"/>
                </a:moveTo>
                <a:cubicBezTo>
                  <a:pt x="2021766" y="453492"/>
                  <a:pt x="1568280" y="0"/>
                  <a:pt x="1010880" y="0"/>
                </a:cubicBezTo>
                <a:cubicBezTo>
                  <a:pt x="453487" y="0"/>
                  <a:pt x="0" y="453492"/>
                  <a:pt x="0" y="1010882"/>
                </a:cubicBezTo>
                <a:cubicBezTo>
                  <a:pt x="0" y="1568274"/>
                  <a:pt x="453487" y="2021764"/>
                  <a:pt x="1010880" y="2021764"/>
                </a:cubicBezTo>
                <a:cubicBezTo>
                  <a:pt x="1568280" y="2021764"/>
                  <a:pt x="2021766" y="1568274"/>
                  <a:pt x="2021766" y="1010882"/>
                </a:cubicBezTo>
                <a:close/>
                <a:moveTo>
                  <a:pt x="1306175" y="717716"/>
                </a:moveTo>
                <a:cubicBezTo>
                  <a:pt x="1306175" y="738295"/>
                  <a:pt x="1305134" y="758628"/>
                  <a:pt x="1303629" y="778828"/>
                </a:cubicBezTo>
                <a:cubicBezTo>
                  <a:pt x="1212468" y="746836"/>
                  <a:pt x="1114919" y="728561"/>
                  <a:pt x="1012962" y="728561"/>
                </a:cubicBezTo>
                <a:cubicBezTo>
                  <a:pt x="899144" y="728561"/>
                  <a:pt x="790641" y="750971"/>
                  <a:pt x="690680" y="790423"/>
                </a:cubicBezTo>
                <a:cubicBezTo>
                  <a:pt x="688532" y="766438"/>
                  <a:pt x="687092" y="742251"/>
                  <a:pt x="687092" y="717716"/>
                </a:cubicBezTo>
                <a:cubicBezTo>
                  <a:pt x="687092" y="459175"/>
                  <a:pt x="808390" y="228829"/>
                  <a:pt x="996636" y="79324"/>
                </a:cubicBezTo>
                <a:cubicBezTo>
                  <a:pt x="1184903" y="228829"/>
                  <a:pt x="1306175" y="459175"/>
                  <a:pt x="1306175" y="717716"/>
                </a:cubicBezTo>
                <a:close/>
                <a:moveTo>
                  <a:pt x="941099" y="1396867"/>
                </a:moveTo>
                <a:cubicBezTo>
                  <a:pt x="811952" y="1482782"/>
                  <a:pt x="657176" y="1533112"/>
                  <a:pt x="490767" y="1533112"/>
                </a:cubicBezTo>
                <a:cubicBezTo>
                  <a:pt x="391491" y="1533112"/>
                  <a:pt x="296730" y="1514374"/>
                  <a:pt x="208668" y="1481760"/>
                </a:cubicBezTo>
                <a:cubicBezTo>
                  <a:pt x="249929" y="1222756"/>
                  <a:pt x="412891" y="1004177"/>
                  <a:pt x="637574" y="887071"/>
                </a:cubicBezTo>
                <a:cubicBezTo>
                  <a:pt x="677383" y="1090600"/>
                  <a:pt x="787150" y="1269378"/>
                  <a:pt x="941099" y="1396867"/>
                </a:cubicBezTo>
                <a:close/>
                <a:moveTo>
                  <a:pt x="699221" y="857707"/>
                </a:moveTo>
                <a:cubicBezTo>
                  <a:pt x="795861" y="817258"/>
                  <a:pt x="901825" y="794759"/>
                  <a:pt x="1012962" y="794759"/>
                </a:cubicBezTo>
                <a:cubicBezTo>
                  <a:pt x="1112487" y="794759"/>
                  <a:pt x="1207471" y="813562"/>
                  <a:pt x="1295729" y="846355"/>
                </a:cubicBezTo>
                <a:cubicBezTo>
                  <a:pt x="1262894" y="1051859"/>
                  <a:pt x="1152999" y="1231875"/>
                  <a:pt x="996636" y="1356043"/>
                </a:cubicBezTo>
                <a:cubicBezTo>
                  <a:pt x="843144" y="1234154"/>
                  <a:pt x="734240" y="1058495"/>
                  <a:pt x="699221" y="857707"/>
                </a:cubicBezTo>
                <a:close/>
                <a:moveTo>
                  <a:pt x="1358589" y="872706"/>
                </a:moveTo>
                <a:cubicBezTo>
                  <a:pt x="1595096" y="984022"/>
                  <a:pt x="1769398" y="1205167"/>
                  <a:pt x="1815485" y="1470433"/>
                </a:cubicBezTo>
                <a:cubicBezTo>
                  <a:pt x="1719061" y="1510679"/>
                  <a:pt x="1613389" y="1533112"/>
                  <a:pt x="1502518" y="1533112"/>
                </a:cubicBezTo>
                <a:cubicBezTo>
                  <a:pt x="1336109" y="1533112"/>
                  <a:pt x="1181341" y="1482782"/>
                  <a:pt x="1052193" y="1396867"/>
                </a:cubicBezTo>
                <a:cubicBezTo>
                  <a:pt x="1209750" y="1266369"/>
                  <a:pt x="1321262" y="1082218"/>
                  <a:pt x="1358589" y="872706"/>
                </a:cubicBezTo>
                <a:close/>
                <a:moveTo>
                  <a:pt x="246038" y="1563142"/>
                </a:moveTo>
                <a:cubicBezTo>
                  <a:pt x="323876" y="1585951"/>
                  <a:pt x="405652" y="1599293"/>
                  <a:pt x="490767" y="1599293"/>
                </a:cubicBezTo>
                <a:cubicBezTo>
                  <a:pt x="679014" y="1599293"/>
                  <a:pt x="853278" y="1539488"/>
                  <a:pt x="996636" y="1438574"/>
                </a:cubicBezTo>
                <a:cubicBezTo>
                  <a:pt x="1140007" y="1539488"/>
                  <a:pt x="1314271" y="1599293"/>
                  <a:pt x="1502518" y="1599293"/>
                </a:cubicBezTo>
                <a:cubicBezTo>
                  <a:pt x="1601401" y="1599293"/>
                  <a:pt x="1695877" y="1581550"/>
                  <a:pt x="1784624" y="1551262"/>
                </a:cubicBezTo>
                <a:cubicBezTo>
                  <a:pt x="1613631" y="1795304"/>
                  <a:pt x="1330820" y="1955560"/>
                  <a:pt x="1010880" y="1955560"/>
                </a:cubicBezTo>
                <a:cubicBezTo>
                  <a:pt x="696254" y="1955560"/>
                  <a:pt x="417825" y="1800371"/>
                  <a:pt x="246038" y="1563142"/>
                </a:cubicBezTo>
                <a:close/>
                <a:moveTo>
                  <a:pt x="902046" y="72974"/>
                </a:moveTo>
                <a:cubicBezTo>
                  <a:pt x="729223" y="234029"/>
                  <a:pt x="620893" y="463405"/>
                  <a:pt x="620893" y="717716"/>
                </a:cubicBezTo>
                <a:cubicBezTo>
                  <a:pt x="620893" y="751923"/>
                  <a:pt x="622886" y="785686"/>
                  <a:pt x="626689" y="818923"/>
                </a:cubicBezTo>
                <a:cubicBezTo>
                  <a:pt x="392247" y="933838"/>
                  <a:pt x="216408" y="1149370"/>
                  <a:pt x="155499" y="1409231"/>
                </a:cubicBezTo>
                <a:cubicBezTo>
                  <a:pt x="98793" y="1287983"/>
                  <a:pt x="66179" y="1153325"/>
                  <a:pt x="66179" y="1010882"/>
                </a:cubicBezTo>
                <a:cubicBezTo>
                  <a:pt x="66179" y="526840"/>
                  <a:pt x="432290" y="127184"/>
                  <a:pt x="902046" y="72974"/>
                </a:cubicBezTo>
                <a:close/>
                <a:moveTo>
                  <a:pt x="1955568" y="1010882"/>
                </a:moveTo>
                <a:cubicBezTo>
                  <a:pt x="1955568" y="1150893"/>
                  <a:pt x="1924129" y="1283424"/>
                  <a:pt x="1869252" y="1403059"/>
                </a:cubicBezTo>
                <a:cubicBezTo>
                  <a:pt x="1804228" y="1134364"/>
                  <a:pt x="1616158" y="913531"/>
                  <a:pt x="1367904" y="803808"/>
                </a:cubicBezTo>
                <a:cubicBezTo>
                  <a:pt x="1370673" y="775444"/>
                  <a:pt x="1372374" y="746766"/>
                  <a:pt x="1372374" y="717716"/>
                </a:cubicBezTo>
                <a:cubicBezTo>
                  <a:pt x="1372374" y="461943"/>
                  <a:pt x="1262849" y="231305"/>
                  <a:pt x="1088300" y="70117"/>
                </a:cubicBezTo>
                <a:cubicBezTo>
                  <a:pt x="1573035" y="109723"/>
                  <a:pt x="1955568" y="516109"/>
                  <a:pt x="1955568" y="1010882"/>
                </a:cubicBezTo>
                <a:close/>
              </a:path>
            </a:pathLst>
          </a:custGeom>
          <a:solidFill>
            <a:srgbClr val="3B7B77"/>
          </a:solidFill>
          <a:ln w="180" cap="flat">
            <a:noFill/>
            <a:prstDash val="solid"/>
            <a:miter/>
          </a:ln>
        </p:spPr>
        <p:txBody>
          <a:bodyPr rtlCol="0" anchor="ctr"/>
          <a:lstStyle/>
          <a:p>
            <a:endParaRPr lang="fi-FI"/>
          </a:p>
        </p:txBody>
      </p:sp>
      <p:sp>
        <p:nvSpPr>
          <p:cNvPr id="34" name="Vapaamuotoinen: Muoto 33">
            <a:extLst>
              <a:ext uri="{FF2B5EF4-FFF2-40B4-BE49-F238E27FC236}">
                <a16:creationId xmlns:a16="http://schemas.microsoft.com/office/drawing/2014/main" id="{7A12B3DF-3B59-93A9-D847-E7F7D6196FDA}"/>
              </a:ext>
              <a:ext uri="{C183D7F6-B498-43B3-948B-1728B52AA6E4}">
                <adec:decorative xmlns:adec="http://schemas.microsoft.com/office/drawing/2017/decorative" val="1"/>
              </a:ext>
            </a:extLst>
          </p:cNvPr>
          <p:cNvSpPr/>
          <p:nvPr/>
        </p:nvSpPr>
        <p:spPr>
          <a:xfrm>
            <a:off x="4477885" y="711804"/>
            <a:ext cx="2021766" cy="2021763"/>
          </a:xfrm>
          <a:custGeom>
            <a:avLst/>
            <a:gdLst>
              <a:gd name="connsiteX0" fmla="*/ 2021766 w 2021766"/>
              <a:gd name="connsiteY0" fmla="*/ 1010882 h 2021763"/>
              <a:gd name="connsiteX1" fmla="*/ 1010880 w 2021766"/>
              <a:gd name="connsiteY1" fmla="*/ 0 h 2021763"/>
              <a:gd name="connsiteX2" fmla="*/ 0 w 2021766"/>
              <a:gd name="connsiteY2" fmla="*/ 1010882 h 2021763"/>
              <a:gd name="connsiteX3" fmla="*/ 1010880 w 2021766"/>
              <a:gd name="connsiteY3" fmla="*/ 2021764 h 2021763"/>
              <a:gd name="connsiteX4" fmla="*/ 2021766 w 2021766"/>
              <a:gd name="connsiteY4" fmla="*/ 1010882 h 2021763"/>
              <a:gd name="connsiteX5" fmla="*/ 1306175 w 2021766"/>
              <a:gd name="connsiteY5" fmla="*/ 717716 h 2021763"/>
              <a:gd name="connsiteX6" fmla="*/ 1303629 w 2021766"/>
              <a:gd name="connsiteY6" fmla="*/ 778828 h 2021763"/>
              <a:gd name="connsiteX7" fmla="*/ 1012962 w 2021766"/>
              <a:gd name="connsiteY7" fmla="*/ 728561 h 2021763"/>
              <a:gd name="connsiteX8" fmla="*/ 690680 w 2021766"/>
              <a:gd name="connsiteY8" fmla="*/ 790423 h 2021763"/>
              <a:gd name="connsiteX9" fmla="*/ 687092 w 2021766"/>
              <a:gd name="connsiteY9" fmla="*/ 717716 h 2021763"/>
              <a:gd name="connsiteX10" fmla="*/ 996636 w 2021766"/>
              <a:gd name="connsiteY10" fmla="*/ 79324 h 2021763"/>
              <a:gd name="connsiteX11" fmla="*/ 1306175 w 2021766"/>
              <a:gd name="connsiteY11" fmla="*/ 717716 h 2021763"/>
              <a:gd name="connsiteX12" fmla="*/ 941099 w 2021766"/>
              <a:gd name="connsiteY12" fmla="*/ 1396867 h 2021763"/>
              <a:gd name="connsiteX13" fmla="*/ 490767 w 2021766"/>
              <a:gd name="connsiteY13" fmla="*/ 1533112 h 2021763"/>
              <a:gd name="connsiteX14" fmla="*/ 208668 w 2021766"/>
              <a:gd name="connsiteY14" fmla="*/ 1481760 h 2021763"/>
              <a:gd name="connsiteX15" fmla="*/ 637574 w 2021766"/>
              <a:gd name="connsiteY15" fmla="*/ 887069 h 2021763"/>
              <a:gd name="connsiteX16" fmla="*/ 941099 w 2021766"/>
              <a:gd name="connsiteY16" fmla="*/ 1396867 h 2021763"/>
              <a:gd name="connsiteX17" fmla="*/ 699221 w 2021766"/>
              <a:gd name="connsiteY17" fmla="*/ 857707 h 2021763"/>
              <a:gd name="connsiteX18" fmla="*/ 1012962 w 2021766"/>
              <a:gd name="connsiteY18" fmla="*/ 794759 h 2021763"/>
              <a:gd name="connsiteX19" fmla="*/ 1295729 w 2021766"/>
              <a:gd name="connsiteY19" fmla="*/ 846353 h 2021763"/>
              <a:gd name="connsiteX20" fmla="*/ 996636 w 2021766"/>
              <a:gd name="connsiteY20" fmla="*/ 1356043 h 2021763"/>
              <a:gd name="connsiteX21" fmla="*/ 699221 w 2021766"/>
              <a:gd name="connsiteY21" fmla="*/ 857707 h 2021763"/>
              <a:gd name="connsiteX22" fmla="*/ 1358589 w 2021766"/>
              <a:gd name="connsiteY22" fmla="*/ 872707 h 2021763"/>
              <a:gd name="connsiteX23" fmla="*/ 1815485 w 2021766"/>
              <a:gd name="connsiteY23" fmla="*/ 1470431 h 2021763"/>
              <a:gd name="connsiteX24" fmla="*/ 1502518 w 2021766"/>
              <a:gd name="connsiteY24" fmla="*/ 1533112 h 2021763"/>
              <a:gd name="connsiteX25" fmla="*/ 1052193 w 2021766"/>
              <a:gd name="connsiteY25" fmla="*/ 1396867 h 2021763"/>
              <a:gd name="connsiteX26" fmla="*/ 1358589 w 2021766"/>
              <a:gd name="connsiteY26" fmla="*/ 872707 h 2021763"/>
              <a:gd name="connsiteX27" fmla="*/ 246038 w 2021766"/>
              <a:gd name="connsiteY27" fmla="*/ 1563142 h 2021763"/>
              <a:gd name="connsiteX28" fmla="*/ 490767 w 2021766"/>
              <a:gd name="connsiteY28" fmla="*/ 1599291 h 2021763"/>
              <a:gd name="connsiteX29" fmla="*/ 996636 w 2021766"/>
              <a:gd name="connsiteY29" fmla="*/ 1438573 h 2021763"/>
              <a:gd name="connsiteX30" fmla="*/ 1502518 w 2021766"/>
              <a:gd name="connsiteY30" fmla="*/ 1599291 h 2021763"/>
              <a:gd name="connsiteX31" fmla="*/ 1784624 w 2021766"/>
              <a:gd name="connsiteY31" fmla="*/ 1551260 h 2021763"/>
              <a:gd name="connsiteX32" fmla="*/ 1010880 w 2021766"/>
              <a:gd name="connsiteY32" fmla="*/ 1955558 h 2021763"/>
              <a:gd name="connsiteX33" fmla="*/ 246038 w 2021766"/>
              <a:gd name="connsiteY33" fmla="*/ 1563142 h 2021763"/>
              <a:gd name="connsiteX34" fmla="*/ 902046 w 2021766"/>
              <a:gd name="connsiteY34" fmla="*/ 72974 h 2021763"/>
              <a:gd name="connsiteX35" fmla="*/ 620893 w 2021766"/>
              <a:gd name="connsiteY35" fmla="*/ 717716 h 2021763"/>
              <a:gd name="connsiteX36" fmla="*/ 626689 w 2021766"/>
              <a:gd name="connsiteY36" fmla="*/ 818921 h 2021763"/>
              <a:gd name="connsiteX37" fmla="*/ 155499 w 2021766"/>
              <a:gd name="connsiteY37" fmla="*/ 1409231 h 2021763"/>
              <a:gd name="connsiteX38" fmla="*/ 66179 w 2021766"/>
              <a:gd name="connsiteY38" fmla="*/ 1010882 h 2021763"/>
              <a:gd name="connsiteX39" fmla="*/ 902046 w 2021766"/>
              <a:gd name="connsiteY39" fmla="*/ 72974 h 2021763"/>
              <a:gd name="connsiteX40" fmla="*/ 1955568 w 2021766"/>
              <a:gd name="connsiteY40" fmla="*/ 1010882 h 2021763"/>
              <a:gd name="connsiteX41" fmla="*/ 1869252 w 2021766"/>
              <a:gd name="connsiteY41" fmla="*/ 1403059 h 2021763"/>
              <a:gd name="connsiteX42" fmla="*/ 1367904 w 2021766"/>
              <a:gd name="connsiteY42" fmla="*/ 803808 h 2021763"/>
              <a:gd name="connsiteX43" fmla="*/ 1372374 w 2021766"/>
              <a:gd name="connsiteY43" fmla="*/ 717716 h 2021763"/>
              <a:gd name="connsiteX44" fmla="*/ 1088300 w 2021766"/>
              <a:gd name="connsiteY44" fmla="*/ 70117 h 2021763"/>
              <a:gd name="connsiteX45" fmla="*/ 1955568 w 2021766"/>
              <a:gd name="connsiteY45" fmla="*/ 1010882 h 2021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021766" h="2021763">
                <a:moveTo>
                  <a:pt x="2021766" y="1010882"/>
                </a:moveTo>
                <a:cubicBezTo>
                  <a:pt x="2021766" y="453492"/>
                  <a:pt x="1568280" y="0"/>
                  <a:pt x="1010880" y="0"/>
                </a:cubicBezTo>
                <a:cubicBezTo>
                  <a:pt x="453487" y="0"/>
                  <a:pt x="0" y="453492"/>
                  <a:pt x="0" y="1010882"/>
                </a:cubicBezTo>
                <a:cubicBezTo>
                  <a:pt x="0" y="1568272"/>
                  <a:pt x="453487" y="2021764"/>
                  <a:pt x="1010880" y="2021764"/>
                </a:cubicBezTo>
                <a:cubicBezTo>
                  <a:pt x="1568280" y="2021764"/>
                  <a:pt x="2021766" y="1568272"/>
                  <a:pt x="2021766" y="1010882"/>
                </a:cubicBezTo>
                <a:close/>
                <a:moveTo>
                  <a:pt x="1306175" y="717716"/>
                </a:moveTo>
                <a:cubicBezTo>
                  <a:pt x="1306175" y="738295"/>
                  <a:pt x="1305134" y="758628"/>
                  <a:pt x="1303629" y="778828"/>
                </a:cubicBezTo>
                <a:cubicBezTo>
                  <a:pt x="1212468" y="746836"/>
                  <a:pt x="1114919" y="728561"/>
                  <a:pt x="1012962" y="728561"/>
                </a:cubicBezTo>
                <a:cubicBezTo>
                  <a:pt x="899144" y="728561"/>
                  <a:pt x="790641" y="750971"/>
                  <a:pt x="690680" y="790423"/>
                </a:cubicBezTo>
                <a:cubicBezTo>
                  <a:pt x="688532" y="766438"/>
                  <a:pt x="687092" y="742252"/>
                  <a:pt x="687092" y="717716"/>
                </a:cubicBezTo>
                <a:cubicBezTo>
                  <a:pt x="687092" y="459175"/>
                  <a:pt x="808390" y="228829"/>
                  <a:pt x="996636" y="79324"/>
                </a:cubicBezTo>
                <a:cubicBezTo>
                  <a:pt x="1184903" y="228829"/>
                  <a:pt x="1306175" y="459175"/>
                  <a:pt x="1306175" y="717716"/>
                </a:cubicBezTo>
                <a:close/>
                <a:moveTo>
                  <a:pt x="941099" y="1396867"/>
                </a:moveTo>
                <a:cubicBezTo>
                  <a:pt x="811952" y="1482783"/>
                  <a:pt x="657176" y="1533112"/>
                  <a:pt x="490767" y="1533112"/>
                </a:cubicBezTo>
                <a:cubicBezTo>
                  <a:pt x="391491" y="1533112"/>
                  <a:pt x="296730" y="1514374"/>
                  <a:pt x="208668" y="1481760"/>
                </a:cubicBezTo>
                <a:cubicBezTo>
                  <a:pt x="249929" y="1222756"/>
                  <a:pt x="412891" y="1004177"/>
                  <a:pt x="637574" y="887069"/>
                </a:cubicBezTo>
                <a:cubicBezTo>
                  <a:pt x="677383" y="1090600"/>
                  <a:pt x="787150" y="1269378"/>
                  <a:pt x="941099" y="1396867"/>
                </a:cubicBezTo>
                <a:close/>
                <a:moveTo>
                  <a:pt x="699221" y="857707"/>
                </a:moveTo>
                <a:cubicBezTo>
                  <a:pt x="795861" y="817258"/>
                  <a:pt x="901825" y="794759"/>
                  <a:pt x="1012962" y="794759"/>
                </a:cubicBezTo>
                <a:cubicBezTo>
                  <a:pt x="1112487" y="794759"/>
                  <a:pt x="1207471" y="813562"/>
                  <a:pt x="1295729" y="846353"/>
                </a:cubicBezTo>
                <a:cubicBezTo>
                  <a:pt x="1262894" y="1051859"/>
                  <a:pt x="1152999" y="1231875"/>
                  <a:pt x="996636" y="1356043"/>
                </a:cubicBezTo>
                <a:cubicBezTo>
                  <a:pt x="843144" y="1234154"/>
                  <a:pt x="734240" y="1058494"/>
                  <a:pt x="699221" y="857707"/>
                </a:cubicBezTo>
                <a:close/>
                <a:moveTo>
                  <a:pt x="1358589" y="872707"/>
                </a:moveTo>
                <a:cubicBezTo>
                  <a:pt x="1595096" y="984022"/>
                  <a:pt x="1769398" y="1205167"/>
                  <a:pt x="1815485" y="1470431"/>
                </a:cubicBezTo>
                <a:cubicBezTo>
                  <a:pt x="1719061" y="1510677"/>
                  <a:pt x="1613389" y="1533112"/>
                  <a:pt x="1502518" y="1533112"/>
                </a:cubicBezTo>
                <a:cubicBezTo>
                  <a:pt x="1336109" y="1533112"/>
                  <a:pt x="1181341" y="1482783"/>
                  <a:pt x="1052193" y="1396867"/>
                </a:cubicBezTo>
                <a:cubicBezTo>
                  <a:pt x="1209750" y="1266368"/>
                  <a:pt x="1321262" y="1082218"/>
                  <a:pt x="1358589" y="872707"/>
                </a:cubicBezTo>
                <a:close/>
                <a:moveTo>
                  <a:pt x="246038" y="1563142"/>
                </a:moveTo>
                <a:cubicBezTo>
                  <a:pt x="323876" y="1585951"/>
                  <a:pt x="405652" y="1599291"/>
                  <a:pt x="490767" y="1599291"/>
                </a:cubicBezTo>
                <a:cubicBezTo>
                  <a:pt x="679014" y="1599291"/>
                  <a:pt x="853278" y="1539488"/>
                  <a:pt x="996636" y="1438573"/>
                </a:cubicBezTo>
                <a:cubicBezTo>
                  <a:pt x="1140007" y="1539488"/>
                  <a:pt x="1314271" y="1599291"/>
                  <a:pt x="1502518" y="1599291"/>
                </a:cubicBezTo>
                <a:cubicBezTo>
                  <a:pt x="1601401" y="1599291"/>
                  <a:pt x="1695877" y="1581550"/>
                  <a:pt x="1784624" y="1551260"/>
                </a:cubicBezTo>
                <a:cubicBezTo>
                  <a:pt x="1613631" y="1795304"/>
                  <a:pt x="1330820" y="1955558"/>
                  <a:pt x="1010880" y="1955558"/>
                </a:cubicBezTo>
                <a:cubicBezTo>
                  <a:pt x="696254" y="1955558"/>
                  <a:pt x="417825" y="1800371"/>
                  <a:pt x="246038" y="1563142"/>
                </a:cubicBezTo>
                <a:close/>
                <a:moveTo>
                  <a:pt x="902046" y="72974"/>
                </a:moveTo>
                <a:cubicBezTo>
                  <a:pt x="729223" y="234029"/>
                  <a:pt x="620893" y="463405"/>
                  <a:pt x="620893" y="717716"/>
                </a:cubicBezTo>
                <a:cubicBezTo>
                  <a:pt x="620893" y="751923"/>
                  <a:pt x="622886" y="785686"/>
                  <a:pt x="626689" y="818921"/>
                </a:cubicBezTo>
                <a:cubicBezTo>
                  <a:pt x="392247" y="933836"/>
                  <a:pt x="216408" y="1149368"/>
                  <a:pt x="155499" y="1409231"/>
                </a:cubicBezTo>
                <a:cubicBezTo>
                  <a:pt x="98793" y="1287983"/>
                  <a:pt x="66179" y="1153325"/>
                  <a:pt x="66179" y="1010882"/>
                </a:cubicBezTo>
                <a:cubicBezTo>
                  <a:pt x="66179" y="526840"/>
                  <a:pt x="432290" y="127184"/>
                  <a:pt x="902046" y="72974"/>
                </a:cubicBezTo>
                <a:close/>
                <a:moveTo>
                  <a:pt x="1955568" y="1010882"/>
                </a:moveTo>
                <a:cubicBezTo>
                  <a:pt x="1955568" y="1150893"/>
                  <a:pt x="1924129" y="1283423"/>
                  <a:pt x="1869252" y="1403059"/>
                </a:cubicBezTo>
                <a:cubicBezTo>
                  <a:pt x="1804228" y="1134364"/>
                  <a:pt x="1616158" y="913531"/>
                  <a:pt x="1367904" y="803808"/>
                </a:cubicBezTo>
                <a:cubicBezTo>
                  <a:pt x="1370673" y="775444"/>
                  <a:pt x="1372374" y="746766"/>
                  <a:pt x="1372374" y="717716"/>
                </a:cubicBezTo>
                <a:cubicBezTo>
                  <a:pt x="1372374" y="461943"/>
                  <a:pt x="1262849" y="231305"/>
                  <a:pt x="1088300" y="70117"/>
                </a:cubicBezTo>
                <a:cubicBezTo>
                  <a:pt x="1573035" y="109721"/>
                  <a:pt x="1955568" y="516109"/>
                  <a:pt x="1955568" y="1010882"/>
                </a:cubicBezTo>
                <a:close/>
              </a:path>
            </a:pathLst>
          </a:custGeom>
          <a:solidFill>
            <a:srgbClr val="3B7B77"/>
          </a:solidFill>
          <a:ln w="180" cap="flat">
            <a:noFill/>
            <a:prstDash val="solid"/>
            <a:miter/>
          </a:ln>
        </p:spPr>
        <p:txBody>
          <a:bodyPr rtlCol="0" anchor="ctr"/>
          <a:lstStyle/>
          <a:p>
            <a:endParaRPr lang="fi-FI"/>
          </a:p>
        </p:txBody>
      </p:sp>
      <p:sp>
        <p:nvSpPr>
          <p:cNvPr id="35" name="Vapaamuotoinen: Muoto 34">
            <a:extLst>
              <a:ext uri="{FF2B5EF4-FFF2-40B4-BE49-F238E27FC236}">
                <a16:creationId xmlns:a16="http://schemas.microsoft.com/office/drawing/2014/main" id="{4E224FE5-C206-3E2A-6DA1-315ADACF17F6}"/>
              </a:ext>
              <a:ext uri="{C183D7F6-B498-43B3-948B-1728B52AA6E4}">
                <adec:decorative xmlns:adec="http://schemas.microsoft.com/office/drawing/2017/decorative" val="1"/>
              </a:ext>
            </a:extLst>
          </p:cNvPr>
          <p:cNvSpPr/>
          <p:nvPr/>
        </p:nvSpPr>
        <p:spPr>
          <a:xfrm>
            <a:off x="4505535" y="2037"/>
            <a:ext cx="1966464" cy="775839"/>
          </a:xfrm>
          <a:custGeom>
            <a:avLst/>
            <a:gdLst>
              <a:gd name="connsiteX0" fmla="*/ 0 w 1966464"/>
              <a:gd name="connsiteY0" fmla="*/ 0 h 775839"/>
              <a:gd name="connsiteX1" fmla="*/ 983230 w 1966464"/>
              <a:gd name="connsiteY1" fmla="*/ 775840 h 775839"/>
              <a:gd name="connsiteX2" fmla="*/ 1966464 w 1966464"/>
              <a:gd name="connsiteY2" fmla="*/ 0 h 775839"/>
              <a:gd name="connsiteX3" fmla="*/ 1897740 w 1966464"/>
              <a:gd name="connsiteY3" fmla="*/ 0 h 775839"/>
              <a:gd name="connsiteX4" fmla="*/ 1841601 w 1966464"/>
              <a:gd name="connsiteY4" fmla="*/ 157133 h 775839"/>
              <a:gd name="connsiteX5" fmla="*/ 1787340 w 1966464"/>
              <a:gd name="connsiteY5" fmla="*/ 0 h 775839"/>
              <a:gd name="connsiteX6" fmla="*/ 1713781 w 1966464"/>
              <a:gd name="connsiteY6" fmla="*/ 0 h 775839"/>
              <a:gd name="connsiteX7" fmla="*/ 1787835 w 1966464"/>
              <a:gd name="connsiteY7" fmla="*/ 224507 h 775839"/>
              <a:gd name="connsiteX8" fmla="*/ 1474868 w 1966464"/>
              <a:gd name="connsiteY8" fmla="*/ 287188 h 775839"/>
              <a:gd name="connsiteX9" fmla="*/ 1024543 w 1966464"/>
              <a:gd name="connsiteY9" fmla="*/ 150943 h 775839"/>
              <a:gd name="connsiteX10" fmla="*/ 1168420 w 1966464"/>
              <a:gd name="connsiteY10" fmla="*/ 0 h 775839"/>
              <a:gd name="connsiteX11" fmla="*/ 1083110 w 1966464"/>
              <a:gd name="connsiteY11" fmla="*/ 0 h 775839"/>
              <a:gd name="connsiteX12" fmla="*/ 968986 w 1966464"/>
              <a:gd name="connsiteY12" fmla="*/ 110119 h 775839"/>
              <a:gd name="connsiteX13" fmla="*/ 854835 w 1966464"/>
              <a:gd name="connsiteY13" fmla="*/ 0 h 775839"/>
              <a:gd name="connsiteX14" fmla="*/ 769630 w 1966464"/>
              <a:gd name="connsiteY14" fmla="*/ 0 h 775839"/>
              <a:gd name="connsiteX15" fmla="*/ 913449 w 1966464"/>
              <a:gd name="connsiteY15" fmla="*/ 150943 h 775839"/>
              <a:gd name="connsiteX16" fmla="*/ 463117 w 1966464"/>
              <a:gd name="connsiteY16" fmla="*/ 287188 h 775839"/>
              <a:gd name="connsiteX17" fmla="*/ 181018 w 1966464"/>
              <a:gd name="connsiteY17" fmla="*/ 235836 h 775839"/>
              <a:gd name="connsiteX18" fmla="*/ 256877 w 1966464"/>
              <a:gd name="connsiteY18" fmla="*/ 0 h 775839"/>
              <a:gd name="connsiteX19" fmla="*/ 183608 w 1966464"/>
              <a:gd name="connsiteY19" fmla="*/ 0 h 775839"/>
              <a:gd name="connsiteX20" fmla="*/ 127849 w 1966464"/>
              <a:gd name="connsiteY20" fmla="*/ 163312 h 775839"/>
              <a:gd name="connsiteX21" fmla="*/ 68769 w 1966464"/>
              <a:gd name="connsiteY21" fmla="*/ 0 h 775839"/>
              <a:gd name="connsiteX22" fmla="*/ 0 w 1966464"/>
              <a:gd name="connsiteY22" fmla="*/ 0 h 775839"/>
              <a:gd name="connsiteX23" fmla="*/ 218388 w 1966464"/>
              <a:gd name="connsiteY23" fmla="*/ 317218 h 775839"/>
              <a:gd name="connsiteX24" fmla="*/ 463117 w 1966464"/>
              <a:gd name="connsiteY24" fmla="*/ 353367 h 775839"/>
              <a:gd name="connsiteX25" fmla="*/ 968986 w 1966464"/>
              <a:gd name="connsiteY25" fmla="*/ 192649 h 775839"/>
              <a:gd name="connsiteX26" fmla="*/ 1474868 w 1966464"/>
              <a:gd name="connsiteY26" fmla="*/ 353367 h 775839"/>
              <a:gd name="connsiteX27" fmla="*/ 1756974 w 1966464"/>
              <a:gd name="connsiteY27" fmla="*/ 305336 h 775839"/>
              <a:gd name="connsiteX28" fmla="*/ 983230 w 1966464"/>
              <a:gd name="connsiteY28" fmla="*/ 709634 h 775839"/>
              <a:gd name="connsiteX29" fmla="*/ 218388 w 1966464"/>
              <a:gd name="connsiteY29" fmla="*/ 317218 h 775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966464" h="775839">
                <a:moveTo>
                  <a:pt x="0" y="0"/>
                </a:moveTo>
                <a:cubicBezTo>
                  <a:pt x="106238" y="444411"/>
                  <a:pt x="506738" y="775840"/>
                  <a:pt x="983230" y="775840"/>
                </a:cubicBezTo>
                <a:cubicBezTo>
                  <a:pt x="1459728" y="775840"/>
                  <a:pt x="1860227" y="444411"/>
                  <a:pt x="1966464" y="0"/>
                </a:cubicBezTo>
                <a:lnTo>
                  <a:pt x="1897740" y="0"/>
                </a:lnTo>
                <a:cubicBezTo>
                  <a:pt x="1883554" y="54383"/>
                  <a:pt x="1864645" y="106897"/>
                  <a:pt x="1841601" y="157133"/>
                </a:cubicBezTo>
                <a:cubicBezTo>
                  <a:pt x="1828406" y="102607"/>
                  <a:pt x="1810145" y="50056"/>
                  <a:pt x="1787340" y="0"/>
                </a:cubicBezTo>
                <a:lnTo>
                  <a:pt x="1713781" y="0"/>
                </a:lnTo>
                <a:cubicBezTo>
                  <a:pt x="1748762" y="69714"/>
                  <a:pt x="1774046" y="145132"/>
                  <a:pt x="1787835" y="224507"/>
                </a:cubicBezTo>
                <a:cubicBezTo>
                  <a:pt x="1691410" y="264753"/>
                  <a:pt x="1585739" y="287188"/>
                  <a:pt x="1474868" y="287188"/>
                </a:cubicBezTo>
                <a:cubicBezTo>
                  <a:pt x="1308459" y="287188"/>
                  <a:pt x="1153690" y="236858"/>
                  <a:pt x="1024543" y="150943"/>
                </a:cubicBezTo>
                <a:cubicBezTo>
                  <a:pt x="1078220" y="106484"/>
                  <a:pt x="1126544" y="55793"/>
                  <a:pt x="1168420" y="0"/>
                </a:cubicBezTo>
                <a:lnTo>
                  <a:pt x="1083110" y="0"/>
                </a:lnTo>
                <a:cubicBezTo>
                  <a:pt x="1048725" y="40262"/>
                  <a:pt x="1010492" y="77159"/>
                  <a:pt x="968986" y="110119"/>
                </a:cubicBezTo>
                <a:cubicBezTo>
                  <a:pt x="927480" y="77157"/>
                  <a:pt x="889242" y="40259"/>
                  <a:pt x="854835" y="0"/>
                </a:cubicBezTo>
                <a:lnTo>
                  <a:pt x="769630" y="0"/>
                </a:lnTo>
                <a:cubicBezTo>
                  <a:pt x="811471" y="55798"/>
                  <a:pt x="859770" y="106492"/>
                  <a:pt x="913449" y="150943"/>
                </a:cubicBezTo>
                <a:cubicBezTo>
                  <a:pt x="784302" y="236858"/>
                  <a:pt x="629526" y="287188"/>
                  <a:pt x="463117" y="287188"/>
                </a:cubicBezTo>
                <a:cubicBezTo>
                  <a:pt x="363841" y="287188"/>
                  <a:pt x="269080" y="268448"/>
                  <a:pt x="181018" y="235836"/>
                </a:cubicBezTo>
                <a:cubicBezTo>
                  <a:pt x="194320" y="152338"/>
                  <a:pt x="220288" y="73049"/>
                  <a:pt x="256877" y="0"/>
                </a:cubicBezTo>
                <a:lnTo>
                  <a:pt x="183608" y="0"/>
                </a:lnTo>
                <a:cubicBezTo>
                  <a:pt x="159933" y="51932"/>
                  <a:pt x="141149" y="106565"/>
                  <a:pt x="127849" y="163312"/>
                </a:cubicBezTo>
                <a:cubicBezTo>
                  <a:pt x="103479" y="111202"/>
                  <a:pt x="83563" y="56615"/>
                  <a:pt x="68769" y="0"/>
                </a:cubicBezTo>
                <a:lnTo>
                  <a:pt x="0" y="0"/>
                </a:lnTo>
                <a:close/>
                <a:moveTo>
                  <a:pt x="218388" y="317218"/>
                </a:moveTo>
                <a:cubicBezTo>
                  <a:pt x="296226" y="340025"/>
                  <a:pt x="378002" y="353367"/>
                  <a:pt x="463117" y="353367"/>
                </a:cubicBezTo>
                <a:cubicBezTo>
                  <a:pt x="651364" y="353367"/>
                  <a:pt x="825628" y="293564"/>
                  <a:pt x="968986" y="192649"/>
                </a:cubicBezTo>
                <a:cubicBezTo>
                  <a:pt x="1112357" y="293564"/>
                  <a:pt x="1286621" y="353367"/>
                  <a:pt x="1474868" y="353367"/>
                </a:cubicBezTo>
                <a:cubicBezTo>
                  <a:pt x="1573751" y="353367"/>
                  <a:pt x="1668227" y="335626"/>
                  <a:pt x="1756974" y="305336"/>
                </a:cubicBezTo>
                <a:cubicBezTo>
                  <a:pt x="1585980" y="549380"/>
                  <a:pt x="1303170" y="709634"/>
                  <a:pt x="983230" y="709634"/>
                </a:cubicBezTo>
                <a:cubicBezTo>
                  <a:pt x="668604" y="709634"/>
                  <a:pt x="390175" y="554447"/>
                  <a:pt x="218388" y="317218"/>
                </a:cubicBezTo>
                <a:close/>
              </a:path>
            </a:pathLst>
          </a:custGeom>
          <a:solidFill>
            <a:srgbClr val="3B7B77"/>
          </a:solidFill>
          <a:ln w="180" cap="flat">
            <a:noFill/>
            <a:prstDash val="solid"/>
            <a:miter/>
          </a:ln>
        </p:spPr>
        <p:txBody>
          <a:bodyPr rtlCol="0" anchor="ctr"/>
          <a:lstStyle/>
          <a:p>
            <a:endParaRPr lang="fi-FI"/>
          </a:p>
        </p:txBody>
      </p:sp>
      <p:sp>
        <p:nvSpPr>
          <p:cNvPr id="36" name="Vapaamuotoinen: Muoto 35">
            <a:extLst>
              <a:ext uri="{FF2B5EF4-FFF2-40B4-BE49-F238E27FC236}">
                <a16:creationId xmlns:a16="http://schemas.microsoft.com/office/drawing/2014/main" id="{E3C98F59-0160-BEAE-C19A-9744C3A1A5C8}"/>
              </a:ext>
              <a:ext uri="{C183D7F6-B498-43B3-948B-1728B52AA6E4}">
                <adec:decorative xmlns:adec="http://schemas.microsoft.com/office/drawing/2017/decorative" val="1"/>
              </a:ext>
            </a:extLst>
          </p:cNvPr>
          <p:cNvSpPr/>
          <p:nvPr/>
        </p:nvSpPr>
        <p:spPr>
          <a:xfrm>
            <a:off x="4794219" y="6578879"/>
            <a:ext cx="1389099" cy="277088"/>
          </a:xfrm>
          <a:custGeom>
            <a:avLst/>
            <a:gdLst>
              <a:gd name="connsiteX0" fmla="*/ 1389100 w 1389099"/>
              <a:gd name="connsiteY0" fmla="*/ 277089 h 277088"/>
              <a:gd name="connsiteX1" fmla="*/ 694546 w 1389099"/>
              <a:gd name="connsiteY1" fmla="*/ 0 h 277088"/>
              <a:gd name="connsiteX2" fmla="*/ 0 w 1389099"/>
              <a:gd name="connsiteY2" fmla="*/ 277089 h 277088"/>
              <a:gd name="connsiteX3" fmla="*/ 100797 w 1389099"/>
              <a:gd name="connsiteY3" fmla="*/ 277089 h 277088"/>
              <a:gd name="connsiteX4" fmla="*/ 585712 w 1389099"/>
              <a:gd name="connsiteY4" fmla="*/ 72974 h 277088"/>
              <a:gd name="connsiteX5" fmla="*/ 422905 w 1389099"/>
              <a:gd name="connsiteY5" fmla="*/ 277089 h 277088"/>
              <a:gd name="connsiteX6" fmla="*/ 500782 w 1389099"/>
              <a:gd name="connsiteY6" fmla="*/ 277089 h 277088"/>
              <a:gd name="connsiteX7" fmla="*/ 680302 w 1389099"/>
              <a:gd name="connsiteY7" fmla="*/ 79324 h 277088"/>
              <a:gd name="connsiteX8" fmla="*/ 859830 w 1389099"/>
              <a:gd name="connsiteY8" fmla="*/ 277089 h 277088"/>
              <a:gd name="connsiteX9" fmla="*/ 937778 w 1389099"/>
              <a:gd name="connsiteY9" fmla="*/ 277089 h 277088"/>
              <a:gd name="connsiteX10" fmla="*/ 771966 w 1389099"/>
              <a:gd name="connsiteY10" fmla="*/ 70116 h 277088"/>
              <a:gd name="connsiteX11" fmla="*/ 1288063 w 1389099"/>
              <a:gd name="connsiteY11" fmla="*/ 277089 h 277088"/>
              <a:gd name="connsiteX12" fmla="*/ 1389100 w 1389099"/>
              <a:gd name="connsiteY12" fmla="*/ 277089 h 277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9099" h="277088">
                <a:moveTo>
                  <a:pt x="1389100" y="277089"/>
                </a:moveTo>
                <a:cubicBezTo>
                  <a:pt x="1207846" y="105441"/>
                  <a:pt x="963286" y="0"/>
                  <a:pt x="694546" y="0"/>
                </a:cubicBezTo>
                <a:cubicBezTo>
                  <a:pt x="425810" y="0"/>
                  <a:pt x="181252" y="105441"/>
                  <a:pt x="0" y="277089"/>
                </a:cubicBezTo>
                <a:lnTo>
                  <a:pt x="100797" y="277089"/>
                </a:lnTo>
                <a:cubicBezTo>
                  <a:pt x="236575" y="167170"/>
                  <a:pt x="403323" y="94022"/>
                  <a:pt x="585712" y="72974"/>
                </a:cubicBezTo>
                <a:cubicBezTo>
                  <a:pt x="521916" y="132427"/>
                  <a:pt x="466919" y="201199"/>
                  <a:pt x="422905" y="277089"/>
                </a:cubicBezTo>
                <a:lnTo>
                  <a:pt x="500782" y="277089"/>
                </a:lnTo>
                <a:cubicBezTo>
                  <a:pt x="549489" y="201786"/>
                  <a:pt x="610257" y="134955"/>
                  <a:pt x="680302" y="79324"/>
                </a:cubicBezTo>
                <a:cubicBezTo>
                  <a:pt x="750355" y="134955"/>
                  <a:pt x="811126" y="201786"/>
                  <a:pt x="859830" y="277089"/>
                </a:cubicBezTo>
                <a:lnTo>
                  <a:pt x="937778" y="277089"/>
                </a:lnTo>
                <a:cubicBezTo>
                  <a:pt x="893082" y="199976"/>
                  <a:pt x="837047" y="130216"/>
                  <a:pt x="771966" y="70116"/>
                </a:cubicBezTo>
                <a:cubicBezTo>
                  <a:pt x="966513" y="86012"/>
                  <a:pt x="1144564" y="161028"/>
                  <a:pt x="1288063" y="277089"/>
                </a:cubicBezTo>
                <a:lnTo>
                  <a:pt x="1389100" y="277089"/>
                </a:lnTo>
                <a:close/>
              </a:path>
            </a:pathLst>
          </a:custGeom>
          <a:solidFill>
            <a:srgbClr val="3B7B77"/>
          </a:solidFill>
          <a:ln w="180" cap="flat">
            <a:noFill/>
            <a:prstDash val="solid"/>
            <a:miter/>
          </a:ln>
        </p:spPr>
        <p:txBody>
          <a:bodyPr rtlCol="0" anchor="ctr"/>
          <a:lstStyle/>
          <a:p>
            <a:endParaRPr lang="fi-FI"/>
          </a:p>
        </p:txBody>
      </p:sp>
      <p:sp>
        <p:nvSpPr>
          <p:cNvPr id="37" name="Vapaamuotoinen: Muoto 36">
            <a:extLst>
              <a:ext uri="{FF2B5EF4-FFF2-40B4-BE49-F238E27FC236}">
                <a16:creationId xmlns:a16="http://schemas.microsoft.com/office/drawing/2014/main" id="{05EF40EB-1512-08D9-FCAF-597C0E549077}"/>
              </a:ext>
              <a:ext uri="{C183D7F6-B498-43B3-948B-1728B52AA6E4}">
                <adec:decorative xmlns:adec="http://schemas.microsoft.com/office/drawing/2017/decorative" val="1"/>
              </a:ext>
            </a:extLst>
          </p:cNvPr>
          <p:cNvSpPr/>
          <p:nvPr/>
        </p:nvSpPr>
        <p:spPr>
          <a:xfrm>
            <a:off x="6171173" y="3645342"/>
            <a:ext cx="2021768" cy="2021763"/>
          </a:xfrm>
          <a:custGeom>
            <a:avLst/>
            <a:gdLst>
              <a:gd name="connsiteX0" fmla="*/ 2021769 w 2021768"/>
              <a:gd name="connsiteY0" fmla="*/ 1010882 h 2021763"/>
              <a:gd name="connsiteX1" fmla="*/ 1010881 w 2021768"/>
              <a:gd name="connsiteY1" fmla="*/ 0 h 2021763"/>
              <a:gd name="connsiteX2" fmla="*/ 0 w 2021768"/>
              <a:gd name="connsiteY2" fmla="*/ 1010882 h 2021763"/>
              <a:gd name="connsiteX3" fmla="*/ 1010881 w 2021768"/>
              <a:gd name="connsiteY3" fmla="*/ 2021764 h 2021763"/>
              <a:gd name="connsiteX4" fmla="*/ 2021769 w 2021768"/>
              <a:gd name="connsiteY4" fmla="*/ 1010882 h 2021763"/>
              <a:gd name="connsiteX5" fmla="*/ 1306176 w 2021768"/>
              <a:gd name="connsiteY5" fmla="*/ 717714 h 2021763"/>
              <a:gd name="connsiteX6" fmla="*/ 1303630 w 2021768"/>
              <a:gd name="connsiteY6" fmla="*/ 778828 h 2021763"/>
              <a:gd name="connsiteX7" fmla="*/ 1012964 w 2021768"/>
              <a:gd name="connsiteY7" fmla="*/ 728561 h 2021763"/>
              <a:gd name="connsiteX8" fmla="*/ 690680 w 2021768"/>
              <a:gd name="connsiteY8" fmla="*/ 790422 h 2021763"/>
              <a:gd name="connsiteX9" fmla="*/ 687092 w 2021768"/>
              <a:gd name="connsiteY9" fmla="*/ 717714 h 2021763"/>
              <a:gd name="connsiteX10" fmla="*/ 996638 w 2021768"/>
              <a:gd name="connsiteY10" fmla="*/ 79324 h 2021763"/>
              <a:gd name="connsiteX11" fmla="*/ 1306176 w 2021768"/>
              <a:gd name="connsiteY11" fmla="*/ 717714 h 2021763"/>
              <a:gd name="connsiteX12" fmla="*/ 941101 w 2021768"/>
              <a:gd name="connsiteY12" fmla="*/ 1396867 h 2021763"/>
              <a:gd name="connsiteX13" fmla="*/ 490769 w 2021768"/>
              <a:gd name="connsiteY13" fmla="*/ 1533112 h 2021763"/>
              <a:gd name="connsiteX14" fmla="*/ 208668 w 2021768"/>
              <a:gd name="connsiteY14" fmla="*/ 1481760 h 2021763"/>
              <a:gd name="connsiteX15" fmla="*/ 637576 w 2021768"/>
              <a:gd name="connsiteY15" fmla="*/ 887063 h 2021763"/>
              <a:gd name="connsiteX16" fmla="*/ 941101 w 2021768"/>
              <a:gd name="connsiteY16" fmla="*/ 1396867 h 2021763"/>
              <a:gd name="connsiteX17" fmla="*/ 699221 w 2021768"/>
              <a:gd name="connsiteY17" fmla="*/ 857707 h 2021763"/>
              <a:gd name="connsiteX18" fmla="*/ 1012964 w 2021768"/>
              <a:gd name="connsiteY18" fmla="*/ 794759 h 2021763"/>
              <a:gd name="connsiteX19" fmla="*/ 1295732 w 2021768"/>
              <a:gd name="connsiteY19" fmla="*/ 846353 h 2021763"/>
              <a:gd name="connsiteX20" fmla="*/ 996638 w 2021768"/>
              <a:gd name="connsiteY20" fmla="*/ 1356043 h 2021763"/>
              <a:gd name="connsiteX21" fmla="*/ 699221 w 2021768"/>
              <a:gd name="connsiteY21" fmla="*/ 857707 h 2021763"/>
              <a:gd name="connsiteX22" fmla="*/ 1358589 w 2021768"/>
              <a:gd name="connsiteY22" fmla="*/ 872705 h 2021763"/>
              <a:gd name="connsiteX23" fmla="*/ 1815488 w 2021768"/>
              <a:gd name="connsiteY23" fmla="*/ 1470431 h 2021763"/>
              <a:gd name="connsiteX24" fmla="*/ 1502520 w 2021768"/>
              <a:gd name="connsiteY24" fmla="*/ 1533112 h 2021763"/>
              <a:gd name="connsiteX25" fmla="*/ 1052194 w 2021768"/>
              <a:gd name="connsiteY25" fmla="*/ 1396867 h 2021763"/>
              <a:gd name="connsiteX26" fmla="*/ 1358589 w 2021768"/>
              <a:gd name="connsiteY26" fmla="*/ 872705 h 2021763"/>
              <a:gd name="connsiteX27" fmla="*/ 246038 w 2021768"/>
              <a:gd name="connsiteY27" fmla="*/ 1563142 h 2021763"/>
              <a:gd name="connsiteX28" fmla="*/ 490769 w 2021768"/>
              <a:gd name="connsiteY28" fmla="*/ 1599291 h 2021763"/>
              <a:gd name="connsiteX29" fmla="*/ 996638 w 2021768"/>
              <a:gd name="connsiteY29" fmla="*/ 1438573 h 2021763"/>
              <a:gd name="connsiteX30" fmla="*/ 1502520 w 2021768"/>
              <a:gd name="connsiteY30" fmla="*/ 1599291 h 2021763"/>
              <a:gd name="connsiteX31" fmla="*/ 1784627 w 2021768"/>
              <a:gd name="connsiteY31" fmla="*/ 1551260 h 2021763"/>
              <a:gd name="connsiteX32" fmla="*/ 1010881 w 2021768"/>
              <a:gd name="connsiteY32" fmla="*/ 1955558 h 2021763"/>
              <a:gd name="connsiteX33" fmla="*/ 246038 w 2021768"/>
              <a:gd name="connsiteY33" fmla="*/ 1563142 h 2021763"/>
              <a:gd name="connsiteX34" fmla="*/ 902048 w 2021768"/>
              <a:gd name="connsiteY34" fmla="*/ 72974 h 2021763"/>
              <a:gd name="connsiteX35" fmla="*/ 620893 w 2021768"/>
              <a:gd name="connsiteY35" fmla="*/ 717714 h 2021763"/>
              <a:gd name="connsiteX36" fmla="*/ 626691 w 2021768"/>
              <a:gd name="connsiteY36" fmla="*/ 818921 h 2021763"/>
              <a:gd name="connsiteX37" fmla="*/ 155500 w 2021768"/>
              <a:gd name="connsiteY37" fmla="*/ 1409229 h 2021763"/>
              <a:gd name="connsiteX38" fmla="*/ 66174 w 2021768"/>
              <a:gd name="connsiteY38" fmla="*/ 1010882 h 2021763"/>
              <a:gd name="connsiteX39" fmla="*/ 902048 w 2021768"/>
              <a:gd name="connsiteY39" fmla="*/ 72974 h 2021763"/>
              <a:gd name="connsiteX40" fmla="*/ 1955570 w 2021768"/>
              <a:gd name="connsiteY40" fmla="*/ 1010882 h 2021763"/>
              <a:gd name="connsiteX41" fmla="*/ 1869254 w 2021768"/>
              <a:gd name="connsiteY41" fmla="*/ 1403057 h 2021763"/>
              <a:gd name="connsiteX42" fmla="*/ 1367904 w 2021768"/>
              <a:gd name="connsiteY42" fmla="*/ 803808 h 2021763"/>
              <a:gd name="connsiteX43" fmla="*/ 1372375 w 2021768"/>
              <a:gd name="connsiteY43" fmla="*/ 717714 h 2021763"/>
              <a:gd name="connsiteX44" fmla="*/ 1088300 w 2021768"/>
              <a:gd name="connsiteY44" fmla="*/ 70115 h 2021763"/>
              <a:gd name="connsiteX45" fmla="*/ 1955570 w 2021768"/>
              <a:gd name="connsiteY45" fmla="*/ 1010882 h 2021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021768" h="2021763">
                <a:moveTo>
                  <a:pt x="2021769" y="1010882"/>
                </a:moveTo>
                <a:cubicBezTo>
                  <a:pt x="2021769" y="453490"/>
                  <a:pt x="1568274" y="0"/>
                  <a:pt x="1010881" y="0"/>
                </a:cubicBezTo>
                <a:cubicBezTo>
                  <a:pt x="453487" y="0"/>
                  <a:pt x="0" y="453490"/>
                  <a:pt x="0" y="1010882"/>
                </a:cubicBezTo>
                <a:cubicBezTo>
                  <a:pt x="0" y="1568272"/>
                  <a:pt x="453487" y="2021764"/>
                  <a:pt x="1010881" y="2021764"/>
                </a:cubicBezTo>
                <a:cubicBezTo>
                  <a:pt x="1568274" y="2021764"/>
                  <a:pt x="2021769" y="1568272"/>
                  <a:pt x="2021769" y="1010882"/>
                </a:cubicBezTo>
                <a:close/>
                <a:moveTo>
                  <a:pt x="1306176" y="717714"/>
                </a:moveTo>
                <a:cubicBezTo>
                  <a:pt x="1306176" y="738295"/>
                  <a:pt x="1305134" y="758628"/>
                  <a:pt x="1303630" y="778828"/>
                </a:cubicBezTo>
                <a:cubicBezTo>
                  <a:pt x="1212468" y="746836"/>
                  <a:pt x="1114921" y="728561"/>
                  <a:pt x="1012964" y="728561"/>
                </a:cubicBezTo>
                <a:cubicBezTo>
                  <a:pt x="899146" y="728561"/>
                  <a:pt x="790643" y="750969"/>
                  <a:pt x="690680" y="790422"/>
                </a:cubicBezTo>
                <a:cubicBezTo>
                  <a:pt x="688534" y="766438"/>
                  <a:pt x="687092" y="742251"/>
                  <a:pt x="687092" y="717714"/>
                </a:cubicBezTo>
                <a:cubicBezTo>
                  <a:pt x="687092" y="459174"/>
                  <a:pt x="808384" y="228829"/>
                  <a:pt x="996638" y="79324"/>
                </a:cubicBezTo>
                <a:cubicBezTo>
                  <a:pt x="1184903" y="228829"/>
                  <a:pt x="1306176" y="459174"/>
                  <a:pt x="1306176" y="717714"/>
                </a:cubicBezTo>
                <a:close/>
                <a:moveTo>
                  <a:pt x="941101" y="1396867"/>
                </a:moveTo>
                <a:cubicBezTo>
                  <a:pt x="811954" y="1482775"/>
                  <a:pt x="657178" y="1533112"/>
                  <a:pt x="490769" y="1533112"/>
                </a:cubicBezTo>
                <a:cubicBezTo>
                  <a:pt x="391493" y="1533112"/>
                  <a:pt x="296731" y="1514372"/>
                  <a:pt x="208668" y="1481760"/>
                </a:cubicBezTo>
                <a:cubicBezTo>
                  <a:pt x="249931" y="1222756"/>
                  <a:pt x="412892" y="1004175"/>
                  <a:pt x="637576" y="887063"/>
                </a:cubicBezTo>
                <a:cubicBezTo>
                  <a:pt x="677383" y="1090598"/>
                  <a:pt x="787150" y="1269376"/>
                  <a:pt x="941101" y="1396867"/>
                </a:cubicBezTo>
                <a:close/>
                <a:moveTo>
                  <a:pt x="699221" y="857707"/>
                </a:moveTo>
                <a:cubicBezTo>
                  <a:pt x="795863" y="817258"/>
                  <a:pt x="901826" y="794759"/>
                  <a:pt x="1012964" y="794759"/>
                </a:cubicBezTo>
                <a:cubicBezTo>
                  <a:pt x="1112489" y="794759"/>
                  <a:pt x="1207471" y="813562"/>
                  <a:pt x="1295732" y="846353"/>
                </a:cubicBezTo>
                <a:cubicBezTo>
                  <a:pt x="1262895" y="1051857"/>
                  <a:pt x="1152994" y="1231873"/>
                  <a:pt x="996638" y="1356043"/>
                </a:cubicBezTo>
                <a:cubicBezTo>
                  <a:pt x="843144" y="1234154"/>
                  <a:pt x="734242" y="1058494"/>
                  <a:pt x="699221" y="857707"/>
                </a:cubicBezTo>
                <a:close/>
                <a:moveTo>
                  <a:pt x="1358589" y="872705"/>
                </a:moveTo>
                <a:cubicBezTo>
                  <a:pt x="1595091" y="984020"/>
                  <a:pt x="1769398" y="1205167"/>
                  <a:pt x="1815488" y="1470431"/>
                </a:cubicBezTo>
                <a:cubicBezTo>
                  <a:pt x="1719063" y="1510677"/>
                  <a:pt x="1613392" y="1533112"/>
                  <a:pt x="1502520" y="1533112"/>
                </a:cubicBezTo>
                <a:cubicBezTo>
                  <a:pt x="1336111" y="1533112"/>
                  <a:pt x="1181341" y="1482775"/>
                  <a:pt x="1052194" y="1396867"/>
                </a:cubicBezTo>
                <a:cubicBezTo>
                  <a:pt x="1209752" y="1266367"/>
                  <a:pt x="1321264" y="1082218"/>
                  <a:pt x="1358589" y="872705"/>
                </a:cubicBezTo>
                <a:close/>
                <a:moveTo>
                  <a:pt x="246038" y="1563142"/>
                </a:moveTo>
                <a:cubicBezTo>
                  <a:pt x="323878" y="1585949"/>
                  <a:pt x="405654" y="1599291"/>
                  <a:pt x="490769" y="1599291"/>
                </a:cubicBezTo>
                <a:cubicBezTo>
                  <a:pt x="679016" y="1599291"/>
                  <a:pt x="853280" y="1539488"/>
                  <a:pt x="996638" y="1438573"/>
                </a:cubicBezTo>
                <a:cubicBezTo>
                  <a:pt x="1140009" y="1539488"/>
                  <a:pt x="1314273" y="1599291"/>
                  <a:pt x="1502520" y="1599291"/>
                </a:cubicBezTo>
                <a:cubicBezTo>
                  <a:pt x="1601402" y="1599291"/>
                  <a:pt x="1695878" y="1581550"/>
                  <a:pt x="1784627" y="1551260"/>
                </a:cubicBezTo>
                <a:cubicBezTo>
                  <a:pt x="1613633" y="1795304"/>
                  <a:pt x="1330820" y="1955558"/>
                  <a:pt x="1010881" y="1955558"/>
                </a:cubicBezTo>
                <a:cubicBezTo>
                  <a:pt x="696256" y="1955558"/>
                  <a:pt x="417820" y="1800371"/>
                  <a:pt x="246038" y="1563142"/>
                </a:cubicBezTo>
                <a:close/>
                <a:moveTo>
                  <a:pt x="902048" y="72974"/>
                </a:moveTo>
                <a:cubicBezTo>
                  <a:pt x="729219" y="234029"/>
                  <a:pt x="620893" y="463403"/>
                  <a:pt x="620893" y="717714"/>
                </a:cubicBezTo>
                <a:cubicBezTo>
                  <a:pt x="620893" y="751921"/>
                  <a:pt x="622888" y="785686"/>
                  <a:pt x="626691" y="818921"/>
                </a:cubicBezTo>
                <a:cubicBezTo>
                  <a:pt x="392247" y="933837"/>
                  <a:pt x="216410" y="1149368"/>
                  <a:pt x="155500" y="1409229"/>
                </a:cubicBezTo>
                <a:cubicBezTo>
                  <a:pt x="98788" y="1287983"/>
                  <a:pt x="66174" y="1153325"/>
                  <a:pt x="66174" y="1010882"/>
                </a:cubicBezTo>
                <a:cubicBezTo>
                  <a:pt x="66174" y="526840"/>
                  <a:pt x="432292" y="127183"/>
                  <a:pt x="902048" y="72974"/>
                </a:cubicBezTo>
                <a:close/>
                <a:moveTo>
                  <a:pt x="1955570" y="1010882"/>
                </a:moveTo>
                <a:cubicBezTo>
                  <a:pt x="1955570" y="1150893"/>
                  <a:pt x="1924131" y="1283423"/>
                  <a:pt x="1869254" y="1403057"/>
                </a:cubicBezTo>
                <a:cubicBezTo>
                  <a:pt x="1804228" y="1134364"/>
                  <a:pt x="1616160" y="913529"/>
                  <a:pt x="1367904" y="803808"/>
                </a:cubicBezTo>
                <a:cubicBezTo>
                  <a:pt x="1370674" y="775442"/>
                  <a:pt x="1372375" y="746766"/>
                  <a:pt x="1372375" y="717714"/>
                </a:cubicBezTo>
                <a:cubicBezTo>
                  <a:pt x="1372375" y="461943"/>
                  <a:pt x="1262850" y="231304"/>
                  <a:pt x="1088300" y="70115"/>
                </a:cubicBezTo>
                <a:cubicBezTo>
                  <a:pt x="1573037" y="109721"/>
                  <a:pt x="1955570" y="516109"/>
                  <a:pt x="1955570" y="1010882"/>
                </a:cubicBezTo>
                <a:close/>
              </a:path>
            </a:pathLst>
          </a:custGeom>
          <a:solidFill>
            <a:srgbClr val="3B7B77"/>
          </a:solidFill>
          <a:ln w="180" cap="flat">
            <a:noFill/>
            <a:prstDash val="solid"/>
            <a:miter/>
          </a:ln>
        </p:spPr>
        <p:txBody>
          <a:bodyPr rtlCol="0" anchor="ctr"/>
          <a:lstStyle/>
          <a:p>
            <a:endParaRPr lang="fi-FI"/>
          </a:p>
        </p:txBody>
      </p:sp>
      <p:sp>
        <p:nvSpPr>
          <p:cNvPr id="38" name="Vapaamuotoinen: Muoto 37">
            <a:extLst>
              <a:ext uri="{FF2B5EF4-FFF2-40B4-BE49-F238E27FC236}">
                <a16:creationId xmlns:a16="http://schemas.microsoft.com/office/drawing/2014/main" id="{B961CB37-5A7F-7612-4140-E6EDF6344110}"/>
              </a:ext>
              <a:ext uri="{C183D7F6-B498-43B3-948B-1728B52AA6E4}">
                <adec:decorative xmlns:adec="http://schemas.microsoft.com/office/drawing/2017/decorative" val="1"/>
              </a:ext>
            </a:extLst>
          </p:cNvPr>
          <p:cNvSpPr/>
          <p:nvPr/>
        </p:nvSpPr>
        <p:spPr>
          <a:xfrm>
            <a:off x="4477885" y="4623186"/>
            <a:ext cx="2021766" cy="2021765"/>
          </a:xfrm>
          <a:custGeom>
            <a:avLst/>
            <a:gdLst>
              <a:gd name="connsiteX0" fmla="*/ 2021766 w 2021766"/>
              <a:gd name="connsiteY0" fmla="*/ 1010882 h 2021765"/>
              <a:gd name="connsiteX1" fmla="*/ 1010880 w 2021766"/>
              <a:gd name="connsiteY1" fmla="*/ 0 h 2021765"/>
              <a:gd name="connsiteX2" fmla="*/ 0 w 2021766"/>
              <a:gd name="connsiteY2" fmla="*/ 1010882 h 2021765"/>
              <a:gd name="connsiteX3" fmla="*/ 1010880 w 2021766"/>
              <a:gd name="connsiteY3" fmla="*/ 2021765 h 2021765"/>
              <a:gd name="connsiteX4" fmla="*/ 2021766 w 2021766"/>
              <a:gd name="connsiteY4" fmla="*/ 1010882 h 2021765"/>
              <a:gd name="connsiteX5" fmla="*/ 1306175 w 2021766"/>
              <a:gd name="connsiteY5" fmla="*/ 717716 h 2021765"/>
              <a:gd name="connsiteX6" fmla="*/ 1303629 w 2021766"/>
              <a:gd name="connsiteY6" fmla="*/ 778828 h 2021765"/>
              <a:gd name="connsiteX7" fmla="*/ 1012962 w 2021766"/>
              <a:gd name="connsiteY7" fmla="*/ 728561 h 2021765"/>
              <a:gd name="connsiteX8" fmla="*/ 690680 w 2021766"/>
              <a:gd name="connsiteY8" fmla="*/ 790423 h 2021765"/>
              <a:gd name="connsiteX9" fmla="*/ 687092 w 2021766"/>
              <a:gd name="connsiteY9" fmla="*/ 717716 h 2021765"/>
              <a:gd name="connsiteX10" fmla="*/ 996636 w 2021766"/>
              <a:gd name="connsiteY10" fmla="*/ 79324 h 2021765"/>
              <a:gd name="connsiteX11" fmla="*/ 1306175 w 2021766"/>
              <a:gd name="connsiteY11" fmla="*/ 717716 h 2021765"/>
              <a:gd name="connsiteX12" fmla="*/ 941099 w 2021766"/>
              <a:gd name="connsiteY12" fmla="*/ 1396867 h 2021765"/>
              <a:gd name="connsiteX13" fmla="*/ 490767 w 2021766"/>
              <a:gd name="connsiteY13" fmla="*/ 1533112 h 2021765"/>
              <a:gd name="connsiteX14" fmla="*/ 208668 w 2021766"/>
              <a:gd name="connsiteY14" fmla="*/ 1481760 h 2021765"/>
              <a:gd name="connsiteX15" fmla="*/ 637574 w 2021766"/>
              <a:gd name="connsiteY15" fmla="*/ 887071 h 2021765"/>
              <a:gd name="connsiteX16" fmla="*/ 941099 w 2021766"/>
              <a:gd name="connsiteY16" fmla="*/ 1396867 h 2021765"/>
              <a:gd name="connsiteX17" fmla="*/ 699221 w 2021766"/>
              <a:gd name="connsiteY17" fmla="*/ 857707 h 2021765"/>
              <a:gd name="connsiteX18" fmla="*/ 1012962 w 2021766"/>
              <a:gd name="connsiteY18" fmla="*/ 794762 h 2021765"/>
              <a:gd name="connsiteX19" fmla="*/ 1295729 w 2021766"/>
              <a:gd name="connsiteY19" fmla="*/ 846355 h 2021765"/>
              <a:gd name="connsiteX20" fmla="*/ 996636 w 2021766"/>
              <a:gd name="connsiteY20" fmla="*/ 1356043 h 2021765"/>
              <a:gd name="connsiteX21" fmla="*/ 699221 w 2021766"/>
              <a:gd name="connsiteY21" fmla="*/ 857707 h 2021765"/>
              <a:gd name="connsiteX22" fmla="*/ 1358589 w 2021766"/>
              <a:gd name="connsiteY22" fmla="*/ 872707 h 2021765"/>
              <a:gd name="connsiteX23" fmla="*/ 1815485 w 2021766"/>
              <a:gd name="connsiteY23" fmla="*/ 1470433 h 2021765"/>
              <a:gd name="connsiteX24" fmla="*/ 1502518 w 2021766"/>
              <a:gd name="connsiteY24" fmla="*/ 1533112 h 2021765"/>
              <a:gd name="connsiteX25" fmla="*/ 1052193 w 2021766"/>
              <a:gd name="connsiteY25" fmla="*/ 1396867 h 2021765"/>
              <a:gd name="connsiteX26" fmla="*/ 1358589 w 2021766"/>
              <a:gd name="connsiteY26" fmla="*/ 872707 h 2021765"/>
              <a:gd name="connsiteX27" fmla="*/ 246038 w 2021766"/>
              <a:gd name="connsiteY27" fmla="*/ 1563142 h 2021765"/>
              <a:gd name="connsiteX28" fmla="*/ 490767 w 2021766"/>
              <a:gd name="connsiteY28" fmla="*/ 1599293 h 2021765"/>
              <a:gd name="connsiteX29" fmla="*/ 996636 w 2021766"/>
              <a:gd name="connsiteY29" fmla="*/ 1438574 h 2021765"/>
              <a:gd name="connsiteX30" fmla="*/ 1502518 w 2021766"/>
              <a:gd name="connsiteY30" fmla="*/ 1599293 h 2021765"/>
              <a:gd name="connsiteX31" fmla="*/ 1784624 w 2021766"/>
              <a:gd name="connsiteY31" fmla="*/ 1551262 h 2021765"/>
              <a:gd name="connsiteX32" fmla="*/ 1010880 w 2021766"/>
              <a:gd name="connsiteY32" fmla="*/ 1955560 h 2021765"/>
              <a:gd name="connsiteX33" fmla="*/ 246038 w 2021766"/>
              <a:gd name="connsiteY33" fmla="*/ 1563142 h 2021765"/>
              <a:gd name="connsiteX34" fmla="*/ 902046 w 2021766"/>
              <a:gd name="connsiteY34" fmla="*/ 72976 h 2021765"/>
              <a:gd name="connsiteX35" fmla="*/ 620893 w 2021766"/>
              <a:gd name="connsiteY35" fmla="*/ 717716 h 2021765"/>
              <a:gd name="connsiteX36" fmla="*/ 626689 w 2021766"/>
              <a:gd name="connsiteY36" fmla="*/ 818923 h 2021765"/>
              <a:gd name="connsiteX37" fmla="*/ 155499 w 2021766"/>
              <a:gd name="connsiteY37" fmla="*/ 1409231 h 2021765"/>
              <a:gd name="connsiteX38" fmla="*/ 66179 w 2021766"/>
              <a:gd name="connsiteY38" fmla="*/ 1010882 h 2021765"/>
              <a:gd name="connsiteX39" fmla="*/ 902046 w 2021766"/>
              <a:gd name="connsiteY39" fmla="*/ 72976 h 2021765"/>
              <a:gd name="connsiteX40" fmla="*/ 1955568 w 2021766"/>
              <a:gd name="connsiteY40" fmla="*/ 1010882 h 2021765"/>
              <a:gd name="connsiteX41" fmla="*/ 1869252 w 2021766"/>
              <a:gd name="connsiteY41" fmla="*/ 1403059 h 2021765"/>
              <a:gd name="connsiteX42" fmla="*/ 1367904 w 2021766"/>
              <a:gd name="connsiteY42" fmla="*/ 803810 h 2021765"/>
              <a:gd name="connsiteX43" fmla="*/ 1372374 w 2021766"/>
              <a:gd name="connsiteY43" fmla="*/ 717716 h 2021765"/>
              <a:gd name="connsiteX44" fmla="*/ 1088300 w 2021766"/>
              <a:gd name="connsiteY44" fmla="*/ 70117 h 2021765"/>
              <a:gd name="connsiteX45" fmla="*/ 1955568 w 2021766"/>
              <a:gd name="connsiteY45" fmla="*/ 1010882 h 2021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021766" h="2021765">
                <a:moveTo>
                  <a:pt x="2021766" y="1010882"/>
                </a:moveTo>
                <a:cubicBezTo>
                  <a:pt x="2021766" y="453492"/>
                  <a:pt x="1568280" y="0"/>
                  <a:pt x="1010880" y="0"/>
                </a:cubicBezTo>
                <a:cubicBezTo>
                  <a:pt x="453487" y="0"/>
                  <a:pt x="0" y="453492"/>
                  <a:pt x="0" y="1010882"/>
                </a:cubicBezTo>
                <a:cubicBezTo>
                  <a:pt x="0" y="1568274"/>
                  <a:pt x="453487" y="2021765"/>
                  <a:pt x="1010880" y="2021765"/>
                </a:cubicBezTo>
                <a:cubicBezTo>
                  <a:pt x="1568280" y="2021765"/>
                  <a:pt x="2021766" y="1568274"/>
                  <a:pt x="2021766" y="1010882"/>
                </a:cubicBezTo>
                <a:close/>
                <a:moveTo>
                  <a:pt x="1306175" y="717716"/>
                </a:moveTo>
                <a:cubicBezTo>
                  <a:pt x="1306175" y="738297"/>
                  <a:pt x="1305134" y="758630"/>
                  <a:pt x="1303629" y="778828"/>
                </a:cubicBezTo>
                <a:cubicBezTo>
                  <a:pt x="1212468" y="746837"/>
                  <a:pt x="1114919" y="728561"/>
                  <a:pt x="1012962" y="728561"/>
                </a:cubicBezTo>
                <a:cubicBezTo>
                  <a:pt x="899144" y="728561"/>
                  <a:pt x="790641" y="750971"/>
                  <a:pt x="690680" y="790423"/>
                </a:cubicBezTo>
                <a:cubicBezTo>
                  <a:pt x="688532" y="766440"/>
                  <a:pt x="687092" y="742252"/>
                  <a:pt x="687092" y="717716"/>
                </a:cubicBezTo>
                <a:cubicBezTo>
                  <a:pt x="687092" y="459177"/>
                  <a:pt x="808390" y="228829"/>
                  <a:pt x="996636" y="79324"/>
                </a:cubicBezTo>
                <a:cubicBezTo>
                  <a:pt x="1184903" y="228829"/>
                  <a:pt x="1306175" y="459177"/>
                  <a:pt x="1306175" y="717716"/>
                </a:cubicBezTo>
                <a:close/>
                <a:moveTo>
                  <a:pt x="941099" y="1396867"/>
                </a:moveTo>
                <a:cubicBezTo>
                  <a:pt x="811952" y="1482777"/>
                  <a:pt x="657176" y="1533112"/>
                  <a:pt x="490767" y="1533112"/>
                </a:cubicBezTo>
                <a:cubicBezTo>
                  <a:pt x="391491" y="1533112"/>
                  <a:pt x="296730" y="1514374"/>
                  <a:pt x="208668" y="1481760"/>
                </a:cubicBezTo>
                <a:cubicBezTo>
                  <a:pt x="249929" y="1222757"/>
                  <a:pt x="412891" y="1004177"/>
                  <a:pt x="637574" y="887071"/>
                </a:cubicBezTo>
                <a:cubicBezTo>
                  <a:pt x="677383" y="1090600"/>
                  <a:pt x="787150" y="1269378"/>
                  <a:pt x="941099" y="1396867"/>
                </a:cubicBezTo>
                <a:close/>
                <a:moveTo>
                  <a:pt x="699221" y="857707"/>
                </a:moveTo>
                <a:cubicBezTo>
                  <a:pt x="795861" y="817258"/>
                  <a:pt x="901825" y="794762"/>
                  <a:pt x="1012962" y="794762"/>
                </a:cubicBezTo>
                <a:cubicBezTo>
                  <a:pt x="1112487" y="794762"/>
                  <a:pt x="1207471" y="813562"/>
                  <a:pt x="1295729" y="846355"/>
                </a:cubicBezTo>
                <a:cubicBezTo>
                  <a:pt x="1262894" y="1051859"/>
                  <a:pt x="1152999" y="1231875"/>
                  <a:pt x="996636" y="1356043"/>
                </a:cubicBezTo>
                <a:cubicBezTo>
                  <a:pt x="843144" y="1234156"/>
                  <a:pt x="734240" y="1058496"/>
                  <a:pt x="699221" y="857707"/>
                </a:cubicBezTo>
                <a:close/>
                <a:moveTo>
                  <a:pt x="1358589" y="872707"/>
                </a:moveTo>
                <a:cubicBezTo>
                  <a:pt x="1595096" y="984022"/>
                  <a:pt x="1769398" y="1205167"/>
                  <a:pt x="1815485" y="1470433"/>
                </a:cubicBezTo>
                <a:cubicBezTo>
                  <a:pt x="1719061" y="1510679"/>
                  <a:pt x="1613389" y="1533112"/>
                  <a:pt x="1502518" y="1533112"/>
                </a:cubicBezTo>
                <a:cubicBezTo>
                  <a:pt x="1336109" y="1533112"/>
                  <a:pt x="1181341" y="1482777"/>
                  <a:pt x="1052193" y="1396867"/>
                </a:cubicBezTo>
                <a:cubicBezTo>
                  <a:pt x="1209750" y="1266369"/>
                  <a:pt x="1321262" y="1082219"/>
                  <a:pt x="1358589" y="872707"/>
                </a:cubicBezTo>
                <a:close/>
                <a:moveTo>
                  <a:pt x="246038" y="1563142"/>
                </a:moveTo>
                <a:cubicBezTo>
                  <a:pt x="323876" y="1585952"/>
                  <a:pt x="405652" y="1599293"/>
                  <a:pt x="490767" y="1599293"/>
                </a:cubicBezTo>
                <a:cubicBezTo>
                  <a:pt x="679014" y="1599293"/>
                  <a:pt x="853278" y="1539488"/>
                  <a:pt x="996636" y="1438574"/>
                </a:cubicBezTo>
                <a:cubicBezTo>
                  <a:pt x="1140007" y="1539488"/>
                  <a:pt x="1314271" y="1599293"/>
                  <a:pt x="1502518" y="1599293"/>
                </a:cubicBezTo>
                <a:cubicBezTo>
                  <a:pt x="1601401" y="1599293"/>
                  <a:pt x="1695877" y="1581551"/>
                  <a:pt x="1784624" y="1551262"/>
                </a:cubicBezTo>
                <a:cubicBezTo>
                  <a:pt x="1613631" y="1795304"/>
                  <a:pt x="1330820" y="1955560"/>
                  <a:pt x="1010880" y="1955560"/>
                </a:cubicBezTo>
                <a:cubicBezTo>
                  <a:pt x="696254" y="1955560"/>
                  <a:pt x="417825" y="1800373"/>
                  <a:pt x="246038" y="1563142"/>
                </a:cubicBezTo>
                <a:close/>
                <a:moveTo>
                  <a:pt x="902046" y="72976"/>
                </a:moveTo>
                <a:cubicBezTo>
                  <a:pt x="729223" y="234031"/>
                  <a:pt x="620893" y="463405"/>
                  <a:pt x="620893" y="717716"/>
                </a:cubicBezTo>
                <a:cubicBezTo>
                  <a:pt x="620893" y="751923"/>
                  <a:pt x="622886" y="785686"/>
                  <a:pt x="626689" y="818923"/>
                </a:cubicBezTo>
                <a:cubicBezTo>
                  <a:pt x="392247" y="933838"/>
                  <a:pt x="216408" y="1149370"/>
                  <a:pt x="155499" y="1409231"/>
                </a:cubicBezTo>
                <a:cubicBezTo>
                  <a:pt x="98793" y="1287985"/>
                  <a:pt x="66179" y="1153327"/>
                  <a:pt x="66179" y="1010882"/>
                </a:cubicBezTo>
                <a:cubicBezTo>
                  <a:pt x="66179" y="526842"/>
                  <a:pt x="432290" y="127184"/>
                  <a:pt x="902046" y="72976"/>
                </a:cubicBezTo>
                <a:close/>
                <a:moveTo>
                  <a:pt x="1955568" y="1010882"/>
                </a:moveTo>
                <a:cubicBezTo>
                  <a:pt x="1955568" y="1150893"/>
                  <a:pt x="1924129" y="1283426"/>
                  <a:pt x="1869252" y="1403059"/>
                </a:cubicBezTo>
                <a:cubicBezTo>
                  <a:pt x="1804228" y="1134366"/>
                  <a:pt x="1616158" y="913531"/>
                  <a:pt x="1367904" y="803810"/>
                </a:cubicBezTo>
                <a:cubicBezTo>
                  <a:pt x="1370673" y="775444"/>
                  <a:pt x="1372374" y="746768"/>
                  <a:pt x="1372374" y="717716"/>
                </a:cubicBezTo>
                <a:cubicBezTo>
                  <a:pt x="1372374" y="461945"/>
                  <a:pt x="1262849" y="231306"/>
                  <a:pt x="1088300" y="70117"/>
                </a:cubicBezTo>
                <a:cubicBezTo>
                  <a:pt x="1573035" y="109723"/>
                  <a:pt x="1955568" y="516111"/>
                  <a:pt x="1955568" y="1010882"/>
                </a:cubicBezTo>
                <a:close/>
              </a:path>
            </a:pathLst>
          </a:custGeom>
          <a:solidFill>
            <a:srgbClr val="3B7B77"/>
          </a:solidFill>
          <a:ln w="180" cap="flat">
            <a:noFill/>
            <a:prstDash val="solid"/>
            <a:miter/>
          </a:ln>
        </p:spPr>
        <p:txBody>
          <a:bodyPr rtlCol="0" anchor="ctr"/>
          <a:lstStyle/>
          <a:p>
            <a:endParaRPr lang="fi-FI"/>
          </a:p>
        </p:txBody>
      </p:sp>
      <p:sp>
        <p:nvSpPr>
          <p:cNvPr id="2" name="Otsikko 1">
            <a:extLst>
              <a:ext uri="{FF2B5EF4-FFF2-40B4-BE49-F238E27FC236}">
                <a16:creationId xmlns:a16="http://schemas.microsoft.com/office/drawing/2014/main" id="{D3536269-F77F-6223-B7EF-0B395848CC85}"/>
              </a:ext>
            </a:extLst>
          </p:cNvPr>
          <p:cNvSpPr>
            <a:spLocks noGrp="1"/>
          </p:cNvSpPr>
          <p:nvPr>
            <p:ph type="title" hasCustomPrompt="1"/>
          </p:nvPr>
        </p:nvSpPr>
        <p:spPr>
          <a:xfrm>
            <a:off x="815302" y="1318449"/>
            <a:ext cx="3324272" cy="429272"/>
          </a:xfrm>
        </p:spPr>
        <p:txBody>
          <a:bodyPr/>
          <a:lstStyle>
            <a:lvl1pPr>
              <a:defRPr sz="2100" b="1">
                <a:solidFill>
                  <a:schemeClr val="bg1"/>
                </a:solidFill>
                <a:latin typeface="+mn-lt"/>
              </a:defRPr>
            </a:lvl1pPr>
          </a:lstStyle>
          <a:p>
            <a:r>
              <a:rPr lang="fi-FI" noProof="0" dirty="0"/>
              <a:t>Lisää teksti tähän</a:t>
            </a:r>
            <a:endParaRPr lang="fi-FI" dirty="0"/>
          </a:p>
        </p:txBody>
      </p:sp>
      <p:sp>
        <p:nvSpPr>
          <p:cNvPr id="10" name="Tekstin paikkamerkki 9">
            <a:extLst>
              <a:ext uri="{FF2B5EF4-FFF2-40B4-BE49-F238E27FC236}">
                <a16:creationId xmlns:a16="http://schemas.microsoft.com/office/drawing/2014/main" id="{A6602C26-6037-05EC-2136-D0590F6E9E72}"/>
              </a:ext>
            </a:extLst>
          </p:cNvPr>
          <p:cNvSpPr>
            <a:spLocks noGrp="1"/>
          </p:cNvSpPr>
          <p:nvPr>
            <p:ph type="body" sz="quarter" idx="13" hasCustomPrompt="1"/>
          </p:nvPr>
        </p:nvSpPr>
        <p:spPr>
          <a:xfrm>
            <a:off x="815302" y="1837340"/>
            <a:ext cx="3324272" cy="2189619"/>
          </a:xfrm>
        </p:spPr>
        <p:txBody>
          <a:bodyPr/>
          <a:lstStyle>
            <a:lvl1pPr marL="0" indent="0">
              <a:spcBef>
                <a:spcPts val="0"/>
              </a:spcBef>
              <a:buNone/>
              <a:defRPr sz="1400">
                <a:solidFill>
                  <a:schemeClr val="bg1"/>
                </a:solidFill>
              </a:defRPr>
            </a:lvl1pPr>
            <a:lvl2pPr marL="269875" indent="0">
              <a:buNone/>
              <a:defRPr/>
            </a:lvl2pPr>
          </a:lstStyle>
          <a:p>
            <a:pPr lvl="0"/>
            <a:r>
              <a:rPr lang="fi-FI" dirty="0"/>
              <a:t>Lisää yhteystiedot tähän</a:t>
            </a:r>
          </a:p>
        </p:txBody>
      </p:sp>
      <p:pic>
        <p:nvPicPr>
          <p:cNvPr id="11" name="Kuva 10" descr="Oikeuspalveluvirasto, Rättstjänstverket">
            <a:extLst>
              <a:ext uri="{FF2B5EF4-FFF2-40B4-BE49-F238E27FC236}">
                <a16:creationId xmlns:a16="http://schemas.microsoft.com/office/drawing/2014/main" id="{5CF396C5-411E-6D4A-220A-13E9B4C53A8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45191" y="6036380"/>
            <a:ext cx="2453269" cy="458753"/>
          </a:xfrm>
          <a:prstGeom prst="rect">
            <a:avLst/>
          </a:prstGeom>
        </p:spPr>
      </p:pic>
    </p:spTree>
    <p:extLst>
      <p:ext uri="{BB962C8B-B14F-4D97-AF65-F5344CB8AC3E}">
        <p14:creationId xmlns:p14="http://schemas.microsoft.com/office/powerpoint/2010/main" val="320704099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Sisältö_palsta_puolikuva_slide">
    <p:spTree>
      <p:nvGrpSpPr>
        <p:cNvPr id="1" name=""/>
        <p:cNvGrpSpPr/>
        <p:nvPr/>
      </p:nvGrpSpPr>
      <p:grpSpPr>
        <a:xfrm>
          <a:off x="0" y="0"/>
          <a:ext cx="0" cy="0"/>
          <a:chOff x="0" y="0"/>
          <a:chExt cx="0" cy="0"/>
        </a:xfrm>
      </p:grpSpPr>
      <p:sp>
        <p:nvSpPr>
          <p:cNvPr id="2" name="Title 1"/>
          <p:cNvSpPr>
            <a:spLocks noGrp="1"/>
          </p:cNvSpPr>
          <p:nvPr>
            <p:ph type="title"/>
          </p:nvPr>
        </p:nvSpPr>
        <p:spPr>
          <a:xfrm>
            <a:off x="838200" y="979714"/>
            <a:ext cx="5094514" cy="1325563"/>
          </a:xfrm>
        </p:spPr>
        <p:txBody>
          <a:bodyPr>
            <a:normAutofit/>
          </a:bodyPr>
          <a:lstStyle>
            <a:lvl1pPr>
              <a:defRPr sz="2800" b="1" i="0">
                <a:latin typeface="+mn-lt"/>
                <a:ea typeface="Arial" charset="0"/>
                <a:cs typeface="Arial" charset="0"/>
              </a:defRPr>
            </a:lvl1pPr>
          </a:lstStyle>
          <a:p>
            <a:r>
              <a:rPr lang="fi-FI"/>
              <a:t>Muokkaa perustyyl. napsautt.</a:t>
            </a:r>
            <a:endParaRPr lang="en-US" dirty="0"/>
          </a:p>
        </p:txBody>
      </p:sp>
      <p:sp>
        <p:nvSpPr>
          <p:cNvPr id="3" name="Content Placeholder 2"/>
          <p:cNvSpPr>
            <a:spLocks noGrp="1"/>
          </p:cNvSpPr>
          <p:nvPr>
            <p:ph sz="half" idx="1"/>
          </p:nvPr>
        </p:nvSpPr>
        <p:spPr>
          <a:xfrm>
            <a:off x="838201" y="2471057"/>
            <a:ext cx="5094513" cy="3429000"/>
          </a:xfrm>
        </p:spPr>
        <p:txBody>
          <a:bodyPr/>
          <a:lstStyle>
            <a:lvl1pPr>
              <a:defRPr sz="2400">
                <a:latin typeface="+mn-lt"/>
                <a:ea typeface="Arial" charset="0"/>
                <a:cs typeface="Arial" charset="0"/>
              </a:defRPr>
            </a:lvl1pPr>
            <a:lvl2pPr>
              <a:defRPr sz="2000">
                <a:latin typeface="+mn-lt"/>
                <a:ea typeface="Arial" charset="0"/>
                <a:cs typeface="Arial" charset="0"/>
              </a:defRPr>
            </a:lvl2pPr>
            <a:lvl3pPr>
              <a:defRPr sz="1800">
                <a:latin typeface="+mn-lt"/>
                <a:ea typeface="Arial" charset="0"/>
                <a:cs typeface="Arial" charset="0"/>
              </a:defRPr>
            </a:lvl3pPr>
            <a:lvl4pPr>
              <a:defRPr sz="1600">
                <a:latin typeface="+mn-lt"/>
                <a:ea typeface="Arial" charset="0"/>
                <a:cs typeface="Arial" charset="0"/>
              </a:defRPr>
            </a:lvl4pPr>
            <a:lvl5pPr>
              <a:defRPr sz="1600">
                <a:latin typeface="+mn-lt"/>
                <a:ea typeface="Arial" charset="0"/>
                <a:cs typeface="Arial" charset="0"/>
              </a:defRPr>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6" name="Kuvan paikkamerkki 5"/>
          <p:cNvSpPr>
            <a:spLocks noGrp="1"/>
          </p:cNvSpPr>
          <p:nvPr>
            <p:ph type="pic" sz="quarter" idx="10"/>
          </p:nvPr>
        </p:nvSpPr>
        <p:spPr>
          <a:xfrm>
            <a:off x="6106887" y="0"/>
            <a:ext cx="6085114" cy="6858000"/>
          </a:xfrm>
        </p:spPr>
        <p:txBody>
          <a:bodyPr/>
          <a:lstStyle/>
          <a:p>
            <a:r>
              <a:rPr lang="fi-FI"/>
              <a:t>Lisää kuva napsauttamalla kuvaketta</a:t>
            </a:r>
          </a:p>
        </p:txBody>
      </p:sp>
      <p:pic>
        <p:nvPicPr>
          <p:cNvPr id="7" name="Kuva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0158" y="336404"/>
            <a:ext cx="558331" cy="558331"/>
          </a:xfrm>
          <a:prstGeom prst="rect">
            <a:avLst/>
          </a:prstGeom>
        </p:spPr>
      </p:pic>
    </p:spTree>
    <p:extLst>
      <p:ext uri="{BB962C8B-B14F-4D97-AF65-F5344CB8AC3E}">
        <p14:creationId xmlns:p14="http://schemas.microsoft.com/office/powerpoint/2010/main" val="406524019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Kuvatausta_slide">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0" y="0"/>
            <a:ext cx="12192000" cy="6858000"/>
          </a:xfrm>
        </p:spPr>
        <p:txBody>
          <a:bodyPr anchor="ctr"/>
          <a:lstStyle>
            <a:lvl1pPr algn="ctr">
              <a:defRPr/>
            </a:lvl1pPr>
          </a:lstStyle>
          <a:p>
            <a:r>
              <a:rPr lang="en-US" dirty="0" err="1"/>
              <a:t>Sijoita</a:t>
            </a:r>
            <a:r>
              <a:rPr lang="en-US" dirty="0"/>
              <a:t> </a:t>
            </a:r>
            <a:r>
              <a:rPr lang="en-US" dirty="0" err="1"/>
              <a:t>kuva</a:t>
            </a:r>
            <a:endParaRPr lang="en-US" dirty="0"/>
          </a:p>
        </p:txBody>
      </p:sp>
    </p:spTree>
    <p:extLst>
      <p:ext uri="{BB962C8B-B14F-4D97-AF65-F5344CB8AC3E}">
        <p14:creationId xmlns:p14="http://schemas.microsoft.com/office/powerpoint/2010/main" val="381262216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cSld name="Sisältö_2palsta_slide">
    <p:spTree>
      <p:nvGrpSpPr>
        <p:cNvPr id="1" name=""/>
        <p:cNvGrpSpPr/>
        <p:nvPr/>
      </p:nvGrpSpPr>
      <p:grpSpPr>
        <a:xfrm>
          <a:off x="0" y="0"/>
          <a:ext cx="0" cy="0"/>
          <a:chOff x="0" y="0"/>
          <a:chExt cx="0" cy="0"/>
        </a:xfrm>
      </p:grpSpPr>
      <p:sp>
        <p:nvSpPr>
          <p:cNvPr id="2" name="Title 1"/>
          <p:cNvSpPr>
            <a:spLocks noGrp="1"/>
          </p:cNvSpPr>
          <p:nvPr>
            <p:ph type="title"/>
          </p:nvPr>
        </p:nvSpPr>
        <p:spPr>
          <a:xfrm>
            <a:off x="838200" y="979714"/>
            <a:ext cx="10515600" cy="1325563"/>
          </a:xfrm>
        </p:spPr>
        <p:txBody>
          <a:bodyPr>
            <a:normAutofit/>
          </a:bodyPr>
          <a:lstStyle>
            <a:lvl1pPr>
              <a:defRPr sz="2800" b="1" i="0">
                <a:latin typeface="+mn-lt"/>
                <a:ea typeface="Arial" charset="0"/>
                <a:cs typeface="Arial" charset="0"/>
              </a:defRPr>
            </a:lvl1pPr>
          </a:lstStyle>
          <a:p>
            <a:r>
              <a:rPr lang="fi-FI"/>
              <a:t>Muokkaa perustyyl. napsautt.</a:t>
            </a:r>
            <a:endParaRPr lang="en-US" dirty="0"/>
          </a:p>
        </p:txBody>
      </p:sp>
      <p:sp>
        <p:nvSpPr>
          <p:cNvPr id="3" name="Content Placeholder 2"/>
          <p:cNvSpPr>
            <a:spLocks noGrp="1"/>
          </p:cNvSpPr>
          <p:nvPr>
            <p:ph sz="half" idx="1"/>
          </p:nvPr>
        </p:nvSpPr>
        <p:spPr>
          <a:xfrm>
            <a:off x="838200" y="2471057"/>
            <a:ext cx="5181600" cy="3429000"/>
          </a:xfrm>
        </p:spPr>
        <p:txBody>
          <a:bodyPr/>
          <a:lstStyle>
            <a:lvl1pPr>
              <a:defRPr sz="2400">
                <a:latin typeface="+mn-lt"/>
                <a:ea typeface="Arial" charset="0"/>
                <a:cs typeface="Arial" charset="0"/>
              </a:defRPr>
            </a:lvl1pPr>
            <a:lvl2pPr>
              <a:defRPr sz="2000">
                <a:latin typeface="+mn-lt"/>
                <a:ea typeface="Arial" charset="0"/>
                <a:cs typeface="Arial" charset="0"/>
              </a:defRPr>
            </a:lvl2pPr>
            <a:lvl3pPr>
              <a:defRPr sz="1800">
                <a:latin typeface="+mn-lt"/>
                <a:ea typeface="Arial" charset="0"/>
                <a:cs typeface="Arial" charset="0"/>
              </a:defRPr>
            </a:lvl3pPr>
            <a:lvl4pPr>
              <a:defRPr sz="1600">
                <a:latin typeface="+mn-lt"/>
                <a:ea typeface="Arial" charset="0"/>
                <a:cs typeface="Arial" charset="0"/>
              </a:defRPr>
            </a:lvl4pPr>
            <a:lvl5pPr>
              <a:defRPr sz="1600">
                <a:latin typeface="+mn-lt"/>
                <a:ea typeface="Arial" charset="0"/>
                <a:cs typeface="Arial" charset="0"/>
              </a:defRPr>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Content Placeholder 3"/>
          <p:cNvSpPr>
            <a:spLocks noGrp="1"/>
          </p:cNvSpPr>
          <p:nvPr>
            <p:ph sz="half" idx="2"/>
          </p:nvPr>
        </p:nvSpPr>
        <p:spPr>
          <a:xfrm>
            <a:off x="6172200" y="2471057"/>
            <a:ext cx="5181600" cy="3429000"/>
          </a:xfrm>
        </p:spPr>
        <p:txBody>
          <a:bodyPr/>
          <a:lstStyle>
            <a:lvl1pPr>
              <a:defRPr sz="2400">
                <a:latin typeface="+mn-lt"/>
                <a:ea typeface="Arial" charset="0"/>
                <a:cs typeface="Arial" charset="0"/>
              </a:defRPr>
            </a:lvl1pPr>
            <a:lvl2pPr>
              <a:defRPr sz="2000">
                <a:latin typeface="+mn-lt"/>
                <a:ea typeface="Arial" charset="0"/>
                <a:cs typeface="Arial" charset="0"/>
              </a:defRPr>
            </a:lvl2pPr>
            <a:lvl3pPr>
              <a:defRPr sz="1800">
                <a:latin typeface="+mn-lt"/>
                <a:ea typeface="Arial" charset="0"/>
                <a:cs typeface="Arial" charset="0"/>
              </a:defRPr>
            </a:lvl3pPr>
            <a:lvl4pPr>
              <a:defRPr sz="1600">
                <a:latin typeface="+mn-lt"/>
                <a:ea typeface="Arial" charset="0"/>
                <a:cs typeface="Arial" charset="0"/>
              </a:defRPr>
            </a:lvl4pPr>
            <a:lvl5pPr>
              <a:defRPr sz="1600">
                <a:latin typeface="+mn-lt"/>
                <a:ea typeface="Arial" charset="0"/>
                <a:cs typeface="Arial" charset="0"/>
              </a:defRPr>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cxnSp>
        <p:nvCxnSpPr>
          <p:cNvPr id="10" name="Straight Connector 7"/>
          <p:cNvCxnSpPr/>
          <p:nvPr userDrawn="1"/>
        </p:nvCxnSpPr>
        <p:spPr>
          <a:xfrm>
            <a:off x="838200" y="6007868"/>
            <a:ext cx="1051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12" name="Kuva 11"/>
          <p:cNvPicPr>
            <a:picLocks noChangeAspect="1"/>
          </p:cNvPicPr>
          <p:nvPr userDrawn="1"/>
        </p:nvPicPr>
        <p:blipFill rotWithShape="1">
          <a:blip r:embed="rId2">
            <a:extLst>
              <a:ext uri="{28A0092B-C50C-407E-A947-70E740481C1C}">
                <a14:useLocalDpi xmlns:a14="http://schemas.microsoft.com/office/drawing/2010/main" val="0"/>
              </a:ext>
            </a:extLst>
          </a:blip>
          <a:srcRect l="28055" t="30894" r="28604" b="46839"/>
          <a:stretch/>
        </p:blipFill>
        <p:spPr>
          <a:xfrm>
            <a:off x="7500710" y="6238875"/>
            <a:ext cx="1440229" cy="323773"/>
          </a:xfrm>
          <a:prstGeom prst="rect">
            <a:avLst/>
          </a:prstGeom>
        </p:spPr>
      </p:pic>
      <p:pic>
        <p:nvPicPr>
          <p:cNvPr id="13" name="Kuva 12"/>
          <p:cNvPicPr>
            <a:picLocks noChangeAspect="1"/>
          </p:cNvPicPr>
          <p:nvPr userDrawn="1"/>
        </p:nvPicPr>
        <p:blipFill rotWithShape="1">
          <a:blip r:embed="rId2">
            <a:extLst>
              <a:ext uri="{28A0092B-C50C-407E-A947-70E740481C1C}">
                <a14:useLocalDpi xmlns:a14="http://schemas.microsoft.com/office/drawing/2010/main" val="0"/>
              </a:ext>
            </a:extLst>
          </a:blip>
          <a:srcRect l="28056" t="52934" r="4758" b="24799"/>
          <a:stretch/>
        </p:blipFill>
        <p:spPr>
          <a:xfrm>
            <a:off x="9293443" y="6226055"/>
            <a:ext cx="2232598" cy="323773"/>
          </a:xfrm>
          <a:prstGeom prst="rect">
            <a:avLst/>
          </a:prstGeom>
        </p:spPr>
      </p:pic>
      <p:pic>
        <p:nvPicPr>
          <p:cNvPr id="9" name="Kuva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0158" y="336404"/>
            <a:ext cx="558331" cy="558331"/>
          </a:xfrm>
          <a:prstGeom prst="rect">
            <a:avLst/>
          </a:prstGeom>
        </p:spPr>
      </p:pic>
    </p:spTree>
    <p:extLst>
      <p:ext uri="{BB962C8B-B14F-4D97-AF65-F5344CB8AC3E}">
        <p14:creationId xmlns:p14="http://schemas.microsoft.com/office/powerpoint/2010/main" val="15286957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Väliotsikko 2">
    <p:bg>
      <p:bgPr>
        <a:solidFill>
          <a:srgbClr val="AF91D2"/>
        </a:solidFill>
        <a:effectLst/>
      </p:bgPr>
    </p:bg>
    <p:spTree>
      <p:nvGrpSpPr>
        <p:cNvPr id="1" name=""/>
        <p:cNvGrpSpPr/>
        <p:nvPr/>
      </p:nvGrpSpPr>
      <p:grpSpPr>
        <a:xfrm>
          <a:off x="0" y="0"/>
          <a:ext cx="0" cy="0"/>
          <a:chOff x="0" y="0"/>
          <a:chExt cx="0" cy="0"/>
        </a:xfrm>
      </p:grpSpPr>
      <p:sp>
        <p:nvSpPr>
          <p:cNvPr id="12" name="Vapaamuotoinen: Muoto 11">
            <a:extLst>
              <a:ext uri="{FF2B5EF4-FFF2-40B4-BE49-F238E27FC236}">
                <a16:creationId xmlns:a16="http://schemas.microsoft.com/office/drawing/2014/main" id="{D6B55C89-E322-9858-61FE-89DD77131092}"/>
              </a:ext>
              <a:ext uri="{C183D7F6-B498-43B3-948B-1728B52AA6E4}">
                <adec:decorative xmlns:adec="http://schemas.microsoft.com/office/drawing/2017/decorative" val="1"/>
              </a:ext>
            </a:extLst>
          </p:cNvPr>
          <p:cNvSpPr/>
          <p:nvPr/>
        </p:nvSpPr>
        <p:spPr>
          <a:xfrm>
            <a:off x="10086652" y="5554659"/>
            <a:ext cx="2080163" cy="1303363"/>
          </a:xfrm>
          <a:custGeom>
            <a:avLst/>
            <a:gdLst>
              <a:gd name="connsiteX0" fmla="*/ 2080159 w 2080163"/>
              <a:gd name="connsiteY0" fmla="*/ 1040037 h 1303363"/>
              <a:gd name="connsiteX1" fmla="*/ 1040080 w 2080163"/>
              <a:gd name="connsiteY1" fmla="*/ 0 h 1303363"/>
              <a:gd name="connsiteX2" fmla="*/ 0 w 2080163"/>
              <a:gd name="connsiteY2" fmla="*/ 1040037 h 1303363"/>
              <a:gd name="connsiteX3" fmla="*/ 33807 w 2080163"/>
              <a:gd name="connsiteY3" fmla="*/ 1303362 h 1303363"/>
              <a:gd name="connsiteX4" fmla="*/ 105081 w 2080163"/>
              <a:gd name="connsiteY4" fmla="*/ 1303362 h 1303363"/>
              <a:gd name="connsiteX5" fmla="*/ 68086 w 2080163"/>
              <a:gd name="connsiteY5" fmla="*/ 1040037 h 1303363"/>
              <a:gd name="connsiteX6" fmla="*/ 928099 w 2080163"/>
              <a:gd name="connsiteY6" fmla="*/ 75077 h 1303363"/>
              <a:gd name="connsiteX7" fmla="*/ 638824 w 2080163"/>
              <a:gd name="connsiteY7" fmla="*/ 738419 h 1303363"/>
              <a:gd name="connsiteX8" fmla="*/ 644794 w 2080163"/>
              <a:gd name="connsiteY8" fmla="*/ 842540 h 1303363"/>
              <a:gd name="connsiteX9" fmla="*/ 207902 w 2080163"/>
              <a:gd name="connsiteY9" fmla="*/ 1303362 h 1303363"/>
              <a:gd name="connsiteX10" fmla="*/ 282359 w 2080163"/>
              <a:gd name="connsiteY10" fmla="*/ 1303362 h 1303363"/>
              <a:gd name="connsiteX11" fmla="*/ 655991 w 2080163"/>
              <a:gd name="connsiteY11" fmla="*/ 912652 h 1303363"/>
              <a:gd name="connsiteX12" fmla="*/ 836938 w 2080163"/>
              <a:gd name="connsiteY12" fmla="*/ 1303362 h 1303363"/>
              <a:gd name="connsiteX13" fmla="*/ 926988 w 2080163"/>
              <a:gd name="connsiteY13" fmla="*/ 1303362 h 1303363"/>
              <a:gd name="connsiteX14" fmla="*/ 719418 w 2080163"/>
              <a:gd name="connsiteY14" fmla="*/ 882444 h 1303363"/>
              <a:gd name="connsiteX15" fmla="*/ 1042222 w 2080163"/>
              <a:gd name="connsiteY15" fmla="*/ 817681 h 1303363"/>
              <a:gd name="connsiteX16" fmla="*/ 1333153 w 2080163"/>
              <a:gd name="connsiteY16" fmla="*/ 870767 h 1303363"/>
              <a:gd name="connsiteX17" fmla="*/ 1123840 w 2080163"/>
              <a:gd name="connsiteY17" fmla="*/ 1303364 h 1303363"/>
              <a:gd name="connsiteX18" fmla="*/ 1213982 w 2080163"/>
              <a:gd name="connsiteY18" fmla="*/ 1303364 h 1303363"/>
              <a:gd name="connsiteX19" fmla="*/ 1397833 w 2080163"/>
              <a:gd name="connsiteY19" fmla="*/ 897882 h 1303363"/>
              <a:gd name="connsiteX20" fmla="*/ 1802130 w 2080163"/>
              <a:gd name="connsiteY20" fmla="*/ 1303364 h 1303363"/>
              <a:gd name="connsiteX21" fmla="*/ 1876861 w 2080163"/>
              <a:gd name="connsiteY21" fmla="*/ 1303364 h 1303363"/>
              <a:gd name="connsiteX22" fmla="*/ 1407415 w 2080163"/>
              <a:gd name="connsiteY22" fmla="*/ 826991 h 1303363"/>
              <a:gd name="connsiteX23" fmla="*/ 1412013 w 2080163"/>
              <a:gd name="connsiteY23" fmla="*/ 738419 h 1303363"/>
              <a:gd name="connsiteX24" fmla="*/ 1119736 w 2080163"/>
              <a:gd name="connsiteY24" fmla="*/ 72137 h 1303363"/>
              <a:gd name="connsiteX25" fmla="*/ 2012050 w 2080163"/>
              <a:gd name="connsiteY25" fmla="*/ 1040037 h 1303363"/>
              <a:gd name="connsiteX26" fmla="*/ 1975125 w 2080163"/>
              <a:gd name="connsiteY26" fmla="*/ 1303362 h 1303363"/>
              <a:gd name="connsiteX27" fmla="*/ 2046355 w 2080163"/>
              <a:gd name="connsiteY27" fmla="*/ 1303362 h 1303363"/>
              <a:gd name="connsiteX28" fmla="*/ 2080163 w 2080163"/>
              <a:gd name="connsiteY28" fmla="*/ 1040037 h 1303363"/>
              <a:gd name="connsiteX29" fmla="*/ 1343895 w 2080163"/>
              <a:gd name="connsiteY29" fmla="*/ 738417 h 1303363"/>
              <a:gd name="connsiteX30" fmla="*/ 1341279 w 2080163"/>
              <a:gd name="connsiteY30" fmla="*/ 801289 h 1303363"/>
              <a:gd name="connsiteX31" fmla="*/ 1042219 w 2080163"/>
              <a:gd name="connsiteY31" fmla="*/ 749567 h 1303363"/>
              <a:gd name="connsiteX32" fmla="*/ 710626 w 2080163"/>
              <a:gd name="connsiteY32" fmla="*/ 813213 h 1303363"/>
              <a:gd name="connsiteX33" fmla="*/ 706935 w 2080163"/>
              <a:gd name="connsiteY33" fmla="*/ 738415 h 1303363"/>
              <a:gd name="connsiteX34" fmla="*/ 1025414 w 2080163"/>
              <a:gd name="connsiteY34" fmla="*/ 81607 h 1303363"/>
              <a:gd name="connsiteX35" fmla="*/ 1343893 w 2080163"/>
              <a:gd name="connsiteY35" fmla="*/ 738415 h 1303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080163" h="1303363">
                <a:moveTo>
                  <a:pt x="2080159" y="1040037"/>
                </a:moveTo>
                <a:cubicBezTo>
                  <a:pt x="2080159" y="466569"/>
                  <a:pt x="1613573" y="0"/>
                  <a:pt x="1040080" y="0"/>
                </a:cubicBezTo>
                <a:cubicBezTo>
                  <a:pt x="466586" y="0"/>
                  <a:pt x="0" y="466569"/>
                  <a:pt x="0" y="1040037"/>
                </a:cubicBezTo>
                <a:cubicBezTo>
                  <a:pt x="0" y="1130985"/>
                  <a:pt x="11771" y="1219228"/>
                  <a:pt x="33807" y="1303362"/>
                </a:cubicBezTo>
                <a:lnTo>
                  <a:pt x="105081" y="1303362"/>
                </a:lnTo>
                <a:cubicBezTo>
                  <a:pt x="81126" y="1219634"/>
                  <a:pt x="68086" y="1131392"/>
                  <a:pt x="68086" y="1040037"/>
                </a:cubicBezTo>
                <a:cubicBezTo>
                  <a:pt x="68086" y="542032"/>
                  <a:pt x="444780" y="130849"/>
                  <a:pt x="928099" y="75077"/>
                </a:cubicBezTo>
                <a:cubicBezTo>
                  <a:pt x="750285" y="240774"/>
                  <a:pt x="638824" y="476766"/>
                  <a:pt x="638824" y="738419"/>
                </a:cubicBezTo>
                <a:cubicBezTo>
                  <a:pt x="638824" y="773611"/>
                  <a:pt x="640875" y="808345"/>
                  <a:pt x="644794" y="842540"/>
                </a:cubicBezTo>
                <a:cubicBezTo>
                  <a:pt x="449231" y="938398"/>
                  <a:pt x="293320" y="1102290"/>
                  <a:pt x="207902" y="1303362"/>
                </a:cubicBezTo>
                <a:lnTo>
                  <a:pt x="282359" y="1303362"/>
                </a:lnTo>
                <a:cubicBezTo>
                  <a:pt x="360458" y="1135649"/>
                  <a:pt x="492290" y="997971"/>
                  <a:pt x="655991" y="912652"/>
                </a:cubicBezTo>
                <a:cubicBezTo>
                  <a:pt x="684468" y="1058267"/>
                  <a:pt x="747763" y="1191558"/>
                  <a:pt x="836938" y="1303362"/>
                </a:cubicBezTo>
                <a:lnTo>
                  <a:pt x="926988" y="1303362"/>
                </a:lnTo>
                <a:cubicBezTo>
                  <a:pt x="821330" y="1187884"/>
                  <a:pt x="747421" y="1042975"/>
                  <a:pt x="719418" y="882444"/>
                </a:cubicBezTo>
                <a:cubicBezTo>
                  <a:pt x="818850" y="840832"/>
                  <a:pt x="927871" y="817681"/>
                  <a:pt x="1042222" y="817681"/>
                </a:cubicBezTo>
                <a:cubicBezTo>
                  <a:pt x="1144620" y="817681"/>
                  <a:pt x="1242345" y="837028"/>
                  <a:pt x="1333153" y="870767"/>
                </a:cubicBezTo>
                <a:cubicBezTo>
                  <a:pt x="1306768" y="1035929"/>
                  <a:pt x="1231994" y="1185093"/>
                  <a:pt x="1123840" y="1303364"/>
                </a:cubicBezTo>
                <a:lnTo>
                  <a:pt x="1213982" y="1303364"/>
                </a:lnTo>
                <a:cubicBezTo>
                  <a:pt x="1306230" y="1187796"/>
                  <a:pt x="1370859" y="1049275"/>
                  <a:pt x="1397833" y="897882"/>
                </a:cubicBezTo>
                <a:cubicBezTo>
                  <a:pt x="1575572" y="981534"/>
                  <a:pt x="1719150" y="1125484"/>
                  <a:pt x="1802130" y="1303364"/>
                </a:cubicBezTo>
                <a:lnTo>
                  <a:pt x="1876861" y="1303364"/>
                </a:lnTo>
                <a:cubicBezTo>
                  <a:pt x="1786750" y="1091119"/>
                  <a:pt x="1618164" y="920140"/>
                  <a:pt x="1407415" y="826991"/>
                </a:cubicBezTo>
                <a:cubicBezTo>
                  <a:pt x="1410260" y="797813"/>
                  <a:pt x="1412013" y="768311"/>
                  <a:pt x="1412013" y="738419"/>
                </a:cubicBezTo>
                <a:cubicBezTo>
                  <a:pt x="1412013" y="475268"/>
                  <a:pt x="1299328" y="237974"/>
                  <a:pt x="1119736" y="72137"/>
                </a:cubicBezTo>
                <a:cubicBezTo>
                  <a:pt x="1618467" y="112886"/>
                  <a:pt x="2012050" y="530988"/>
                  <a:pt x="2012050" y="1040037"/>
                </a:cubicBezTo>
                <a:cubicBezTo>
                  <a:pt x="2012050" y="1131379"/>
                  <a:pt x="1999036" y="1219627"/>
                  <a:pt x="1975125" y="1303362"/>
                </a:cubicBezTo>
                <a:lnTo>
                  <a:pt x="2046355" y="1303362"/>
                </a:lnTo>
                <a:cubicBezTo>
                  <a:pt x="2068392" y="1219228"/>
                  <a:pt x="2080163" y="1130985"/>
                  <a:pt x="2080163" y="1040037"/>
                </a:cubicBezTo>
                <a:close/>
                <a:moveTo>
                  <a:pt x="1343895" y="738417"/>
                </a:moveTo>
                <a:cubicBezTo>
                  <a:pt x="1343895" y="759588"/>
                  <a:pt x="1342827" y="780507"/>
                  <a:pt x="1341279" y="801289"/>
                </a:cubicBezTo>
                <a:cubicBezTo>
                  <a:pt x="1247491" y="768371"/>
                  <a:pt x="1147118" y="749567"/>
                  <a:pt x="1042219" y="749567"/>
                </a:cubicBezTo>
                <a:cubicBezTo>
                  <a:pt x="925112" y="749567"/>
                  <a:pt x="813473" y="772630"/>
                  <a:pt x="710626" y="813213"/>
                </a:cubicBezTo>
                <a:cubicBezTo>
                  <a:pt x="708415" y="788537"/>
                  <a:pt x="706935" y="763656"/>
                  <a:pt x="706935" y="738415"/>
                </a:cubicBezTo>
                <a:cubicBezTo>
                  <a:pt x="706935" y="472419"/>
                  <a:pt x="831732" y="235425"/>
                  <a:pt x="1025414" y="81607"/>
                </a:cubicBezTo>
                <a:cubicBezTo>
                  <a:pt x="1219123" y="235425"/>
                  <a:pt x="1343893" y="472419"/>
                  <a:pt x="1343893" y="738415"/>
                </a:cubicBezTo>
                <a:close/>
              </a:path>
            </a:pathLst>
          </a:custGeom>
          <a:solidFill>
            <a:srgbClr val="B4A5D7"/>
          </a:solidFill>
          <a:ln w="180" cap="flat">
            <a:noFill/>
            <a:prstDash val="solid"/>
            <a:miter/>
          </a:ln>
        </p:spPr>
        <p:txBody>
          <a:bodyPr rtlCol="0" anchor="ctr"/>
          <a:lstStyle/>
          <a:p>
            <a:endParaRPr lang="fi-FI"/>
          </a:p>
        </p:txBody>
      </p:sp>
      <p:sp>
        <p:nvSpPr>
          <p:cNvPr id="13" name="Vapaamuotoinen: Muoto 12">
            <a:extLst>
              <a:ext uri="{FF2B5EF4-FFF2-40B4-BE49-F238E27FC236}">
                <a16:creationId xmlns:a16="http://schemas.microsoft.com/office/drawing/2014/main" id="{8F0C1B86-5B00-BDE0-CF6F-192B0F3A2DFB}"/>
              </a:ext>
              <a:ext uri="{C183D7F6-B498-43B3-948B-1728B52AA6E4}">
                <adec:decorative xmlns:adec="http://schemas.microsoft.com/office/drawing/2017/decorative" val="1"/>
              </a:ext>
            </a:extLst>
          </p:cNvPr>
          <p:cNvSpPr/>
          <p:nvPr/>
        </p:nvSpPr>
        <p:spPr>
          <a:xfrm>
            <a:off x="11092743" y="3813219"/>
            <a:ext cx="1099193" cy="2080074"/>
          </a:xfrm>
          <a:custGeom>
            <a:avLst/>
            <a:gdLst>
              <a:gd name="connsiteX0" fmla="*/ 1099192 w 1099193"/>
              <a:gd name="connsiteY0" fmla="*/ 1716 h 2080074"/>
              <a:gd name="connsiteX1" fmla="*/ 1040080 w 1099193"/>
              <a:gd name="connsiteY1" fmla="*/ 0 h 2080074"/>
              <a:gd name="connsiteX2" fmla="*/ 0 w 1099193"/>
              <a:gd name="connsiteY2" fmla="*/ 1040037 h 2080074"/>
              <a:gd name="connsiteX3" fmla="*/ 1040080 w 1099193"/>
              <a:gd name="connsiteY3" fmla="*/ 2080074 h 2080074"/>
              <a:gd name="connsiteX4" fmla="*/ 1099192 w 1099193"/>
              <a:gd name="connsiteY4" fmla="*/ 2078359 h 2080074"/>
              <a:gd name="connsiteX5" fmla="*/ 1099192 w 1099193"/>
              <a:gd name="connsiteY5" fmla="*/ 2010167 h 2080074"/>
              <a:gd name="connsiteX6" fmla="*/ 1040080 w 1099193"/>
              <a:gd name="connsiteY6" fmla="*/ 2011964 h 2080074"/>
              <a:gd name="connsiteX7" fmla="*/ 253147 w 1099193"/>
              <a:gd name="connsiteY7" fmla="*/ 1608225 h 2080074"/>
              <a:gd name="connsiteX8" fmla="*/ 504947 w 1099193"/>
              <a:gd name="connsiteY8" fmla="*/ 1645423 h 2080074"/>
              <a:gd name="connsiteX9" fmla="*/ 1025417 w 1099193"/>
              <a:gd name="connsiteY9" fmla="*/ 1480063 h 2080074"/>
              <a:gd name="connsiteX10" fmla="*/ 1099193 w 1099193"/>
              <a:gd name="connsiteY10" fmla="*/ 1526907 h 2080074"/>
              <a:gd name="connsiteX11" fmla="*/ 1099193 w 1099193"/>
              <a:gd name="connsiteY11" fmla="*/ 1447920 h 2080074"/>
              <a:gd name="connsiteX12" fmla="*/ 1082581 w 1099193"/>
              <a:gd name="connsiteY12" fmla="*/ 1437156 h 2080074"/>
              <a:gd name="connsiteX13" fmla="*/ 1099193 w 1099193"/>
              <a:gd name="connsiteY13" fmla="*/ 1423049 h 2080074"/>
              <a:gd name="connsiteX14" fmla="*/ 1099193 w 1099193"/>
              <a:gd name="connsiteY14" fmla="*/ 1329181 h 2080074"/>
              <a:gd name="connsiteX15" fmla="*/ 1025417 w 1099193"/>
              <a:gd name="connsiteY15" fmla="*/ 1395156 h 2080074"/>
              <a:gd name="connsiteX16" fmla="*/ 719416 w 1099193"/>
              <a:gd name="connsiteY16" fmla="*/ 882443 h 2080074"/>
              <a:gd name="connsiteX17" fmla="*/ 1042219 w 1099193"/>
              <a:gd name="connsiteY17" fmla="*/ 817679 h 2080074"/>
              <a:gd name="connsiteX18" fmla="*/ 1099192 w 1099193"/>
              <a:gd name="connsiteY18" fmla="*/ 819680 h 2080074"/>
              <a:gd name="connsiteX19" fmla="*/ 1099192 w 1099193"/>
              <a:gd name="connsiteY19" fmla="*/ 751422 h 2080074"/>
              <a:gd name="connsiteX20" fmla="*/ 1042219 w 1099193"/>
              <a:gd name="connsiteY20" fmla="*/ 749569 h 2080074"/>
              <a:gd name="connsiteX21" fmla="*/ 710627 w 1099193"/>
              <a:gd name="connsiteY21" fmla="*/ 813222 h 2080074"/>
              <a:gd name="connsiteX22" fmla="*/ 706937 w 1099193"/>
              <a:gd name="connsiteY22" fmla="*/ 738417 h 2080074"/>
              <a:gd name="connsiteX23" fmla="*/ 1025416 w 1099193"/>
              <a:gd name="connsiteY23" fmla="*/ 81609 h 2080074"/>
              <a:gd name="connsiteX24" fmla="*/ 1099192 w 1099193"/>
              <a:gd name="connsiteY24" fmla="*/ 147574 h 2080074"/>
              <a:gd name="connsiteX25" fmla="*/ 1099192 w 1099193"/>
              <a:gd name="connsiteY25" fmla="*/ 1714 h 2080074"/>
              <a:gd name="connsiteX26" fmla="*/ 968276 w 1099193"/>
              <a:gd name="connsiteY26" fmla="*/ 1437158 h 2080074"/>
              <a:gd name="connsiteX27" fmla="*/ 504947 w 1099193"/>
              <a:gd name="connsiteY27" fmla="*/ 1577333 h 2080074"/>
              <a:gd name="connsiteX28" fmla="*/ 214695 w 1099193"/>
              <a:gd name="connsiteY28" fmla="*/ 1524500 h 2080074"/>
              <a:gd name="connsiteX29" fmla="*/ 655991 w 1099193"/>
              <a:gd name="connsiteY29" fmla="*/ 912652 h 2080074"/>
              <a:gd name="connsiteX30" fmla="*/ 968276 w 1099193"/>
              <a:gd name="connsiteY30" fmla="*/ 1437158 h 2080074"/>
              <a:gd name="connsiteX31" fmla="*/ 928099 w 1099193"/>
              <a:gd name="connsiteY31" fmla="*/ 75077 h 2080074"/>
              <a:gd name="connsiteX32" fmla="*/ 638824 w 1099193"/>
              <a:gd name="connsiteY32" fmla="*/ 738419 h 2080074"/>
              <a:gd name="connsiteX33" fmla="*/ 644794 w 1099193"/>
              <a:gd name="connsiteY33" fmla="*/ 842540 h 2080074"/>
              <a:gd name="connsiteX34" fmla="*/ 159993 w 1099193"/>
              <a:gd name="connsiteY34" fmla="*/ 1449881 h 2080074"/>
              <a:gd name="connsiteX35" fmla="*/ 68086 w 1099193"/>
              <a:gd name="connsiteY35" fmla="*/ 1040037 h 2080074"/>
              <a:gd name="connsiteX36" fmla="*/ 928099 w 1099193"/>
              <a:gd name="connsiteY36" fmla="*/ 75077 h 2080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99193" h="2080074">
                <a:moveTo>
                  <a:pt x="1099192" y="1716"/>
                </a:moveTo>
                <a:cubicBezTo>
                  <a:pt x="1079622" y="612"/>
                  <a:pt x="1059922" y="0"/>
                  <a:pt x="1040080" y="0"/>
                </a:cubicBezTo>
                <a:cubicBezTo>
                  <a:pt x="466585" y="0"/>
                  <a:pt x="0" y="466568"/>
                  <a:pt x="0" y="1040037"/>
                </a:cubicBezTo>
                <a:cubicBezTo>
                  <a:pt x="0" y="1613508"/>
                  <a:pt x="466585" y="2080074"/>
                  <a:pt x="1040080" y="2080074"/>
                </a:cubicBezTo>
                <a:cubicBezTo>
                  <a:pt x="1059922" y="2080074"/>
                  <a:pt x="1079622" y="2079462"/>
                  <a:pt x="1099192" y="2078359"/>
                </a:cubicBezTo>
                <a:lnTo>
                  <a:pt x="1099192" y="2010167"/>
                </a:lnTo>
                <a:cubicBezTo>
                  <a:pt x="1079636" y="2011350"/>
                  <a:pt x="1059929" y="2011964"/>
                  <a:pt x="1040080" y="2011964"/>
                </a:cubicBezTo>
                <a:cubicBezTo>
                  <a:pt x="716368" y="2011964"/>
                  <a:pt x="429895" y="1852299"/>
                  <a:pt x="253147" y="1608225"/>
                </a:cubicBezTo>
                <a:cubicBezTo>
                  <a:pt x="333231" y="1631694"/>
                  <a:pt x="417371" y="1645423"/>
                  <a:pt x="504947" y="1645423"/>
                </a:cubicBezTo>
                <a:cubicBezTo>
                  <a:pt x="698633" y="1645423"/>
                  <a:pt x="877926" y="1583891"/>
                  <a:pt x="1025417" y="1480063"/>
                </a:cubicBezTo>
                <a:cubicBezTo>
                  <a:pt x="1049205" y="1496807"/>
                  <a:pt x="1073825" y="1512443"/>
                  <a:pt x="1099193" y="1526907"/>
                </a:cubicBezTo>
                <a:lnTo>
                  <a:pt x="1099193" y="1447920"/>
                </a:lnTo>
                <a:cubicBezTo>
                  <a:pt x="1093613" y="1444394"/>
                  <a:pt x="1088075" y="1440808"/>
                  <a:pt x="1082581" y="1437156"/>
                </a:cubicBezTo>
                <a:cubicBezTo>
                  <a:pt x="1088179" y="1432521"/>
                  <a:pt x="1093713" y="1427815"/>
                  <a:pt x="1099193" y="1423049"/>
                </a:cubicBezTo>
                <a:lnTo>
                  <a:pt x="1099193" y="1329181"/>
                </a:lnTo>
                <a:cubicBezTo>
                  <a:pt x="1075925" y="1352568"/>
                  <a:pt x="1051291" y="1374612"/>
                  <a:pt x="1025417" y="1395156"/>
                </a:cubicBezTo>
                <a:cubicBezTo>
                  <a:pt x="867498" y="1269749"/>
                  <a:pt x="755453" y="1089027"/>
                  <a:pt x="719416" y="882443"/>
                </a:cubicBezTo>
                <a:cubicBezTo>
                  <a:pt x="818848" y="840830"/>
                  <a:pt x="927869" y="817679"/>
                  <a:pt x="1042219" y="817679"/>
                </a:cubicBezTo>
                <a:cubicBezTo>
                  <a:pt x="1061380" y="817679"/>
                  <a:pt x="1080375" y="818357"/>
                  <a:pt x="1099192" y="819680"/>
                </a:cubicBezTo>
                <a:lnTo>
                  <a:pt x="1099192" y="751422"/>
                </a:lnTo>
                <a:cubicBezTo>
                  <a:pt x="1080362" y="750199"/>
                  <a:pt x="1061365" y="749569"/>
                  <a:pt x="1042219" y="749569"/>
                </a:cubicBezTo>
                <a:cubicBezTo>
                  <a:pt x="925118" y="749569"/>
                  <a:pt x="813474" y="772631"/>
                  <a:pt x="710627" y="813222"/>
                </a:cubicBezTo>
                <a:cubicBezTo>
                  <a:pt x="708416" y="788546"/>
                  <a:pt x="706937" y="763658"/>
                  <a:pt x="706937" y="738417"/>
                </a:cubicBezTo>
                <a:cubicBezTo>
                  <a:pt x="706937" y="472420"/>
                  <a:pt x="831733" y="235427"/>
                  <a:pt x="1025416" y="81609"/>
                </a:cubicBezTo>
                <a:cubicBezTo>
                  <a:pt x="1051286" y="102152"/>
                  <a:pt x="1075914" y="124194"/>
                  <a:pt x="1099192" y="147574"/>
                </a:cubicBezTo>
                <a:lnTo>
                  <a:pt x="1099192" y="1714"/>
                </a:lnTo>
                <a:close/>
                <a:moveTo>
                  <a:pt x="968276" y="1437158"/>
                </a:moveTo>
                <a:cubicBezTo>
                  <a:pt x="835404" y="1525550"/>
                  <a:pt x="676163" y="1577333"/>
                  <a:pt x="504947" y="1577333"/>
                </a:cubicBezTo>
                <a:cubicBezTo>
                  <a:pt x="402804" y="1577333"/>
                  <a:pt x="305302" y="1558056"/>
                  <a:pt x="214695" y="1524500"/>
                </a:cubicBezTo>
                <a:cubicBezTo>
                  <a:pt x="257154" y="1258027"/>
                  <a:pt x="424813" y="1033143"/>
                  <a:pt x="655991" y="912652"/>
                </a:cubicBezTo>
                <a:cubicBezTo>
                  <a:pt x="696950" y="1122055"/>
                  <a:pt x="809884" y="1305990"/>
                  <a:pt x="968276" y="1437158"/>
                </a:cubicBezTo>
                <a:close/>
                <a:moveTo>
                  <a:pt x="928099" y="75077"/>
                </a:moveTo>
                <a:cubicBezTo>
                  <a:pt x="750286" y="240774"/>
                  <a:pt x="638824" y="476766"/>
                  <a:pt x="638824" y="738419"/>
                </a:cubicBezTo>
                <a:cubicBezTo>
                  <a:pt x="638824" y="773611"/>
                  <a:pt x="640875" y="808345"/>
                  <a:pt x="644794" y="842540"/>
                </a:cubicBezTo>
                <a:cubicBezTo>
                  <a:pt x="403578" y="960779"/>
                  <a:pt x="222667" y="1182522"/>
                  <a:pt x="159993" y="1449881"/>
                </a:cubicBezTo>
                <a:cubicBezTo>
                  <a:pt x="101648" y="1325134"/>
                  <a:pt x="68086" y="1186590"/>
                  <a:pt x="68086" y="1040037"/>
                </a:cubicBezTo>
                <a:cubicBezTo>
                  <a:pt x="68086" y="542032"/>
                  <a:pt x="444780" y="130849"/>
                  <a:pt x="928099" y="75077"/>
                </a:cubicBezTo>
                <a:close/>
              </a:path>
            </a:pathLst>
          </a:custGeom>
          <a:solidFill>
            <a:srgbClr val="B4A5D7"/>
          </a:solidFill>
          <a:ln w="180" cap="flat">
            <a:noFill/>
            <a:prstDash val="solid"/>
            <a:miter/>
          </a:ln>
        </p:spPr>
        <p:txBody>
          <a:bodyPr rtlCol="0" anchor="ctr"/>
          <a:lstStyle/>
          <a:p>
            <a:endParaRPr lang="fi-FI"/>
          </a:p>
        </p:txBody>
      </p:sp>
      <p:sp>
        <p:nvSpPr>
          <p:cNvPr id="14" name="Vapaamuotoinen: Muoto 13">
            <a:extLst>
              <a:ext uri="{FF2B5EF4-FFF2-40B4-BE49-F238E27FC236}">
                <a16:creationId xmlns:a16="http://schemas.microsoft.com/office/drawing/2014/main" id="{821A25BA-47DF-041F-EB7B-234FEE515814}"/>
              </a:ext>
              <a:ext uri="{C183D7F6-B498-43B3-948B-1728B52AA6E4}">
                <adec:decorative xmlns:adec="http://schemas.microsoft.com/office/drawing/2017/decorative" val="1"/>
              </a:ext>
            </a:extLst>
          </p:cNvPr>
          <p:cNvSpPr/>
          <p:nvPr/>
        </p:nvSpPr>
        <p:spPr>
          <a:xfrm>
            <a:off x="9080558" y="3813221"/>
            <a:ext cx="2080159" cy="2080074"/>
          </a:xfrm>
          <a:custGeom>
            <a:avLst/>
            <a:gdLst>
              <a:gd name="connsiteX0" fmla="*/ 2080160 w 2080159"/>
              <a:gd name="connsiteY0" fmla="*/ 1040037 h 2080074"/>
              <a:gd name="connsiteX1" fmla="*/ 1040080 w 2080159"/>
              <a:gd name="connsiteY1" fmla="*/ 0 h 2080074"/>
              <a:gd name="connsiteX2" fmla="*/ 0 w 2080159"/>
              <a:gd name="connsiteY2" fmla="*/ 1040037 h 2080074"/>
              <a:gd name="connsiteX3" fmla="*/ 1040080 w 2080159"/>
              <a:gd name="connsiteY3" fmla="*/ 2080074 h 2080074"/>
              <a:gd name="connsiteX4" fmla="*/ 2080160 w 2080159"/>
              <a:gd name="connsiteY4" fmla="*/ 1040037 h 2080074"/>
              <a:gd name="connsiteX5" fmla="*/ 1343902 w 2080159"/>
              <a:gd name="connsiteY5" fmla="*/ 738417 h 2080074"/>
              <a:gd name="connsiteX6" fmla="*/ 1341279 w 2080159"/>
              <a:gd name="connsiteY6" fmla="*/ 801289 h 2080074"/>
              <a:gd name="connsiteX7" fmla="*/ 1042219 w 2080159"/>
              <a:gd name="connsiteY7" fmla="*/ 749567 h 2080074"/>
              <a:gd name="connsiteX8" fmla="*/ 710626 w 2080159"/>
              <a:gd name="connsiteY8" fmla="*/ 813220 h 2080074"/>
              <a:gd name="connsiteX9" fmla="*/ 706935 w 2080159"/>
              <a:gd name="connsiteY9" fmla="*/ 738415 h 2080074"/>
              <a:gd name="connsiteX10" fmla="*/ 1025414 w 2080159"/>
              <a:gd name="connsiteY10" fmla="*/ 81608 h 2080074"/>
              <a:gd name="connsiteX11" fmla="*/ 1343900 w 2080159"/>
              <a:gd name="connsiteY11" fmla="*/ 738415 h 2080074"/>
              <a:gd name="connsiteX12" fmla="*/ 968275 w 2080159"/>
              <a:gd name="connsiteY12" fmla="*/ 1437156 h 2080074"/>
              <a:gd name="connsiteX13" fmla="*/ 504947 w 2080159"/>
              <a:gd name="connsiteY13" fmla="*/ 1577331 h 2080074"/>
              <a:gd name="connsiteX14" fmla="*/ 214695 w 2080159"/>
              <a:gd name="connsiteY14" fmla="*/ 1524498 h 2080074"/>
              <a:gd name="connsiteX15" fmla="*/ 655989 w 2080159"/>
              <a:gd name="connsiteY15" fmla="*/ 912650 h 2080074"/>
              <a:gd name="connsiteX16" fmla="*/ 968275 w 2080159"/>
              <a:gd name="connsiteY16" fmla="*/ 1437156 h 2080074"/>
              <a:gd name="connsiteX17" fmla="*/ 719414 w 2080159"/>
              <a:gd name="connsiteY17" fmla="*/ 882443 h 2080074"/>
              <a:gd name="connsiteX18" fmla="*/ 1042219 w 2080159"/>
              <a:gd name="connsiteY18" fmla="*/ 817679 h 2080074"/>
              <a:gd name="connsiteX19" fmla="*/ 1333156 w 2080159"/>
              <a:gd name="connsiteY19" fmla="*/ 870765 h 2080074"/>
              <a:gd name="connsiteX20" fmla="*/ 1025414 w 2080159"/>
              <a:gd name="connsiteY20" fmla="*/ 1395158 h 2080074"/>
              <a:gd name="connsiteX21" fmla="*/ 719413 w 2080159"/>
              <a:gd name="connsiteY21" fmla="*/ 882444 h 2080074"/>
              <a:gd name="connsiteX22" fmla="*/ 1397827 w 2080159"/>
              <a:gd name="connsiteY22" fmla="*/ 897880 h 2080074"/>
              <a:gd name="connsiteX23" fmla="*/ 1867920 w 2080159"/>
              <a:gd name="connsiteY23" fmla="*/ 1512841 h 2080074"/>
              <a:gd name="connsiteX24" fmla="*/ 1545916 w 2080159"/>
              <a:gd name="connsiteY24" fmla="*/ 1577331 h 2080074"/>
              <a:gd name="connsiteX25" fmla="*/ 1082581 w 2080159"/>
              <a:gd name="connsiteY25" fmla="*/ 1437156 h 2080074"/>
              <a:gd name="connsiteX26" fmla="*/ 1397827 w 2080159"/>
              <a:gd name="connsiteY26" fmla="*/ 897880 h 2080074"/>
              <a:gd name="connsiteX27" fmla="*/ 253144 w 2080159"/>
              <a:gd name="connsiteY27" fmla="*/ 1608225 h 2080074"/>
              <a:gd name="connsiteX28" fmla="*/ 504946 w 2080159"/>
              <a:gd name="connsiteY28" fmla="*/ 1645424 h 2080074"/>
              <a:gd name="connsiteX29" fmla="*/ 1025414 w 2080159"/>
              <a:gd name="connsiteY29" fmla="*/ 1480063 h 2080074"/>
              <a:gd name="connsiteX30" fmla="*/ 1545916 w 2080159"/>
              <a:gd name="connsiteY30" fmla="*/ 1645424 h 2080074"/>
              <a:gd name="connsiteX31" fmla="*/ 1836168 w 2080159"/>
              <a:gd name="connsiteY31" fmla="*/ 1596000 h 2080074"/>
              <a:gd name="connsiteX32" fmla="*/ 1040078 w 2080159"/>
              <a:gd name="connsiteY32" fmla="*/ 2011964 h 2080074"/>
              <a:gd name="connsiteX33" fmla="*/ 253145 w 2080159"/>
              <a:gd name="connsiteY33" fmla="*/ 1608225 h 2080074"/>
              <a:gd name="connsiteX34" fmla="*/ 928095 w 2080159"/>
              <a:gd name="connsiteY34" fmla="*/ 75075 h 2080074"/>
              <a:gd name="connsiteX35" fmla="*/ 638821 w 2080159"/>
              <a:gd name="connsiteY35" fmla="*/ 738417 h 2080074"/>
              <a:gd name="connsiteX36" fmla="*/ 644790 w 2080159"/>
              <a:gd name="connsiteY36" fmla="*/ 842538 h 2080074"/>
              <a:gd name="connsiteX37" fmla="*/ 159990 w 2080159"/>
              <a:gd name="connsiteY37" fmla="*/ 1449879 h 2080074"/>
              <a:gd name="connsiteX38" fmla="*/ 68084 w 2080159"/>
              <a:gd name="connsiteY38" fmla="*/ 1040035 h 2080074"/>
              <a:gd name="connsiteX39" fmla="*/ 928095 w 2080159"/>
              <a:gd name="connsiteY39" fmla="*/ 75075 h 2080074"/>
              <a:gd name="connsiteX40" fmla="*/ 2012043 w 2080159"/>
              <a:gd name="connsiteY40" fmla="*/ 1040035 h 2080074"/>
              <a:gd name="connsiteX41" fmla="*/ 1923241 w 2080159"/>
              <a:gd name="connsiteY41" fmla="*/ 1443529 h 2080074"/>
              <a:gd name="connsiteX42" fmla="*/ 1407406 w 2080159"/>
              <a:gd name="connsiteY42" fmla="*/ 826987 h 2080074"/>
              <a:gd name="connsiteX43" fmla="*/ 1412011 w 2080159"/>
              <a:gd name="connsiteY43" fmla="*/ 738415 h 2080074"/>
              <a:gd name="connsiteX44" fmla="*/ 1119732 w 2080159"/>
              <a:gd name="connsiteY44" fmla="*/ 72134 h 2080074"/>
              <a:gd name="connsiteX45" fmla="*/ 2012041 w 2080159"/>
              <a:gd name="connsiteY45" fmla="*/ 1040033 h 2080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080159" h="2080074">
                <a:moveTo>
                  <a:pt x="2080160" y="1040037"/>
                </a:moveTo>
                <a:cubicBezTo>
                  <a:pt x="2080160" y="466568"/>
                  <a:pt x="1613574" y="0"/>
                  <a:pt x="1040080" y="0"/>
                </a:cubicBezTo>
                <a:cubicBezTo>
                  <a:pt x="466586" y="0"/>
                  <a:pt x="0" y="466568"/>
                  <a:pt x="0" y="1040037"/>
                </a:cubicBezTo>
                <a:cubicBezTo>
                  <a:pt x="0" y="1613508"/>
                  <a:pt x="466586" y="2080074"/>
                  <a:pt x="1040080" y="2080074"/>
                </a:cubicBezTo>
                <a:cubicBezTo>
                  <a:pt x="1613574" y="2080074"/>
                  <a:pt x="2080160" y="1613508"/>
                  <a:pt x="2080160" y="1040037"/>
                </a:cubicBezTo>
                <a:close/>
                <a:moveTo>
                  <a:pt x="1343902" y="738417"/>
                </a:moveTo>
                <a:cubicBezTo>
                  <a:pt x="1343902" y="759588"/>
                  <a:pt x="1342829" y="780507"/>
                  <a:pt x="1341279" y="801289"/>
                </a:cubicBezTo>
                <a:cubicBezTo>
                  <a:pt x="1247492" y="768370"/>
                  <a:pt x="1147118" y="749567"/>
                  <a:pt x="1042219" y="749567"/>
                </a:cubicBezTo>
                <a:cubicBezTo>
                  <a:pt x="925119" y="749567"/>
                  <a:pt x="813475" y="772629"/>
                  <a:pt x="710626" y="813220"/>
                </a:cubicBezTo>
                <a:cubicBezTo>
                  <a:pt x="708415" y="788544"/>
                  <a:pt x="706935" y="763656"/>
                  <a:pt x="706935" y="738415"/>
                </a:cubicBezTo>
                <a:cubicBezTo>
                  <a:pt x="706935" y="472419"/>
                  <a:pt x="831732" y="235426"/>
                  <a:pt x="1025414" y="81608"/>
                </a:cubicBezTo>
                <a:cubicBezTo>
                  <a:pt x="1219125" y="235426"/>
                  <a:pt x="1343900" y="472419"/>
                  <a:pt x="1343900" y="738415"/>
                </a:cubicBezTo>
                <a:close/>
                <a:moveTo>
                  <a:pt x="968275" y="1437156"/>
                </a:moveTo>
                <a:cubicBezTo>
                  <a:pt x="835403" y="1525548"/>
                  <a:pt x="676164" y="1577331"/>
                  <a:pt x="504947" y="1577331"/>
                </a:cubicBezTo>
                <a:cubicBezTo>
                  <a:pt x="402802" y="1577331"/>
                  <a:pt x="305300" y="1558054"/>
                  <a:pt x="214695" y="1524498"/>
                </a:cubicBezTo>
                <a:cubicBezTo>
                  <a:pt x="257153" y="1258025"/>
                  <a:pt x="424813" y="1033141"/>
                  <a:pt x="655989" y="912650"/>
                </a:cubicBezTo>
                <a:cubicBezTo>
                  <a:pt x="696948" y="1122053"/>
                  <a:pt x="809882" y="1305989"/>
                  <a:pt x="968275" y="1437156"/>
                </a:cubicBezTo>
                <a:close/>
                <a:moveTo>
                  <a:pt x="719414" y="882443"/>
                </a:moveTo>
                <a:cubicBezTo>
                  <a:pt x="818847" y="840830"/>
                  <a:pt x="927869" y="817679"/>
                  <a:pt x="1042219" y="817679"/>
                </a:cubicBezTo>
                <a:cubicBezTo>
                  <a:pt x="1144616" y="817679"/>
                  <a:pt x="1242349" y="837026"/>
                  <a:pt x="1333156" y="870765"/>
                </a:cubicBezTo>
                <a:cubicBezTo>
                  <a:pt x="1299373" y="1082195"/>
                  <a:pt x="1186300" y="1267407"/>
                  <a:pt x="1025414" y="1395158"/>
                </a:cubicBezTo>
                <a:cubicBezTo>
                  <a:pt x="867496" y="1269751"/>
                  <a:pt x="755450" y="1089028"/>
                  <a:pt x="719413" y="882444"/>
                </a:cubicBezTo>
                <a:close/>
                <a:moveTo>
                  <a:pt x="1397827" y="897880"/>
                </a:moveTo>
                <a:cubicBezTo>
                  <a:pt x="1641164" y="1012402"/>
                  <a:pt x="1820502" y="1239930"/>
                  <a:pt x="1867920" y="1512841"/>
                </a:cubicBezTo>
                <a:cubicBezTo>
                  <a:pt x="1768716" y="1554251"/>
                  <a:pt x="1659986" y="1577331"/>
                  <a:pt x="1545916" y="1577331"/>
                </a:cubicBezTo>
                <a:cubicBezTo>
                  <a:pt x="1374701" y="1577331"/>
                  <a:pt x="1215460" y="1525546"/>
                  <a:pt x="1082581" y="1437156"/>
                </a:cubicBezTo>
                <a:cubicBezTo>
                  <a:pt x="1244691" y="1302891"/>
                  <a:pt x="1359426" y="1113431"/>
                  <a:pt x="1397827" y="897880"/>
                </a:cubicBezTo>
                <a:close/>
                <a:moveTo>
                  <a:pt x="253144" y="1608225"/>
                </a:moveTo>
                <a:cubicBezTo>
                  <a:pt x="333228" y="1631694"/>
                  <a:pt x="417368" y="1645424"/>
                  <a:pt x="504946" y="1645424"/>
                </a:cubicBezTo>
                <a:cubicBezTo>
                  <a:pt x="698629" y="1645424"/>
                  <a:pt x="877922" y="1583891"/>
                  <a:pt x="1025414" y="1480063"/>
                </a:cubicBezTo>
                <a:cubicBezTo>
                  <a:pt x="1172933" y="1583891"/>
                  <a:pt x="1352231" y="1645424"/>
                  <a:pt x="1545916" y="1645424"/>
                </a:cubicBezTo>
                <a:cubicBezTo>
                  <a:pt x="1647648" y="1645424"/>
                  <a:pt x="1744858" y="1627167"/>
                  <a:pt x="1836168" y="1596000"/>
                </a:cubicBezTo>
                <a:cubicBezTo>
                  <a:pt x="1660240" y="1847086"/>
                  <a:pt x="1369257" y="2011964"/>
                  <a:pt x="1040078" y="2011964"/>
                </a:cubicBezTo>
                <a:cubicBezTo>
                  <a:pt x="716359" y="2011964"/>
                  <a:pt x="429893" y="1852299"/>
                  <a:pt x="253145" y="1608225"/>
                </a:cubicBezTo>
                <a:close/>
                <a:moveTo>
                  <a:pt x="928095" y="75075"/>
                </a:moveTo>
                <a:cubicBezTo>
                  <a:pt x="750282" y="240772"/>
                  <a:pt x="638821" y="476764"/>
                  <a:pt x="638821" y="738417"/>
                </a:cubicBezTo>
                <a:cubicBezTo>
                  <a:pt x="638821" y="773609"/>
                  <a:pt x="640873" y="808343"/>
                  <a:pt x="644790" y="842538"/>
                </a:cubicBezTo>
                <a:cubicBezTo>
                  <a:pt x="403577" y="960777"/>
                  <a:pt x="222663" y="1182520"/>
                  <a:pt x="159990" y="1449879"/>
                </a:cubicBezTo>
                <a:cubicBezTo>
                  <a:pt x="101645" y="1325133"/>
                  <a:pt x="68084" y="1186588"/>
                  <a:pt x="68084" y="1040035"/>
                </a:cubicBezTo>
                <a:cubicBezTo>
                  <a:pt x="68084" y="542030"/>
                  <a:pt x="444777" y="130847"/>
                  <a:pt x="928095" y="75075"/>
                </a:cubicBezTo>
                <a:close/>
                <a:moveTo>
                  <a:pt x="2012043" y="1040035"/>
                </a:moveTo>
                <a:cubicBezTo>
                  <a:pt x="2012043" y="1184086"/>
                  <a:pt x="1979696" y="1320440"/>
                  <a:pt x="1923241" y="1443529"/>
                </a:cubicBezTo>
                <a:cubicBezTo>
                  <a:pt x="1856334" y="1167083"/>
                  <a:pt x="1662828" y="939878"/>
                  <a:pt x="1407406" y="826987"/>
                </a:cubicBezTo>
                <a:cubicBezTo>
                  <a:pt x="1410252" y="797809"/>
                  <a:pt x="1412011" y="768307"/>
                  <a:pt x="1412011" y="738415"/>
                </a:cubicBezTo>
                <a:cubicBezTo>
                  <a:pt x="1412011" y="475265"/>
                  <a:pt x="1299319" y="237971"/>
                  <a:pt x="1119732" y="72134"/>
                </a:cubicBezTo>
                <a:cubicBezTo>
                  <a:pt x="1618463" y="112882"/>
                  <a:pt x="2012041" y="530985"/>
                  <a:pt x="2012041" y="1040033"/>
                </a:cubicBezTo>
                <a:close/>
              </a:path>
            </a:pathLst>
          </a:custGeom>
          <a:solidFill>
            <a:srgbClr val="B4A5D7"/>
          </a:solidFill>
          <a:ln w="180" cap="flat">
            <a:noFill/>
            <a:prstDash val="solid"/>
            <a:miter/>
          </a:ln>
        </p:spPr>
        <p:txBody>
          <a:bodyPr rtlCol="0" anchor="ctr"/>
          <a:lstStyle/>
          <a:p>
            <a:endParaRPr lang="fi-FI"/>
          </a:p>
        </p:txBody>
      </p:sp>
      <p:sp>
        <p:nvSpPr>
          <p:cNvPr id="15" name="Vapaamuotoinen: Muoto 14">
            <a:extLst>
              <a:ext uri="{FF2B5EF4-FFF2-40B4-BE49-F238E27FC236}">
                <a16:creationId xmlns:a16="http://schemas.microsoft.com/office/drawing/2014/main" id="{37F38EF9-0F40-1957-20C1-88AF0ABDB7B9}"/>
              </a:ext>
              <a:ext uri="{C183D7F6-B498-43B3-948B-1728B52AA6E4}">
                <adec:decorative xmlns:adec="http://schemas.microsoft.com/office/drawing/2017/decorative" val="1"/>
              </a:ext>
            </a:extLst>
          </p:cNvPr>
          <p:cNvSpPr/>
          <p:nvPr/>
        </p:nvSpPr>
        <p:spPr>
          <a:xfrm>
            <a:off x="8074465" y="5554659"/>
            <a:ext cx="2080162" cy="1303363"/>
          </a:xfrm>
          <a:custGeom>
            <a:avLst/>
            <a:gdLst>
              <a:gd name="connsiteX0" fmla="*/ 2080159 w 2080162"/>
              <a:gd name="connsiteY0" fmla="*/ 1040037 h 1303363"/>
              <a:gd name="connsiteX1" fmla="*/ 1040080 w 2080162"/>
              <a:gd name="connsiteY1" fmla="*/ 0 h 1303363"/>
              <a:gd name="connsiteX2" fmla="*/ 0 w 2080162"/>
              <a:gd name="connsiteY2" fmla="*/ 1040037 h 1303363"/>
              <a:gd name="connsiteX3" fmla="*/ 33807 w 2080162"/>
              <a:gd name="connsiteY3" fmla="*/ 1303362 h 1303363"/>
              <a:gd name="connsiteX4" fmla="*/ 105087 w 2080162"/>
              <a:gd name="connsiteY4" fmla="*/ 1303362 h 1303363"/>
              <a:gd name="connsiteX5" fmla="*/ 68088 w 2080162"/>
              <a:gd name="connsiteY5" fmla="*/ 1040037 h 1303363"/>
              <a:gd name="connsiteX6" fmla="*/ 928099 w 2080162"/>
              <a:gd name="connsiteY6" fmla="*/ 75077 h 1303363"/>
              <a:gd name="connsiteX7" fmla="*/ 638826 w 2080162"/>
              <a:gd name="connsiteY7" fmla="*/ 738419 h 1303363"/>
              <a:gd name="connsiteX8" fmla="*/ 644795 w 2080162"/>
              <a:gd name="connsiteY8" fmla="*/ 842540 h 1303363"/>
              <a:gd name="connsiteX9" fmla="*/ 207905 w 2080162"/>
              <a:gd name="connsiteY9" fmla="*/ 1303362 h 1303363"/>
              <a:gd name="connsiteX10" fmla="*/ 282360 w 2080162"/>
              <a:gd name="connsiteY10" fmla="*/ 1303362 h 1303363"/>
              <a:gd name="connsiteX11" fmla="*/ 655991 w 2080162"/>
              <a:gd name="connsiteY11" fmla="*/ 912652 h 1303363"/>
              <a:gd name="connsiteX12" fmla="*/ 836940 w 2080162"/>
              <a:gd name="connsiteY12" fmla="*/ 1303362 h 1303363"/>
              <a:gd name="connsiteX13" fmla="*/ 926990 w 2080162"/>
              <a:gd name="connsiteY13" fmla="*/ 1303362 h 1303363"/>
              <a:gd name="connsiteX14" fmla="*/ 719420 w 2080162"/>
              <a:gd name="connsiteY14" fmla="*/ 882444 h 1303363"/>
              <a:gd name="connsiteX15" fmla="*/ 1042222 w 2080162"/>
              <a:gd name="connsiteY15" fmla="*/ 817681 h 1303363"/>
              <a:gd name="connsiteX16" fmla="*/ 1333160 w 2080162"/>
              <a:gd name="connsiteY16" fmla="*/ 870767 h 1303363"/>
              <a:gd name="connsiteX17" fmla="*/ 1123842 w 2080162"/>
              <a:gd name="connsiteY17" fmla="*/ 1303364 h 1303363"/>
              <a:gd name="connsiteX18" fmla="*/ 1213985 w 2080162"/>
              <a:gd name="connsiteY18" fmla="*/ 1303364 h 1303363"/>
              <a:gd name="connsiteX19" fmla="*/ 1397833 w 2080162"/>
              <a:gd name="connsiteY19" fmla="*/ 897882 h 1303363"/>
              <a:gd name="connsiteX20" fmla="*/ 1802132 w 2080162"/>
              <a:gd name="connsiteY20" fmla="*/ 1303364 h 1303363"/>
              <a:gd name="connsiteX21" fmla="*/ 1876861 w 2080162"/>
              <a:gd name="connsiteY21" fmla="*/ 1303364 h 1303363"/>
              <a:gd name="connsiteX22" fmla="*/ 1407417 w 2080162"/>
              <a:gd name="connsiteY22" fmla="*/ 826991 h 1303363"/>
              <a:gd name="connsiteX23" fmla="*/ 1412020 w 2080162"/>
              <a:gd name="connsiteY23" fmla="*/ 738419 h 1303363"/>
              <a:gd name="connsiteX24" fmla="*/ 1119743 w 2080162"/>
              <a:gd name="connsiteY24" fmla="*/ 72137 h 1303363"/>
              <a:gd name="connsiteX25" fmla="*/ 2012050 w 2080162"/>
              <a:gd name="connsiteY25" fmla="*/ 1040037 h 1303363"/>
              <a:gd name="connsiteX26" fmla="*/ 1975127 w 2080162"/>
              <a:gd name="connsiteY26" fmla="*/ 1303362 h 1303363"/>
              <a:gd name="connsiteX27" fmla="*/ 2046356 w 2080162"/>
              <a:gd name="connsiteY27" fmla="*/ 1303362 h 1303363"/>
              <a:gd name="connsiteX28" fmla="*/ 2080163 w 2080162"/>
              <a:gd name="connsiteY28" fmla="*/ 1040037 h 1303363"/>
              <a:gd name="connsiteX29" fmla="*/ 1343902 w 2080162"/>
              <a:gd name="connsiteY29" fmla="*/ 738417 h 1303363"/>
              <a:gd name="connsiteX30" fmla="*/ 1341279 w 2080162"/>
              <a:gd name="connsiteY30" fmla="*/ 801289 h 1303363"/>
              <a:gd name="connsiteX31" fmla="*/ 1042219 w 2080162"/>
              <a:gd name="connsiteY31" fmla="*/ 749567 h 1303363"/>
              <a:gd name="connsiteX32" fmla="*/ 710626 w 2080162"/>
              <a:gd name="connsiteY32" fmla="*/ 813213 h 1303363"/>
              <a:gd name="connsiteX33" fmla="*/ 706935 w 2080162"/>
              <a:gd name="connsiteY33" fmla="*/ 738415 h 1303363"/>
              <a:gd name="connsiteX34" fmla="*/ 1025416 w 2080162"/>
              <a:gd name="connsiteY34" fmla="*/ 81607 h 1303363"/>
              <a:gd name="connsiteX35" fmla="*/ 1343900 w 2080162"/>
              <a:gd name="connsiteY35" fmla="*/ 738415 h 1303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080162" h="1303363">
                <a:moveTo>
                  <a:pt x="2080159" y="1040037"/>
                </a:moveTo>
                <a:cubicBezTo>
                  <a:pt x="2080159" y="466569"/>
                  <a:pt x="1613574" y="0"/>
                  <a:pt x="1040080" y="0"/>
                </a:cubicBezTo>
                <a:cubicBezTo>
                  <a:pt x="466587" y="0"/>
                  <a:pt x="0" y="466569"/>
                  <a:pt x="0" y="1040037"/>
                </a:cubicBezTo>
                <a:cubicBezTo>
                  <a:pt x="0" y="1130985"/>
                  <a:pt x="11771" y="1219228"/>
                  <a:pt x="33807" y="1303362"/>
                </a:cubicBezTo>
                <a:lnTo>
                  <a:pt x="105087" y="1303362"/>
                </a:lnTo>
                <a:cubicBezTo>
                  <a:pt x="81130" y="1219634"/>
                  <a:pt x="68088" y="1131392"/>
                  <a:pt x="68088" y="1040037"/>
                </a:cubicBezTo>
                <a:cubicBezTo>
                  <a:pt x="68088" y="542032"/>
                  <a:pt x="444780" y="130849"/>
                  <a:pt x="928099" y="75077"/>
                </a:cubicBezTo>
                <a:cubicBezTo>
                  <a:pt x="750285" y="240774"/>
                  <a:pt x="638826" y="476766"/>
                  <a:pt x="638826" y="738419"/>
                </a:cubicBezTo>
                <a:cubicBezTo>
                  <a:pt x="638826" y="773611"/>
                  <a:pt x="640876" y="808345"/>
                  <a:pt x="644795" y="842540"/>
                </a:cubicBezTo>
                <a:cubicBezTo>
                  <a:pt x="449236" y="938398"/>
                  <a:pt x="293321" y="1102290"/>
                  <a:pt x="207905" y="1303362"/>
                </a:cubicBezTo>
                <a:lnTo>
                  <a:pt x="282360" y="1303362"/>
                </a:lnTo>
                <a:cubicBezTo>
                  <a:pt x="360461" y="1135649"/>
                  <a:pt x="492290" y="997971"/>
                  <a:pt x="655991" y="912652"/>
                </a:cubicBezTo>
                <a:cubicBezTo>
                  <a:pt x="684473" y="1058267"/>
                  <a:pt x="747767" y="1191558"/>
                  <a:pt x="836940" y="1303362"/>
                </a:cubicBezTo>
                <a:lnTo>
                  <a:pt x="926990" y="1303362"/>
                </a:lnTo>
                <a:cubicBezTo>
                  <a:pt x="821332" y="1187884"/>
                  <a:pt x="747423" y="1042975"/>
                  <a:pt x="719420" y="882444"/>
                </a:cubicBezTo>
                <a:cubicBezTo>
                  <a:pt x="818852" y="840832"/>
                  <a:pt x="927871" y="817681"/>
                  <a:pt x="1042222" y="817681"/>
                </a:cubicBezTo>
                <a:cubicBezTo>
                  <a:pt x="1144621" y="817681"/>
                  <a:pt x="1242352" y="837028"/>
                  <a:pt x="1333160" y="870767"/>
                </a:cubicBezTo>
                <a:cubicBezTo>
                  <a:pt x="1306770" y="1035929"/>
                  <a:pt x="1231996" y="1185093"/>
                  <a:pt x="1123842" y="1303364"/>
                </a:cubicBezTo>
                <a:lnTo>
                  <a:pt x="1213985" y="1303364"/>
                </a:lnTo>
                <a:cubicBezTo>
                  <a:pt x="1306235" y="1187796"/>
                  <a:pt x="1370863" y="1049275"/>
                  <a:pt x="1397833" y="897882"/>
                </a:cubicBezTo>
                <a:cubicBezTo>
                  <a:pt x="1575572" y="981534"/>
                  <a:pt x="1719152" y="1125484"/>
                  <a:pt x="1802132" y="1303364"/>
                </a:cubicBezTo>
                <a:lnTo>
                  <a:pt x="1876861" y="1303364"/>
                </a:lnTo>
                <a:cubicBezTo>
                  <a:pt x="1786750" y="1091119"/>
                  <a:pt x="1618166" y="920140"/>
                  <a:pt x="1407417" y="826991"/>
                </a:cubicBezTo>
                <a:cubicBezTo>
                  <a:pt x="1410261" y="797813"/>
                  <a:pt x="1412020" y="768311"/>
                  <a:pt x="1412020" y="738419"/>
                </a:cubicBezTo>
                <a:cubicBezTo>
                  <a:pt x="1412020" y="475268"/>
                  <a:pt x="1299328" y="237974"/>
                  <a:pt x="1119743" y="72137"/>
                </a:cubicBezTo>
                <a:cubicBezTo>
                  <a:pt x="1618474" y="112886"/>
                  <a:pt x="2012050" y="530988"/>
                  <a:pt x="2012050" y="1040037"/>
                </a:cubicBezTo>
                <a:cubicBezTo>
                  <a:pt x="2012050" y="1131379"/>
                  <a:pt x="1999038" y="1219627"/>
                  <a:pt x="1975127" y="1303362"/>
                </a:cubicBezTo>
                <a:lnTo>
                  <a:pt x="2046356" y="1303362"/>
                </a:lnTo>
                <a:cubicBezTo>
                  <a:pt x="2068392" y="1219228"/>
                  <a:pt x="2080163" y="1130985"/>
                  <a:pt x="2080163" y="1040037"/>
                </a:cubicBezTo>
                <a:close/>
                <a:moveTo>
                  <a:pt x="1343902" y="738417"/>
                </a:moveTo>
                <a:cubicBezTo>
                  <a:pt x="1343902" y="759588"/>
                  <a:pt x="1342829" y="780507"/>
                  <a:pt x="1341279" y="801289"/>
                </a:cubicBezTo>
                <a:cubicBezTo>
                  <a:pt x="1247494" y="768371"/>
                  <a:pt x="1147118" y="749567"/>
                  <a:pt x="1042219" y="749567"/>
                </a:cubicBezTo>
                <a:cubicBezTo>
                  <a:pt x="925119" y="749567"/>
                  <a:pt x="813474" y="772630"/>
                  <a:pt x="710626" y="813213"/>
                </a:cubicBezTo>
                <a:cubicBezTo>
                  <a:pt x="708415" y="788537"/>
                  <a:pt x="706935" y="763656"/>
                  <a:pt x="706935" y="738415"/>
                </a:cubicBezTo>
                <a:cubicBezTo>
                  <a:pt x="706935" y="472419"/>
                  <a:pt x="831732" y="235425"/>
                  <a:pt x="1025416" y="81607"/>
                </a:cubicBezTo>
                <a:cubicBezTo>
                  <a:pt x="1219125" y="235425"/>
                  <a:pt x="1343900" y="472419"/>
                  <a:pt x="1343900" y="738415"/>
                </a:cubicBezTo>
                <a:close/>
              </a:path>
            </a:pathLst>
          </a:custGeom>
          <a:solidFill>
            <a:srgbClr val="B4A5D7"/>
          </a:solidFill>
          <a:ln w="180" cap="flat">
            <a:noFill/>
            <a:prstDash val="solid"/>
            <a:miter/>
          </a:ln>
        </p:spPr>
        <p:txBody>
          <a:bodyPr rtlCol="0" anchor="ctr"/>
          <a:lstStyle/>
          <a:p>
            <a:endParaRPr lang="fi-FI"/>
          </a:p>
        </p:txBody>
      </p:sp>
      <p:sp>
        <p:nvSpPr>
          <p:cNvPr id="16" name="Vapaamuotoinen: Muoto 15">
            <a:extLst>
              <a:ext uri="{FF2B5EF4-FFF2-40B4-BE49-F238E27FC236}">
                <a16:creationId xmlns:a16="http://schemas.microsoft.com/office/drawing/2014/main" id="{A70FF082-3FCA-B255-B439-50DC7C9155C6}"/>
              </a:ext>
              <a:ext uri="{C183D7F6-B498-43B3-948B-1728B52AA6E4}">
                <adec:decorative xmlns:adec="http://schemas.microsoft.com/office/drawing/2017/decorative" val="1"/>
              </a:ext>
            </a:extLst>
          </p:cNvPr>
          <p:cNvSpPr/>
          <p:nvPr/>
        </p:nvSpPr>
        <p:spPr>
          <a:xfrm>
            <a:off x="7068374" y="3813221"/>
            <a:ext cx="2080159" cy="2080074"/>
          </a:xfrm>
          <a:custGeom>
            <a:avLst/>
            <a:gdLst>
              <a:gd name="connsiteX0" fmla="*/ 2080160 w 2080159"/>
              <a:gd name="connsiteY0" fmla="*/ 1040037 h 2080074"/>
              <a:gd name="connsiteX1" fmla="*/ 1040080 w 2080159"/>
              <a:gd name="connsiteY1" fmla="*/ 0 h 2080074"/>
              <a:gd name="connsiteX2" fmla="*/ 0 w 2080159"/>
              <a:gd name="connsiteY2" fmla="*/ 1040037 h 2080074"/>
              <a:gd name="connsiteX3" fmla="*/ 1040080 w 2080159"/>
              <a:gd name="connsiteY3" fmla="*/ 2080074 h 2080074"/>
              <a:gd name="connsiteX4" fmla="*/ 2080160 w 2080159"/>
              <a:gd name="connsiteY4" fmla="*/ 1040037 h 2080074"/>
              <a:gd name="connsiteX5" fmla="*/ 1343902 w 2080159"/>
              <a:gd name="connsiteY5" fmla="*/ 738417 h 2080074"/>
              <a:gd name="connsiteX6" fmla="*/ 1341279 w 2080159"/>
              <a:gd name="connsiteY6" fmla="*/ 801289 h 2080074"/>
              <a:gd name="connsiteX7" fmla="*/ 1042219 w 2080159"/>
              <a:gd name="connsiteY7" fmla="*/ 749567 h 2080074"/>
              <a:gd name="connsiteX8" fmla="*/ 710626 w 2080159"/>
              <a:gd name="connsiteY8" fmla="*/ 813220 h 2080074"/>
              <a:gd name="connsiteX9" fmla="*/ 706935 w 2080159"/>
              <a:gd name="connsiteY9" fmla="*/ 738415 h 2080074"/>
              <a:gd name="connsiteX10" fmla="*/ 1025414 w 2080159"/>
              <a:gd name="connsiteY10" fmla="*/ 81608 h 2080074"/>
              <a:gd name="connsiteX11" fmla="*/ 1343900 w 2080159"/>
              <a:gd name="connsiteY11" fmla="*/ 738415 h 2080074"/>
              <a:gd name="connsiteX12" fmla="*/ 968275 w 2080159"/>
              <a:gd name="connsiteY12" fmla="*/ 1437156 h 2080074"/>
              <a:gd name="connsiteX13" fmla="*/ 504947 w 2080159"/>
              <a:gd name="connsiteY13" fmla="*/ 1577331 h 2080074"/>
              <a:gd name="connsiteX14" fmla="*/ 214694 w 2080159"/>
              <a:gd name="connsiteY14" fmla="*/ 1524498 h 2080074"/>
              <a:gd name="connsiteX15" fmla="*/ 655989 w 2080159"/>
              <a:gd name="connsiteY15" fmla="*/ 912650 h 2080074"/>
              <a:gd name="connsiteX16" fmla="*/ 968275 w 2080159"/>
              <a:gd name="connsiteY16" fmla="*/ 1437156 h 2080074"/>
              <a:gd name="connsiteX17" fmla="*/ 719414 w 2080159"/>
              <a:gd name="connsiteY17" fmla="*/ 882443 h 2080074"/>
              <a:gd name="connsiteX18" fmla="*/ 1042219 w 2080159"/>
              <a:gd name="connsiteY18" fmla="*/ 817679 h 2080074"/>
              <a:gd name="connsiteX19" fmla="*/ 1333156 w 2080159"/>
              <a:gd name="connsiteY19" fmla="*/ 870765 h 2080074"/>
              <a:gd name="connsiteX20" fmla="*/ 1025414 w 2080159"/>
              <a:gd name="connsiteY20" fmla="*/ 1395158 h 2080074"/>
              <a:gd name="connsiteX21" fmla="*/ 719413 w 2080159"/>
              <a:gd name="connsiteY21" fmla="*/ 882444 h 2080074"/>
              <a:gd name="connsiteX22" fmla="*/ 1397827 w 2080159"/>
              <a:gd name="connsiteY22" fmla="*/ 897880 h 2080074"/>
              <a:gd name="connsiteX23" fmla="*/ 1867920 w 2080159"/>
              <a:gd name="connsiteY23" fmla="*/ 1512841 h 2080074"/>
              <a:gd name="connsiteX24" fmla="*/ 1545916 w 2080159"/>
              <a:gd name="connsiteY24" fmla="*/ 1577331 h 2080074"/>
              <a:gd name="connsiteX25" fmla="*/ 1082581 w 2080159"/>
              <a:gd name="connsiteY25" fmla="*/ 1437156 h 2080074"/>
              <a:gd name="connsiteX26" fmla="*/ 1397827 w 2080159"/>
              <a:gd name="connsiteY26" fmla="*/ 897880 h 2080074"/>
              <a:gd name="connsiteX27" fmla="*/ 253144 w 2080159"/>
              <a:gd name="connsiteY27" fmla="*/ 1608225 h 2080074"/>
              <a:gd name="connsiteX28" fmla="*/ 504946 w 2080159"/>
              <a:gd name="connsiteY28" fmla="*/ 1645424 h 2080074"/>
              <a:gd name="connsiteX29" fmla="*/ 1025414 w 2080159"/>
              <a:gd name="connsiteY29" fmla="*/ 1480063 h 2080074"/>
              <a:gd name="connsiteX30" fmla="*/ 1545916 w 2080159"/>
              <a:gd name="connsiteY30" fmla="*/ 1645424 h 2080074"/>
              <a:gd name="connsiteX31" fmla="*/ 1836168 w 2080159"/>
              <a:gd name="connsiteY31" fmla="*/ 1596000 h 2080074"/>
              <a:gd name="connsiteX32" fmla="*/ 1040078 w 2080159"/>
              <a:gd name="connsiteY32" fmla="*/ 2011964 h 2080074"/>
              <a:gd name="connsiteX33" fmla="*/ 253145 w 2080159"/>
              <a:gd name="connsiteY33" fmla="*/ 1608225 h 2080074"/>
              <a:gd name="connsiteX34" fmla="*/ 928095 w 2080159"/>
              <a:gd name="connsiteY34" fmla="*/ 75075 h 2080074"/>
              <a:gd name="connsiteX35" fmla="*/ 638821 w 2080159"/>
              <a:gd name="connsiteY35" fmla="*/ 738417 h 2080074"/>
              <a:gd name="connsiteX36" fmla="*/ 644790 w 2080159"/>
              <a:gd name="connsiteY36" fmla="*/ 842538 h 2080074"/>
              <a:gd name="connsiteX37" fmla="*/ 159990 w 2080159"/>
              <a:gd name="connsiteY37" fmla="*/ 1449879 h 2080074"/>
              <a:gd name="connsiteX38" fmla="*/ 68084 w 2080159"/>
              <a:gd name="connsiteY38" fmla="*/ 1040035 h 2080074"/>
              <a:gd name="connsiteX39" fmla="*/ 928095 w 2080159"/>
              <a:gd name="connsiteY39" fmla="*/ 75075 h 2080074"/>
              <a:gd name="connsiteX40" fmla="*/ 2012043 w 2080159"/>
              <a:gd name="connsiteY40" fmla="*/ 1040035 h 2080074"/>
              <a:gd name="connsiteX41" fmla="*/ 1923241 w 2080159"/>
              <a:gd name="connsiteY41" fmla="*/ 1443529 h 2080074"/>
              <a:gd name="connsiteX42" fmla="*/ 1407406 w 2080159"/>
              <a:gd name="connsiteY42" fmla="*/ 826987 h 2080074"/>
              <a:gd name="connsiteX43" fmla="*/ 1412004 w 2080159"/>
              <a:gd name="connsiteY43" fmla="*/ 738415 h 2080074"/>
              <a:gd name="connsiteX44" fmla="*/ 1119732 w 2080159"/>
              <a:gd name="connsiteY44" fmla="*/ 72134 h 2080074"/>
              <a:gd name="connsiteX45" fmla="*/ 2012041 w 2080159"/>
              <a:gd name="connsiteY45" fmla="*/ 1040033 h 2080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080159" h="2080074">
                <a:moveTo>
                  <a:pt x="2080160" y="1040037"/>
                </a:moveTo>
                <a:cubicBezTo>
                  <a:pt x="2080160" y="466568"/>
                  <a:pt x="1613573" y="0"/>
                  <a:pt x="1040080" y="0"/>
                </a:cubicBezTo>
                <a:cubicBezTo>
                  <a:pt x="466586" y="0"/>
                  <a:pt x="0" y="466568"/>
                  <a:pt x="0" y="1040037"/>
                </a:cubicBezTo>
                <a:cubicBezTo>
                  <a:pt x="0" y="1613508"/>
                  <a:pt x="466586" y="2080074"/>
                  <a:pt x="1040080" y="2080074"/>
                </a:cubicBezTo>
                <a:cubicBezTo>
                  <a:pt x="1613573" y="2080074"/>
                  <a:pt x="2080160" y="1613508"/>
                  <a:pt x="2080160" y="1040037"/>
                </a:cubicBezTo>
                <a:close/>
                <a:moveTo>
                  <a:pt x="1343902" y="738417"/>
                </a:moveTo>
                <a:cubicBezTo>
                  <a:pt x="1343902" y="759588"/>
                  <a:pt x="1342829" y="780507"/>
                  <a:pt x="1341279" y="801289"/>
                </a:cubicBezTo>
                <a:cubicBezTo>
                  <a:pt x="1247492" y="768370"/>
                  <a:pt x="1147118" y="749567"/>
                  <a:pt x="1042219" y="749567"/>
                </a:cubicBezTo>
                <a:cubicBezTo>
                  <a:pt x="925119" y="749567"/>
                  <a:pt x="813475" y="772629"/>
                  <a:pt x="710626" y="813220"/>
                </a:cubicBezTo>
                <a:cubicBezTo>
                  <a:pt x="708415" y="788544"/>
                  <a:pt x="706935" y="763656"/>
                  <a:pt x="706935" y="738415"/>
                </a:cubicBezTo>
                <a:cubicBezTo>
                  <a:pt x="706935" y="472419"/>
                  <a:pt x="831732" y="235426"/>
                  <a:pt x="1025414" y="81608"/>
                </a:cubicBezTo>
                <a:cubicBezTo>
                  <a:pt x="1219125" y="235426"/>
                  <a:pt x="1343900" y="472419"/>
                  <a:pt x="1343900" y="738415"/>
                </a:cubicBezTo>
                <a:close/>
                <a:moveTo>
                  <a:pt x="968275" y="1437156"/>
                </a:moveTo>
                <a:cubicBezTo>
                  <a:pt x="835403" y="1525548"/>
                  <a:pt x="676164" y="1577331"/>
                  <a:pt x="504947" y="1577331"/>
                </a:cubicBezTo>
                <a:cubicBezTo>
                  <a:pt x="402802" y="1577331"/>
                  <a:pt x="305300" y="1558054"/>
                  <a:pt x="214694" y="1524498"/>
                </a:cubicBezTo>
                <a:cubicBezTo>
                  <a:pt x="257153" y="1258025"/>
                  <a:pt x="424813" y="1033141"/>
                  <a:pt x="655989" y="912650"/>
                </a:cubicBezTo>
                <a:cubicBezTo>
                  <a:pt x="696948" y="1122053"/>
                  <a:pt x="809882" y="1305989"/>
                  <a:pt x="968275" y="1437156"/>
                </a:cubicBezTo>
                <a:close/>
                <a:moveTo>
                  <a:pt x="719414" y="882443"/>
                </a:moveTo>
                <a:cubicBezTo>
                  <a:pt x="818847" y="840830"/>
                  <a:pt x="927869" y="817679"/>
                  <a:pt x="1042219" y="817679"/>
                </a:cubicBezTo>
                <a:cubicBezTo>
                  <a:pt x="1144616" y="817679"/>
                  <a:pt x="1242349" y="837026"/>
                  <a:pt x="1333156" y="870765"/>
                </a:cubicBezTo>
                <a:cubicBezTo>
                  <a:pt x="1299373" y="1082195"/>
                  <a:pt x="1186299" y="1267407"/>
                  <a:pt x="1025414" y="1395158"/>
                </a:cubicBezTo>
                <a:cubicBezTo>
                  <a:pt x="867494" y="1269751"/>
                  <a:pt x="755450" y="1089028"/>
                  <a:pt x="719413" y="882444"/>
                </a:cubicBezTo>
                <a:close/>
                <a:moveTo>
                  <a:pt x="1397827" y="897880"/>
                </a:moveTo>
                <a:cubicBezTo>
                  <a:pt x="1641164" y="1012402"/>
                  <a:pt x="1820502" y="1239930"/>
                  <a:pt x="1867920" y="1512841"/>
                </a:cubicBezTo>
                <a:cubicBezTo>
                  <a:pt x="1768716" y="1554251"/>
                  <a:pt x="1659986" y="1577331"/>
                  <a:pt x="1545916" y="1577331"/>
                </a:cubicBezTo>
                <a:cubicBezTo>
                  <a:pt x="1374701" y="1577331"/>
                  <a:pt x="1215460" y="1525546"/>
                  <a:pt x="1082581" y="1437156"/>
                </a:cubicBezTo>
                <a:cubicBezTo>
                  <a:pt x="1244691" y="1302891"/>
                  <a:pt x="1359421" y="1113431"/>
                  <a:pt x="1397827" y="897880"/>
                </a:cubicBezTo>
                <a:close/>
                <a:moveTo>
                  <a:pt x="253144" y="1608225"/>
                </a:moveTo>
                <a:cubicBezTo>
                  <a:pt x="333228" y="1631694"/>
                  <a:pt x="417368" y="1645424"/>
                  <a:pt x="504946" y="1645424"/>
                </a:cubicBezTo>
                <a:cubicBezTo>
                  <a:pt x="698629" y="1645424"/>
                  <a:pt x="877922" y="1583891"/>
                  <a:pt x="1025414" y="1480063"/>
                </a:cubicBezTo>
                <a:cubicBezTo>
                  <a:pt x="1172933" y="1583891"/>
                  <a:pt x="1352231" y="1645424"/>
                  <a:pt x="1545916" y="1645424"/>
                </a:cubicBezTo>
                <a:cubicBezTo>
                  <a:pt x="1647648" y="1645424"/>
                  <a:pt x="1744858" y="1627167"/>
                  <a:pt x="1836168" y="1596000"/>
                </a:cubicBezTo>
                <a:cubicBezTo>
                  <a:pt x="1660240" y="1847086"/>
                  <a:pt x="1369257" y="2011964"/>
                  <a:pt x="1040078" y="2011964"/>
                </a:cubicBezTo>
                <a:cubicBezTo>
                  <a:pt x="716359" y="2011964"/>
                  <a:pt x="429893" y="1852299"/>
                  <a:pt x="253145" y="1608225"/>
                </a:cubicBezTo>
                <a:close/>
                <a:moveTo>
                  <a:pt x="928095" y="75075"/>
                </a:moveTo>
                <a:cubicBezTo>
                  <a:pt x="750282" y="240772"/>
                  <a:pt x="638821" y="476764"/>
                  <a:pt x="638821" y="738417"/>
                </a:cubicBezTo>
                <a:cubicBezTo>
                  <a:pt x="638821" y="773609"/>
                  <a:pt x="640873" y="808343"/>
                  <a:pt x="644790" y="842538"/>
                </a:cubicBezTo>
                <a:cubicBezTo>
                  <a:pt x="403577" y="960777"/>
                  <a:pt x="222663" y="1182520"/>
                  <a:pt x="159990" y="1449879"/>
                </a:cubicBezTo>
                <a:cubicBezTo>
                  <a:pt x="101645" y="1325133"/>
                  <a:pt x="68084" y="1186588"/>
                  <a:pt x="68084" y="1040035"/>
                </a:cubicBezTo>
                <a:cubicBezTo>
                  <a:pt x="68084" y="542030"/>
                  <a:pt x="444777" y="130847"/>
                  <a:pt x="928095" y="75075"/>
                </a:cubicBezTo>
                <a:close/>
                <a:moveTo>
                  <a:pt x="2012043" y="1040035"/>
                </a:moveTo>
                <a:cubicBezTo>
                  <a:pt x="2012043" y="1184086"/>
                  <a:pt x="1979696" y="1320440"/>
                  <a:pt x="1923241" y="1443529"/>
                </a:cubicBezTo>
                <a:cubicBezTo>
                  <a:pt x="1856334" y="1167083"/>
                  <a:pt x="1662827" y="939878"/>
                  <a:pt x="1407406" y="826987"/>
                </a:cubicBezTo>
                <a:cubicBezTo>
                  <a:pt x="1410252" y="797809"/>
                  <a:pt x="1412004" y="768307"/>
                  <a:pt x="1412004" y="738415"/>
                </a:cubicBezTo>
                <a:cubicBezTo>
                  <a:pt x="1412004" y="475265"/>
                  <a:pt x="1299319" y="237971"/>
                  <a:pt x="1119732" y="72134"/>
                </a:cubicBezTo>
                <a:cubicBezTo>
                  <a:pt x="1618463" y="112882"/>
                  <a:pt x="2012041" y="530985"/>
                  <a:pt x="2012041" y="1040033"/>
                </a:cubicBezTo>
                <a:close/>
              </a:path>
            </a:pathLst>
          </a:custGeom>
          <a:solidFill>
            <a:srgbClr val="B4A5D7"/>
          </a:solidFill>
          <a:ln w="180" cap="flat">
            <a:noFill/>
            <a:prstDash val="solid"/>
            <a:miter/>
          </a:ln>
        </p:spPr>
        <p:txBody>
          <a:bodyPr rtlCol="0" anchor="ctr"/>
          <a:lstStyle/>
          <a:p>
            <a:endParaRPr lang="fi-FI"/>
          </a:p>
        </p:txBody>
      </p:sp>
      <p:sp>
        <p:nvSpPr>
          <p:cNvPr id="17" name="Vapaamuotoinen: Muoto 16">
            <a:extLst>
              <a:ext uri="{FF2B5EF4-FFF2-40B4-BE49-F238E27FC236}">
                <a16:creationId xmlns:a16="http://schemas.microsoft.com/office/drawing/2014/main" id="{5252A995-EF00-52BB-F385-AEB9DA3E4E11}"/>
              </a:ext>
              <a:ext uri="{C183D7F6-B498-43B3-948B-1728B52AA6E4}">
                <adec:decorative xmlns:adec="http://schemas.microsoft.com/office/drawing/2017/decorative" val="1"/>
              </a:ext>
            </a:extLst>
          </p:cNvPr>
          <p:cNvSpPr/>
          <p:nvPr/>
        </p:nvSpPr>
        <p:spPr>
          <a:xfrm>
            <a:off x="6062281" y="5554659"/>
            <a:ext cx="2080164" cy="1303363"/>
          </a:xfrm>
          <a:custGeom>
            <a:avLst/>
            <a:gdLst>
              <a:gd name="connsiteX0" fmla="*/ 2080161 w 2080164"/>
              <a:gd name="connsiteY0" fmla="*/ 1040037 h 1303363"/>
              <a:gd name="connsiteX1" fmla="*/ 1040081 w 2080164"/>
              <a:gd name="connsiteY1" fmla="*/ 0 h 1303363"/>
              <a:gd name="connsiteX2" fmla="*/ 0 w 2080164"/>
              <a:gd name="connsiteY2" fmla="*/ 1040037 h 1303363"/>
              <a:gd name="connsiteX3" fmla="*/ 33807 w 2080164"/>
              <a:gd name="connsiteY3" fmla="*/ 1303362 h 1303363"/>
              <a:gd name="connsiteX4" fmla="*/ 105086 w 2080164"/>
              <a:gd name="connsiteY4" fmla="*/ 1303362 h 1303363"/>
              <a:gd name="connsiteX5" fmla="*/ 68088 w 2080164"/>
              <a:gd name="connsiteY5" fmla="*/ 1040037 h 1303363"/>
              <a:gd name="connsiteX6" fmla="*/ 928100 w 2080164"/>
              <a:gd name="connsiteY6" fmla="*/ 75077 h 1303363"/>
              <a:gd name="connsiteX7" fmla="*/ 638826 w 2080164"/>
              <a:gd name="connsiteY7" fmla="*/ 738419 h 1303363"/>
              <a:gd name="connsiteX8" fmla="*/ 644795 w 2080164"/>
              <a:gd name="connsiteY8" fmla="*/ 842540 h 1303363"/>
              <a:gd name="connsiteX9" fmla="*/ 207905 w 2080164"/>
              <a:gd name="connsiteY9" fmla="*/ 1303362 h 1303363"/>
              <a:gd name="connsiteX10" fmla="*/ 282360 w 2080164"/>
              <a:gd name="connsiteY10" fmla="*/ 1303362 h 1303363"/>
              <a:gd name="connsiteX11" fmla="*/ 655990 w 2080164"/>
              <a:gd name="connsiteY11" fmla="*/ 912652 h 1303363"/>
              <a:gd name="connsiteX12" fmla="*/ 836941 w 2080164"/>
              <a:gd name="connsiteY12" fmla="*/ 1303362 h 1303363"/>
              <a:gd name="connsiteX13" fmla="*/ 926989 w 2080164"/>
              <a:gd name="connsiteY13" fmla="*/ 1303362 h 1303363"/>
              <a:gd name="connsiteX14" fmla="*/ 719419 w 2080164"/>
              <a:gd name="connsiteY14" fmla="*/ 882444 h 1303363"/>
              <a:gd name="connsiteX15" fmla="*/ 1042222 w 2080164"/>
              <a:gd name="connsiteY15" fmla="*/ 817681 h 1303363"/>
              <a:gd name="connsiteX16" fmla="*/ 1333161 w 2080164"/>
              <a:gd name="connsiteY16" fmla="*/ 870767 h 1303363"/>
              <a:gd name="connsiteX17" fmla="*/ 1123842 w 2080164"/>
              <a:gd name="connsiteY17" fmla="*/ 1303364 h 1303363"/>
              <a:gd name="connsiteX18" fmla="*/ 1213983 w 2080164"/>
              <a:gd name="connsiteY18" fmla="*/ 1303364 h 1303363"/>
              <a:gd name="connsiteX19" fmla="*/ 1397832 w 2080164"/>
              <a:gd name="connsiteY19" fmla="*/ 897882 h 1303363"/>
              <a:gd name="connsiteX20" fmla="*/ 1802132 w 2080164"/>
              <a:gd name="connsiteY20" fmla="*/ 1303364 h 1303363"/>
              <a:gd name="connsiteX21" fmla="*/ 1876863 w 2080164"/>
              <a:gd name="connsiteY21" fmla="*/ 1303364 h 1303363"/>
              <a:gd name="connsiteX22" fmla="*/ 1407417 w 2080164"/>
              <a:gd name="connsiteY22" fmla="*/ 826991 h 1303363"/>
              <a:gd name="connsiteX23" fmla="*/ 1412014 w 2080164"/>
              <a:gd name="connsiteY23" fmla="*/ 738419 h 1303363"/>
              <a:gd name="connsiteX24" fmla="*/ 1119742 w 2080164"/>
              <a:gd name="connsiteY24" fmla="*/ 72137 h 1303363"/>
              <a:gd name="connsiteX25" fmla="*/ 2012052 w 2080164"/>
              <a:gd name="connsiteY25" fmla="*/ 1040037 h 1303363"/>
              <a:gd name="connsiteX26" fmla="*/ 1975126 w 2080164"/>
              <a:gd name="connsiteY26" fmla="*/ 1303362 h 1303363"/>
              <a:gd name="connsiteX27" fmla="*/ 2046358 w 2080164"/>
              <a:gd name="connsiteY27" fmla="*/ 1303362 h 1303363"/>
              <a:gd name="connsiteX28" fmla="*/ 2080164 w 2080164"/>
              <a:gd name="connsiteY28" fmla="*/ 1040037 h 1303363"/>
              <a:gd name="connsiteX29" fmla="*/ 1343903 w 2080164"/>
              <a:gd name="connsiteY29" fmla="*/ 738417 h 1303363"/>
              <a:gd name="connsiteX30" fmla="*/ 1341280 w 2080164"/>
              <a:gd name="connsiteY30" fmla="*/ 801289 h 1303363"/>
              <a:gd name="connsiteX31" fmla="*/ 1042218 w 2080164"/>
              <a:gd name="connsiteY31" fmla="*/ 749567 h 1303363"/>
              <a:gd name="connsiteX32" fmla="*/ 710625 w 2080164"/>
              <a:gd name="connsiteY32" fmla="*/ 813213 h 1303363"/>
              <a:gd name="connsiteX33" fmla="*/ 706937 w 2080164"/>
              <a:gd name="connsiteY33" fmla="*/ 738415 h 1303363"/>
              <a:gd name="connsiteX34" fmla="*/ 1025415 w 2080164"/>
              <a:gd name="connsiteY34" fmla="*/ 81607 h 1303363"/>
              <a:gd name="connsiteX35" fmla="*/ 1343901 w 2080164"/>
              <a:gd name="connsiteY35" fmla="*/ 738415 h 1303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080164" h="1303363">
                <a:moveTo>
                  <a:pt x="2080161" y="1040037"/>
                </a:moveTo>
                <a:cubicBezTo>
                  <a:pt x="2080161" y="466569"/>
                  <a:pt x="1613573" y="0"/>
                  <a:pt x="1040081" y="0"/>
                </a:cubicBezTo>
                <a:cubicBezTo>
                  <a:pt x="466587" y="0"/>
                  <a:pt x="0" y="466569"/>
                  <a:pt x="0" y="1040037"/>
                </a:cubicBezTo>
                <a:cubicBezTo>
                  <a:pt x="0" y="1130985"/>
                  <a:pt x="11771" y="1219228"/>
                  <a:pt x="33807" y="1303362"/>
                </a:cubicBezTo>
                <a:lnTo>
                  <a:pt x="105086" y="1303362"/>
                </a:lnTo>
                <a:cubicBezTo>
                  <a:pt x="81131" y="1219634"/>
                  <a:pt x="68088" y="1131392"/>
                  <a:pt x="68088" y="1040037"/>
                </a:cubicBezTo>
                <a:cubicBezTo>
                  <a:pt x="68088" y="542032"/>
                  <a:pt x="444782" y="130849"/>
                  <a:pt x="928100" y="75077"/>
                </a:cubicBezTo>
                <a:cubicBezTo>
                  <a:pt x="750285" y="240774"/>
                  <a:pt x="638826" y="476766"/>
                  <a:pt x="638826" y="738419"/>
                </a:cubicBezTo>
                <a:cubicBezTo>
                  <a:pt x="638826" y="773611"/>
                  <a:pt x="640876" y="808345"/>
                  <a:pt x="644795" y="842540"/>
                </a:cubicBezTo>
                <a:cubicBezTo>
                  <a:pt x="449232" y="938398"/>
                  <a:pt x="293319" y="1102290"/>
                  <a:pt x="207905" y="1303362"/>
                </a:cubicBezTo>
                <a:lnTo>
                  <a:pt x="282360" y="1303362"/>
                </a:lnTo>
                <a:cubicBezTo>
                  <a:pt x="360460" y="1135649"/>
                  <a:pt x="492290" y="997971"/>
                  <a:pt x="655990" y="912652"/>
                </a:cubicBezTo>
                <a:cubicBezTo>
                  <a:pt x="684473" y="1058267"/>
                  <a:pt x="747766" y="1191558"/>
                  <a:pt x="836941" y="1303362"/>
                </a:cubicBezTo>
                <a:lnTo>
                  <a:pt x="926989" y="1303362"/>
                </a:lnTo>
                <a:cubicBezTo>
                  <a:pt x="821332" y="1187884"/>
                  <a:pt x="747422" y="1042975"/>
                  <a:pt x="719419" y="882444"/>
                </a:cubicBezTo>
                <a:cubicBezTo>
                  <a:pt x="818852" y="840832"/>
                  <a:pt x="927873" y="817681"/>
                  <a:pt x="1042222" y="817681"/>
                </a:cubicBezTo>
                <a:cubicBezTo>
                  <a:pt x="1144621" y="817681"/>
                  <a:pt x="1242352" y="837028"/>
                  <a:pt x="1333161" y="870767"/>
                </a:cubicBezTo>
                <a:cubicBezTo>
                  <a:pt x="1306771" y="1035929"/>
                  <a:pt x="1231995" y="1185093"/>
                  <a:pt x="1123842" y="1303364"/>
                </a:cubicBezTo>
                <a:lnTo>
                  <a:pt x="1213983" y="1303364"/>
                </a:lnTo>
                <a:cubicBezTo>
                  <a:pt x="1306229" y="1187796"/>
                  <a:pt x="1370858" y="1049275"/>
                  <a:pt x="1397832" y="897882"/>
                </a:cubicBezTo>
                <a:cubicBezTo>
                  <a:pt x="1575572" y="981534"/>
                  <a:pt x="1719152" y="1125484"/>
                  <a:pt x="1802132" y="1303364"/>
                </a:cubicBezTo>
                <a:lnTo>
                  <a:pt x="1876863" y="1303364"/>
                </a:lnTo>
                <a:cubicBezTo>
                  <a:pt x="1786752" y="1091119"/>
                  <a:pt x="1618166" y="920140"/>
                  <a:pt x="1407417" y="826991"/>
                </a:cubicBezTo>
                <a:cubicBezTo>
                  <a:pt x="1410260" y="797813"/>
                  <a:pt x="1412014" y="768311"/>
                  <a:pt x="1412014" y="738419"/>
                </a:cubicBezTo>
                <a:cubicBezTo>
                  <a:pt x="1412014" y="475268"/>
                  <a:pt x="1299329" y="237974"/>
                  <a:pt x="1119742" y="72137"/>
                </a:cubicBezTo>
                <a:cubicBezTo>
                  <a:pt x="1618474" y="112886"/>
                  <a:pt x="2012052" y="530988"/>
                  <a:pt x="2012052" y="1040037"/>
                </a:cubicBezTo>
                <a:cubicBezTo>
                  <a:pt x="2012052" y="1131379"/>
                  <a:pt x="1999038" y="1219627"/>
                  <a:pt x="1975126" y="1303362"/>
                </a:cubicBezTo>
                <a:lnTo>
                  <a:pt x="2046358" y="1303362"/>
                </a:lnTo>
                <a:cubicBezTo>
                  <a:pt x="2068393" y="1219228"/>
                  <a:pt x="2080164" y="1130985"/>
                  <a:pt x="2080164" y="1040037"/>
                </a:cubicBezTo>
                <a:close/>
                <a:moveTo>
                  <a:pt x="1343903" y="738417"/>
                </a:moveTo>
                <a:cubicBezTo>
                  <a:pt x="1343903" y="759588"/>
                  <a:pt x="1342828" y="780507"/>
                  <a:pt x="1341280" y="801289"/>
                </a:cubicBezTo>
                <a:cubicBezTo>
                  <a:pt x="1247493" y="768371"/>
                  <a:pt x="1147119" y="749567"/>
                  <a:pt x="1042218" y="749567"/>
                </a:cubicBezTo>
                <a:cubicBezTo>
                  <a:pt x="925119" y="749567"/>
                  <a:pt x="813474" y="772630"/>
                  <a:pt x="710625" y="813213"/>
                </a:cubicBezTo>
                <a:cubicBezTo>
                  <a:pt x="708416" y="788537"/>
                  <a:pt x="706937" y="763656"/>
                  <a:pt x="706937" y="738415"/>
                </a:cubicBezTo>
                <a:cubicBezTo>
                  <a:pt x="706937" y="472419"/>
                  <a:pt x="831733" y="235425"/>
                  <a:pt x="1025415" y="81607"/>
                </a:cubicBezTo>
                <a:cubicBezTo>
                  <a:pt x="1219124" y="235425"/>
                  <a:pt x="1343901" y="472419"/>
                  <a:pt x="1343901" y="738415"/>
                </a:cubicBezTo>
                <a:close/>
              </a:path>
            </a:pathLst>
          </a:custGeom>
          <a:solidFill>
            <a:srgbClr val="B4A5D7"/>
          </a:solidFill>
          <a:ln w="180" cap="flat">
            <a:noFill/>
            <a:prstDash val="solid"/>
            <a:miter/>
          </a:ln>
        </p:spPr>
        <p:txBody>
          <a:bodyPr rtlCol="0" anchor="ctr"/>
          <a:lstStyle/>
          <a:p>
            <a:endParaRPr lang="fi-FI"/>
          </a:p>
        </p:txBody>
      </p:sp>
      <p:sp>
        <p:nvSpPr>
          <p:cNvPr id="18" name="Vapaamuotoinen: Muoto 17">
            <a:extLst>
              <a:ext uri="{FF2B5EF4-FFF2-40B4-BE49-F238E27FC236}">
                <a16:creationId xmlns:a16="http://schemas.microsoft.com/office/drawing/2014/main" id="{F1A4A86B-ACFA-5A60-010E-D8C63643E333}"/>
              </a:ext>
              <a:ext uri="{C183D7F6-B498-43B3-948B-1728B52AA6E4}">
                <adec:decorative xmlns:adec="http://schemas.microsoft.com/office/drawing/2017/decorative" val="1"/>
              </a:ext>
            </a:extLst>
          </p:cNvPr>
          <p:cNvSpPr/>
          <p:nvPr/>
        </p:nvSpPr>
        <p:spPr>
          <a:xfrm>
            <a:off x="5056190" y="3813221"/>
            <a:ext cx="2080159" cy="2080074"/>
          </a:xfrm>
          <a:custGeom>
            <a:avLst/>
            <a:gdLst>
              <a:gd name="connsiteX0" fmla="*/ 2080159 w 2080159"/>
              <a:gd name="connsiteY0" fmla="*/ 1040037 h 2080074"/>
              <a:gd name="connsiteX1" fmla="*/ 1040080 w 2080159"/>
              <a:gd name="connsiteY1" fmla="*/ 0 h 2080074"/>
              <a:gd name="connsiteX2" fmla="*/ 0 w 2080159"/>
              <a:gd name="connsiteY2" fmla="*/ 1040037 h 2080074"/>
              <a:gd name="connsiteX3" fmla="*/ 1040080 w 2080159"/>
              <a:gd name="connsiteY3" fmla="*/ 2080074 h 2080074"/>
              <a:gd name="connsiteX4" fmla="*/ 2080159 w 2080159"/>
              <a:gd name="connsiteY4" fmla="*/ 1040037 h 2080074"/>
              <a:gd name="connsiteX5" fmla="*/ 1343901 w 2080159"/>
              <a:gd name="connsiteY5" fmla="*/ 738417 h 2080074"/>
              <a:gd name="connsiteX6" fmla="*/ 1341279 w 2080159"/>
              <a:gd name="connsiteY6" fmla="*/ 801289 h 2080074"/>
              <a:gd name="connsiteX7" fmla="*/ 1042218 w 2080159"/>
              <a:gd name="connsiteY7" fmla="*/ 749567 h 2080074"/>
              <a:gd name="connsiteX8" fmla="*/ 710625 w 2080159"/>
              <a:gd name="connsiteY8" fmla="*/ 813220 h 2080074"/>
              <a:gd name="connsiteX9" fmla="*/ 706935 w 2080159"/>
              <a:gd name="connsiteY9" fmla="*/ 738415 h 2080074"/>
              <a:gd name="connsiteX10" fmla="*/ 1025414 w 2080159"/>
              <a:gd name="connsiteY10" fmla="*/ 81608 h 2080074"/>
              <a:gd name="connsiteX11" fmla="*/ 1343900 w 2080159"/>
              <a:gd name="connsiteY11" fmla="*/ 738415 h 2080074"/>
              <a:gd name="connsiteX12" fmla="*/ 968275 w 2080159"/>
              <a:gd name="connsiteY12" fmla="*/ 1437156 h 2080074"/>
              <a:gd name="connsiteX13" fmla="*/ 504947 w 2080159"/>
              <a:gd name="connsiteY13" fmla="*/ 1577331 h 2080074"/>
              <a:gd name="connsiteX14" fmla="*/ 214693 w 2080159"/>
              <a:gd name="connsiteY14" fmla="*/ 1524498 h 2080074"/>
              <a:gd name="connsiteX15" fmla="*/ 655988 w 2080159"/>
              <a:gd name="connsiteY15" fmla="*/ 912650 h 2080074"/>
              <a:gd name="connsiteX16" fmla="*/ 968275 w 2080159"/>
              <a:gd name="connsiteY16" fmla="*/ 1437156 h 2080074"/>
              <a:gd name="connsiteX17" fmla="*/ 719414 w 2080159"/>
              <a:gd name="connsiteY17" fmla="*/ 882443 h 2080074"/>
              <a:gd name="connsiteX18" fmla="*/ 1042218 w 2080159"/>
              <a:gd name="connsiteY18" fmla="*/ 817679 h 2080074"/>
              <a:gd name="connsiteX19" fmla="*/ 1333156 w 2080159"/>
              <a:gd name="connsiteY19" fmla="*/ 870765 h 2080074"/>
              <a:gd name="connsiteX20" fmla="*/ 1025414 w 2080159"/>
              <a:gd name="connsiteY20" fmla="*/ 1395158 h 2080074"/>
              <a:gd name="connsiteX21" fmla="*/ 719412 w 2080159"/>
              <a:gd name="connsiteY21" fmla="*/ 882444 h 2080074"/>
              <a:gd name="connsiteX22" fmla="*/ 1397827 w 2080159"/>
              <a:gd name="connsiteY22" fmla="*/ 897880 h 2080074"/>
              <a:gd name="connsiteX23" fmla="*/ 1867919 w 2080159"/>
              <a:gd name="connsiteY23" fmla="*/ 1512841 h 2080074"/>
              <a:gd name="connsiteX24" fmla="*/ 1545914 w 2080159"/>
              <a:gd name="connsiteY24" fmla="*/ 1577331 h 2080074"/>
              <a:gd name="connsiteX25" fmla="*/ 1082580 w 2080159"/>
              <a:gd name="connsiteY25" fmla="*/ 1437156 h 2080074"/>
              <a:gd name="connsiteX26" fmla="*/ 1397827 w 2080159"/>
              <a:gd name="connsiteY26" fmla="*/ 897880 h 2080074"/>
              <a:gd name="connsiteX27" fmla="*/ 253143 w 2080159"/>
              <a:gd name="connsiteY27" fmla="*/ 1608225 h 2080074"/>
              <a:gd name="connsiteX28" fmla="*/ 504945 w 2080159"/>
              <a:gd name="connsiteY28" fmla="*/ 1645424 h 2080074"/>
              <a:gd name="connsiteX29" fmla="*/ 1025414 w 2080159"/>
              <a:gd name="connsiteY29" fmla="*/ 1480063 h 2080074"/>
              <a:gd name="connsiteX30" fmla="*/ 1545914 w 2080159"/>
              <a:gd name="connsiteY30" fmla="*/ 1645424 h 2080074"/>
              <a:gd name="connsiteX31" fmla="*/ 1836168 w 2080159"/>
              <a:gd name="connsiteY31" fmla="*/ 1596000 h 2080074"/>
              <a:gd name="connsiteX32" fmla="*/ 1040078 w 2080159"/>
              <a:gd name="connsiteY32" fmla="*/ 2011964 h 2080074"/>
              <a:gd name="connsiteX33" fmla="*/ 253145 w 2080159"/>
              <a:gd name="connsiteY33" fmla="*/ 1608225 h 2080074"/>
              <a:gd name="connsiteX34" fmla="*/ 928095 w 2080159"/>
              <a:gd name="connsiteY34" fmla="*/ 75075 h 2080074"/>
              <a:gd name="connsiteX35" fmla="*/ 638820 w 2080159"/>
              <a:gd name="connsiteY35" fmla="*/ 738417 h 2080074"/>
              <a:gd name="connsiteX36" fmla="*/ 644790 w 2080159"/>
              <a:gd name="connsiteY36" fmla="*/ 842538 h 2080074"/>
              <a:gd name="connsiteX37" fmla="*/ 159990 w 2080159"/>
              <a:gd name="connsiteY37" fmla="*/ 1449879 h 2080074"/>
              <a:gd name="connsiteX38" fmla="*/ 68084 w 2080159"/>
              <a:gd name="connsiteY38" fmla="*/ 1040035 h 2080074"/>
              <a:gd name="connsiteX39" fmla="*/ 928095 w 2080159"/>
              <a:gd name="connsiteY39" fmla="*/ 75075 h 2080074"/>
              <a:gd name="connsiteX40" fmla="*/ 2012043 w 2080159"/>
              <a:gd name="connsiteY40" fmla="*/ 1040035 h 2080074"/>
              <a:gd name="connsiteX41" fmla="*/ 1923240 w 2080159"/>
              <a:gd name="connsiteY41" fmla="*/ 1443529 h 2080074"/>
              <a:gd name="connsiteX42" fmla="*/ 1407406 w 2080159"/>
              <a:gd name="connsiteY42" fmla="*/ 826987 h 2080074"/>
              <a:gd name="connsiteX43" fmla="*/ 1412004 w 2080159"/>
              <a:gd name="connsiteY43" fmla="*/ 738415 h 2080074"/>
              <a:gd name="connsiteX44" fmla="*/ 1119727 w 2080159"/>
              <a:gd name="connsiteY44" fmla="*/ 72134 h 2080074"/>
              <a:gd name="connsiteX45" fmla="*/ 2012041 w 2080159"/>
              <a:gd name="connsiteY45" fmla="*/ 1040033 h 2080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080159" h="2080074">
                <a:moveTo>
                  <a:pt x="2080159" y="1040037"/>
                </a:moveTo>
                <a:cubicBezTo>
                  <a:pt x="2080159" y="466568"/>
                  <a:pt x="1613572" y="0"/>
                  <a:pt x="1040080" y="0"/>
                </a:cubicBezTo>
                <a:cubicBezTo>
                  <a:pt x="466586" y="0"/>
                  <a:pt x="0" y="466568"/>
                  <a:pt x="0" y="1040037"/>
                </a:cubicBezTo>
                <a:cubicBezTo>
                  <a:pt x="0" y="1613508"/>
                  <a:pt x="466586" y="2080074"/>
                  <a:pt x="1040080" y="2080074"/>
                </a:cubicBezTo>
                <a:cubicBezTo>
                  <a:pt x="1613572" y="2080074"/>
                  <a:pt x="2080159" y="1613508"/>
                  <a:pt x="2080159" y="1040037"/>
                </a:cubicBezTo>
                <a:close/>
                <a:moveTo>
                  <a:pt x="1343901" y="738417"/>
                </a:moveTo>
                <a:cubicBezTo>
                  <a:pt x="1343901" y="759588"/>
                  <a:pt x="1342829" y="780507"/>
                  <a:pt x="1341279" y="801289"/>
                </a:cubicBezTo>
                <a:cubicBezTo>
                  <a:pt x="1247491" y="768370"/>
                  <a:pt x="1147118" y="749567"/>
                  <a:pt x="1042218" y="749567"/>
                </a:cubicBezTo>
                <a:cubicBezTo>
                  <a:pt x="925117" y="749567"/>
                  <a:pt x="813474" y="772629"/>
                  <a:pt x="710625" y="813220"/>
                </a:cubicBezTo>
                <a:cubicBezTo>
                  <a:pt x="708415" y="788544"/>
                  <a:pt x="706935" y="763656"/>
                  <a:pt x="706935" y="738415"/>
                </a:cubicBezTo>
                <a:cubicBezTo>
                  <a:pt x="706935" y="472419"/>
                  <a:pt x="831732" y="235426"/>
                  <a:pt x="1025414" y="81608"/>
                </a:cubicBezTo>
                <a:cubicBezTo>
                  <a:pt x="1219125" y="235426"/>
                  <a:pt x="1343900" y="472419"/>
                  <a:pt x="1343900" y="738415"/>
                </a:cubicBezTo>
                <a:close/>
                <a:moveTo>
                  <a:pt x="968275" y="1437156"/>
                </a:moveTo>
                <a:cubicBezTo>
                  <a:pt x="835402" y="1525548"/>
                  <a:pt x="676161" y="1577331"/>
                  <a:pt x="504947" y="1577331"/>
                </a:cubicBezTo>
                <a:cubicBezTo>
                  <a:pt x="402802" y="1577331"/>
                  <a:pt x="305299" y="1558054"/>
                  <a:pt x="214693" y="1524498"/>
                </a:cubicBezTo>
                <a:cubicBezTo>
                  <a:pt x="257152" y="1258025"/>
                  <a:pt x="424811" y="1033141"/>
                  <a:pt x="655988" y="912650"/>
                </a:cubicBezTo>
                <a:cubicBezTo>
                  <a:pt x="696948" y="1122053"/>
                  <a:pt x="809881" y="1305989"/>
                  <a:pt x="968275" y="1437156"/>
                </a:cubicBezTo>
                <a:close/>
                <a:moveTo>
                  <a:pt x="719414" y="882443"/>
                </a:moveTo>
                <a:cubicBezTo>
                  <a:pt x="818846" y="840830"/>
                  <a:pt x="927868" y="817679"/>
                  <a:pt x="1042218" y="817679"/>
                </a:cubicBezTo>
                <a:cubicBezTo>
                  <a:pt x="1144615" y="817679"/>
                  <a:pt x="1242348" y="837026"/>
                  <a:pt x="1333156" y="870765"/>
                </a:cubicBezTo>
                <a:cubicBezTo>
                  <a:pt x="1299372" y="1082195"/>
                  <a:pt x="1186298" y="1267407"/>
                  <a:pt x="1025414" y="1395158"/>
                </a:cubicBezTo>
                <a:cubicBezTo>
                  <a:pt x="867494" y="1269751"/>
                  <a:pt x="755449" y="1089028"/>
                  <a:pt x="719412" y="882444"/>
                </a:cubicBezTo>
                <a:close/>
                <a:moveTo>
                  <a:pt x="1397827" y="897880"/>
                </a:moveTo>
                <a:cubicBezTo>
                  <a:pt x="1641163" y="1012402"/>
                  <a:pt x="1820501" y="1239930"/>
                  <a:pt x="1867919" y="1512841"/>
                </a:cubicBezTo>
                <a:cubicBezTo>
                  <a:pt x="1768716" y="1554251"/>
                  <a:pt x="1659986" y="1577331"/>
                  <a:pt x="1545914" y="1577331"/>
                </a:cubicBezTo>
                <a:cubicBezTo>
                  <a:pt x="1374700" y="1577331"/>
                  <a:pt x="1215459" y="1525546"/>
                  <a:pt x="1082580" y="1437156"/>
                </a:cubicBezTo>
                <a:cubicBezTo>
                  <a:pt x="1244691" y="1302891"/>
                  <a:pt x="1359420" y="1113431"/>
                  <a:pt x="1397827" y="897880"/>
                </a:cubicBezTo>
                <a:close/>
                <a:moveTo>
                  <a:pt x="253143" y="1608225"/>
                </a:moveTo>
                <a:cubicBezTo>
                  <a:pt x="333227" y="1631694"/>
                  <a:pt x="417367" y="1645424"/>
                  <a:pt x="504945" y="1645424"/>
                </a:cubicBezTo>
                <a:cubicBezTo>
                  <a:pt x="698629" y="1645424"/>
                  <a:pt x="877922" y="1583891"/>
                  <a:pt x="1025414" y="1480063"/>
                </a:cubicBezTo>
                <a:cubicBezTo>
                  <a:pt x="1172930" y="1583891"/>
                  <a:pt x="1352231" y="1645424"/>
                  <a:pt x="1545914" y="1645424"/>
                </a:cubicBezTo>
                <a:cubicBezTo>
                  <a:pt x="1647646" y="1645424"/>
                  <a:pt x="1744858" y="1627167"/>
                  <a:pt x="1836168" y="1596000"/>
                </a:cubicBezTo>
                <a:cubicBezTo>
                  <a:pt x="1660240" y="1847086"/>
                  <a:pt x="1369257" y="2011964"/>
                  <a:pt x="1040078" y="2011964"/>
                </a:cubicBezTo>
                <a:cubicBezTo>
                  <a:pt x="716359" y="2011964"/>
                  <a:pt x="429893" y="1852299"/>
                  <a:pt x="253145" y="1608225"/>
                </a:cubicBezTo>
                <a:close/>
                <a:moveTo>
                  <a:pt x="928095" y="75075"/>
                </a:moveTo>
                <a:cubicBezTo>
                  <a:pt x="750281" y="240772"/>
                  <a:pt x="638820" y="476764"/>
                  <a:pt x="638820" y="738417"/>
                </a:cubicBezTo>
                <a:cubicBezTo>
                  <a:pt x="638820" y="773609"/>
                  <a:pt x="640873" y="808343"/>
                  <a:pt x="644790" y="842538"/>
                </a:cubicBezTo>
                <a:cubicBezTo>
                  <a:pt x="403569" y="960777"/>
                  <a:pt x="222663" y="1182520"/>
                  <a:pt x="159990" y="1449879"/>
                </a:cubicBezTo>
                <a:cubicBezTo>
                  <a:pt x="101645" y="1325133"/>
                  <a:pt x="68084" y="1186588"/>
                  <a:pt x="68084" y="1040035"/>
                </a:cubicBezTo>
                <a:cubicBezTo>
                  <a:pt x="68084" y="542030"/>
                  <a:pt x="444777" y="130847"/>
                  <a:pt x="928095" y="75075"/>
                </a:cubicBezTo>
                <a:close/>
                <a:moveTo>
                  <a:pt x="2012043" y="1040035"/>
                </a:moveTo>
                <a:cubicBezTo>
                  <a:pt x="2012043" y="1184086"/>
                  <a:pt x="1979694" y="1320440"/>
                  <a:pt x="1923240" y="1443529"/>
                </a:cubicBezTo>
                <a:cubicBezTo>
                  <a:pt x="1856334" y="1167083"/>
                  <a:pt x="1662826" y="939878"/>
                  <a:pt x="1407406" y="826987"/>
                </a:cubicBezTo>
                <a:cubicBezTo>
                  <a:pt x="1410252" y="797809"/>
                  <a:pt x="1412004" y="768307"/>
                  <a:pt x="1412004" y="738415"/>
                </a:cubicBezTo>
                <a:cubicBezTo>
                  <a:pt x="1412004" y="475265"/>
                  <a:pt x="1299318" y="237971"/>
                  <a:pt x="1119727" y="72134"/>
                </a:cubicBezTo>
                <a:cubicBezTo>
                  <a:pt x="1618463" y="112882"/>
                  <a:pt x="2012041" y="530985"/>
                  <a:pt x="2012041" y="1040033"/>
                </a:cubicBezTo>
                <a:close/>
              </a:path>
            </a:pathLst>
          </a:custGeom>
          <a:solidFill>
            <a:srgbClr val="B4A5D7"/>
          </a:solidFill>
          <a:ln w="180" cap="flat">
            <a:noFill/>
            <a:prstDash val="solid"/>
            <a:miter/>
          </a:ln>
        </p:spPr>
        <p:txBody>
          <a:bodyPr rtlCol="0" anchor="ctr"/>
          <a:lstStyle/>
          <a:p>
            <a:endParaRPr lang="fi-FI"/>
          </a:p>
        </p:txBody>
      </p:sp>
      <p:sp>
        <p:nvSpPr>
          <p:cNvPr id="19" name="Vapaamuotoinen: Muoto 18">
            <a:extLst>
              <a:ext uri="{FF2B5EF4-FFF2-40B4-BE49-F238E27FC236}">
                <a16:creationId xmlns:a16="http://schemas.microsoft.com/office/drawing/2014/main" id="{DC91A31F-D0BF-772B-9AD7-8ECCE71DD3AC}"/>
              </a:ext>
              <a:ext uri="{C183D7F6-B498-43B3-948B-1728B52AA6E4}">
                <adec:decorative xmlns:adec="http://schemas.microsoft.com/office/drawing/2017/decorative" val="1"/>
              </a:ext>
            </a:extLst>
          </p:cNvPr>
          <p:cNvSpPr/>
          <p:nvPr/>
        </p:nvSpPr>
        <p:spPr>
          <a:xfrm>
            <a:off x="4050097" y="5554659"/>
            <a:ext cx="2080164" cy="1303363"/>
          </a:xfrm>
          <a:custGeom>
            <a:avLst/>
            <a:gdLst>
              <a:gd name="connsiteX0" fmla="*/ 2080161 w 2080164"/>
              <a:gd name="connsiteY0" fmla="*/ 1040037 h 1303363"/>
              <a:gd name="connsiteX1" fmla="*/ 1040080 w 2080164"/>
              <a:gd name="connsiteY1" fmla="*/ 0 h 1303363"/>
              <a:gd name="connsiteX2" fmla="*/ 0 w 2080164"/>
              <a:gd name="connsiteY2" fmla="*/ 1040037 h 1303363"/>
              <a:gd name="connsiteX3" fmla="*/ 33807 w 2080164"/>
              <a:gd name="connsiteY3" fmla="*/ 1303362 h 1303363"/>
              <a:gd name="connsiteX4" fmla="*/ 105087 w 2080164"/>
              <a:gd name="connsiteY4" fmla="*/ 1303362 h 1303363"/>
              <a:gd name="connsiteX5" fmla="*/ 68088 w 2080164"/>
              <a:gd name="connsiteY5" fmla="*/ 1040037 h 1303363"/>
              <a:gd name="connsiteX6" fmla="*/ 928100 w 2080164"/>
              <a:gd name="connsiteY6" fmla="*/ 75077 h 1303363"/>
              <a:gd name="connsiteX7" fmla="*/ 638826 w 2080164"/>
              <a:gd name="connsiteY7" fmla="*/ 738419 h 1303363"/>
              <a:gd name="connsiteX8" fmla="*/ 644795 w 2080164"/>
              <a:gd name="connsiteY8" fmla="*/ 842540 h 1303363"/>
              <a:gd name="connsiteX9" fmla="*/ 207905 w 2080164"/>
              <a:gd name="connsiteY9" fmla="*/ 1303362 h 1303363"/>
              <a:gd name="connsiteX10" fmla="*/ 282360 w 2080164"/>
              <a:gd name="connsiteY10" fmla="*/ 1303362 h 1303363"/>
              <a:gd name="connsiteX11" fmla="*/ 655991 w 2080164"/>
              <a:gd name="connsiteY11" fmla="*/ 912652 h 1303363"/>
              <a:gd name="connsiteX12" fmla="*/ 836942 w 2080164"/>
              <a:gd name="connsiteY12" fmla="*/ 1303362 h 1303363"/>
              <a:gd name="connsiteX13" fmla="*/ 926990 w 2080164"/>
              <a:gd name="connsiteY13" fmla="*/ 1303362 h 1303363"/>
              <a:gd name="connsiteX14" fmla="*/ 719419 w 2080164"/>
              <a:gd name="connsiteY14" fmla="*/ 882444 h 1303363"/>
              <a:gd name="connsiteX15" fmla="*/ 1042222 w 2080164"/>
              <a:gd name="connsiteY15" fmla="*/ 817681 h 1303363"/>
              <a:gd name="connsiteX16" fmla="*/ 1333160 w 2080164"/>
              <a:gd name="connsiteY16" fmla="*/ 870767 h 1303363"/>
              <a:gd name="connsiteX17" fmla="*/ 1123842 w 2080164"/>
              <a:gd name="connsiteY17" fmla="*/ 1303364 h 1303363"/>
              <a:gd name="connsiteX18" fmla="*/ 1213983 w 2080164"/>
              <a:gd name="connsiteY18" fmla="*/ 1303364 h 1303363"/>
              <a:gd name="connsiteX19" fmla="*/ 1397833 w 2080164"/>
              <a:gd name="connsiteY19" fmla="*/ 897882 h 1303363"/>
              <a:gd name="connsiteX20" fmla="*/ 1802132 w 2080164"/>
              <a:gd name="connsiteY20" fmla="*/ 1303364 h 1303363"/>
              <a:gd name="connsiteX21" fmla="*/ 1876861 w 2080164"/>
              <a:gd name="connsiteY21" fmla="*/ 1303364 h 1303363"/>
              <a:gd name="connsiteX22" fmla="*/ 1407417 w 2080164"/>
              <a:gd name="connsiteY22" fmla="*/ 826991 h 1303363"/>
              <a:gd name="connsiteX23" fmla="*/ 1412014 w 2080164"/>
              <a:gd name="connsiteY23" fmla="*/ 738419 h 1303363"/>
              <a:gd name="connsiteX24" fmla="*/ 1119735 w 2080164"/>
              <a:gd name="connsiteY24" fmla="*/ 72137 h 1303363"/>
              <a:gd name="connsiteX25" fmla="*/ 2012052 w 2080164"/>
              <a:gd name="connsiteY25" fmla="*/ 1040037 h 1303363"/>
              <a:gd name="connsiteX26" fmla="*/ 1975127 w 2080164"/>
              <a:gd name="connsiteY26" fmla="*/ 1303362 h 1303363"/>
              <a:gd name="connsiteX27" fmla="*/ 2046358 w 2080164"/>
              <a:gd name="connsiteY27" fmla="*/ 1303362 h 1303363"/>
              <a:gd name="connsiteX28" fmla="*/ 2080165 w 2080164"/>
              <a:gd name="connsiteY28" fmla="*/ 1040037 h 1303363"/>
              <a:gd name="connsiteX29" fmla="*/ 1343901 w 2080164"/>
              <a:gd name="connsiteY29" fmla="*/ 738417 h 1303363"/>
              <a:gd name="connsiteX30" fmla="*/ 1341278 w 2080164"/>
              <a:gd name="connsiteY30" fmla="*/ 801289 h 1303363"/>
              <a:gd name="connsiteX31" fmla="*/ 1042218 w 2080164"/>
              <a:gd name="connsiteY31" fmla="*/ 749567 h 1303363"/>
              <a:gd name="connsiteX32" fmla="*/ 710626 w 2080164"/>
              <a:gd name="connsiteY32" fmla="*/ 813213 h 1303363"/>
              <a:gd name="connsiteX33" fmla="*/ 706937 w 2080164"/>
              <a:gd name="connsiteY33" fmla="*/ 738415 h 1303363"/>
              <a:gd name="connsiteX34" fmla="*/ 1025416 w 2080164"/>
              <a:gd name="connsiteY34" fmla="*/ 81607 h 1303363"/>
              <a:gd name="connsiteX35" fmla="*/ 1343900 w 2080164"/>
              <a:gd name="connsiteY35" fmla="*/ 738415 h 1303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080164" h="1303363">
                <a:moveTo>
                  <a:pt x="2080161" y="1040037"/>
                </a:moveTo>
                <a:cubicBezTo>
                  <a:pt x="2080161" y="466569"/>
                  <a:pt x="1613574" y="0"/>
                  <a:pt x="1040080" y="0"/>
                </a:cubicBezTo>
                <a:cubicBezTo>
                  <a:pt x="466587" y="0"/>
                  <a:pt x="0" y="466569"/>
                  <a:pt x="0" y="1040037"/>
                </a:cubicBezTo>
                <a:cubicBezTo>
                  <a:pt x="0" y="1130985"/>
                  <a:pt x="11771" y="1219228"/>
                  <a:pt x="33807" y="1303362"/>
                </a:cubicBezTo>
                <a:lnTo>
                  <a:pt x="105087" y="1303362"/>
                </a:lnTo>
                <a:cubicBezTo>
                  <a:pt x="81132" y="1219634"/>
                  <a:pt x="68088" y="1131392"/>
                  <a:pt x="68088" y="1040037"/>
                </a:cubicBezTo>
                <a:cubicBezTo>
                  <a:pt x="68088" y="542032"/>
                  <a:pt x="444780" y="130849"/>
                  <a:pt x="928100" y="75077"/>
                </a:cubicBezTo>
                <a:cubicBezTo>
                  <a:pt x="750285" y="240774"/>
                  <a:pt x="638826" y="476766"/>
                  <a:pt x="638826" y="738419"/>
                </a:cubicBezTo>
                <a:cubicBezTo>
                  <a:pt x="638826" y="773611"/>
                  <a:pt x="640876" y="808345"/>
                  <a:pt x="644795" y="842540"/>
                </a:cubicBezTo>
                <a:cubicBezTo>
                  <a:pt x="449232" y="938398"/>
                  <a:pt x="293320" y="1102290"/>
                  <a:pt x="207905" y="1303362"/>
                </a:cubicBezTo>
                <a:lnTo>
                  <a:pt x="282360" y="1303362"/>
                </a:lnTo>
                <a:cubicBezTo>
                  <a:pt x="360461" y="1135649"/>
                  <a:pt x="492290" y="997971"/>
                  <a:pt x="655991" y="912652"/>
                </a:cubicBezTo>
                <a:cubicBezTo>
                  <a:pt x="684473" y="1058267"/>
                  <a:pt x="747767" y="1191558"/>
                  <a:pt x="836942" y="1303362"/>
                </a:cubicBezTo>
                <a:lnTo>
                  <a:pt x="926990" y="1303362"/>
                </a:lnTo>
                <a:cubicBezTo>
                  <a:pt x="821332" y="1187884"/>
                  <a:pt x="747423" y="1042975"/>
                  <a:pt x="719419" y="882444"/>
                </a:cubicBezTo>
                <a:cubicBezTo>
                  <a:pt x="818852" y="840832"/>
                  <a:pt x="927874" y="817681"/>
                  <a:pt x="1042222" y="817681"/>
                </a:cubicBezTo>
                <a:cubicBezTo>
                  <a:pt x="1144621" y="817681"/>
                  <a:pt x="1242352" y="837028"/>
                  <a:pt x="1333160" y="870767"/>
                </a:cubicBezTo>
                <a:cubicBezTo>
                  <a:pt x="1306771" y="1035929"/>
                  <a:pt x="1231996" y="1185093"/>
                  <a:pt x="1123842" y="1303364"/>
                </a:cubicBezTo>
                <a:lnTo>
                  <a:pt x="1213983" y="1303364"/>
                </a:lnTo>
                <a:cubicBezTo>
                  <a:pt x="1306229" y="1187796"/>
                  <a:pt x="1370859" y="1049275"/>
                  <a:pt x="1397833" y="897882"/>
                </a:cubicBezTo>
                <a:cubicBezTo>
                  <a:pt x="1575572" y="981534"/>
                  <a:pt x="1719152" y="1125484"/>
                  <a:pt x="1802132" y="1303364"/>
                </a:cubicBezTo>
                <a:lnTo>
                  <a:pt x="1876861" y="1303364"/>
                </a:lnTo>
                <a:cubicBezTo>
                  <a:pt x="1786750" y="1091119"/>
                  <a:pt x="1618166" y="920140"/>
                  <a:pt x="1407417" y="826991"/>
                </a:cubicBezTo>
                <a:cubicBezTo>
                  <a:pt x="1410261" y="797813"/>
                  <a:pt x="1412014" y="768311"/>
                  <a:pt x="1412014" y="738419"/>
                </a:cubicBezTo>
                <a:cubicBezTo>
                  <a:pt x="1412014" y="475268"/>
                  <a:pt x="1299327" y="237974"/>
                  <a:pt x="1119735" y="72137"/>
                </a:cubicBezTo>
                <a:cubicBezTo>
                  <a:pt x="1618474" y="112886"/>
                  <a:pt x="2012052" y="530988"/>
                  <a:pt x="2012052" y="1040037"/>
                </a:cubicBezTo>
                <a:cubicBezTo>
                  <a:pt x="2012052" y="1131379"/>
                  <a:pt x="1999039" y="1219627"/>
                  <a:pt x="1975127" y="1303362"/>
                </a:cubicBezTo>
                <a:lnTo>
                  <a:pt x="2046358" y="1303362"/>
                </a:lnTo>
                <a:cubicBezTo>
                  <a:pt x="2068394" y="1219228"/>
                  <a:pt x="2080165" y="1130985"/>
                  <a:pt x="2080165" y="1040037"/>
                </a:cubicBezTo>
                <a:close/>
                <a:moveTo>
                  <a:pt x="1343901" y="738417"/>
                </a:moveTo>
                <a:cubicBezTo>
                  <a:pt x="1343901" y="759588"/>
                  <a:pt x="1342829" y="780507"/>
                  <a:pt x="1341278" y="801289"/>
                </a:cubicBezTo>
                <a:cubicBezTo>
                  <a:pt x="1247494" y="768371"/>
                  <a:pt x="1147120" y="749567"/>
                  <a:pt x="1042218" y="749567"/>
                </a:cubicBezTo>
                <a:cubicBezTo>
                  <a:pt x="925119" y="749567"/>
                  <a:pt x="813475" y="772630"/>
                  <a:pt x="710626" y="813213"/>
                </a:cubicBezTo>
                <a:cubicBezTo>
                  <a:pt x="708417" y="788537"/>
                  <a:pt x="706937" y="763656"/>
                  <a:pt x="706937" y="738415"/>
                </a:cubicBezTo>
                <a:cubicBezTo>
                  <a:pt x="706937" y="472419"/>
                  <a:pt x="831734" y="235425"/>
                  <a:pt x="1025416" y="81607"/>
                </a:cubicBezTo>
                <a:cubicBezTo>
                  <a:pt x="1219125" y="235425"/>
                  <a:pt x="1343900" y="472419"/>
                  <a:pt x="1343900" y="738415"/>
                </a:cubicBezTo>
                <a:close/>
              </a:path>
            </a:pathLst>
          </a:custGeom>
          <a:solidFill>
            <a:srgbClr val="B4A5D7"/>
          </a:solidFill>
          <a:ln w="180" cap="flat">
            <a:noFill/>
            <a:prstDash val="solid"/>
            <a:miter/>
          </a:ln>
        </p:spPr>
        <p:txBody>
          <a:bodyPr rtlCol="0" anchor="ctr"/>
          <a:lstStyle/>
          <a:p>
            <a:endParaRPr lang="fi-FI"/>
          </a:p>
        </p:txBody>
      </p:sp>
      <p:sp>
        <p:nvSpPr>
          <p:cNvPr id="20" name="Vapaamuotoinen: Muoto 19">
            <a:extLst>
              <a:ext uri="{FF2B5EF4-FFF2-40B4-BE49-F238E27FC236}">
                <a16:creationId xmlns:a16="http://schemas.microsoft.com/office/drawing/2014/main" id="{6273F903-6965-9F66-AD89-E6ED9F14793C}"/>
              </a:ext>
              <a:ext uri="{C183D7F6-B498-43B3-948B-1728B52AA6E4}">
                <adec:decorative xmlns:adec="http://schemas.microsoft.com/office/drawing/2017/decorative" val="1"/>
              </a:ext>
            </a:extLst>
          </p:cNvPr>
          <p:cNvSpPr/>
          <p:nvPr/>
        </p:nvSpPr>
        <p:spPr>
          <a:xfrm>
            <a:off x="3044005" y="3813221"/>
            <a:ext cx="2080159" cy="2080074"/>
          </a:xfrm>
          <a:custGeom>
            <a:avLst/>
            <a:gdLst>
              <a:gd name="connsiteX0" fmla="*/ 2080159 w 2080159"/>
              <a:gd name="connsiteY0" fmla="*/ 1040037 h 2080074"/>
              <a:gd name="connsiteX1" fmla="*/ 1040080 w 2080159"/>
              <a:gd name="connsiteY1" fmla="*/ 0 h 2080074"/>
              <a:gd name="connsiteX2" fmla="*/ 0 w 2080159"/>
              <a:gd name="connsiteY2" fmla="*/ 1040037 h 2080074"/>
              <a:gd name="connsiteX3" fmla="*/ 1040080 w 2080159"/>
              <a:gd name="connsiteY3" fmla="*/ 2080074 h 2080074"/>
              <a:gd name="connsiteX4" fmla="*/ 2080159 w 2080159"/>
              <a:gd name="connsiteY4" fmla="*/ 1040037 h 2080074"/>
              <a:gd name="connsiteX5" fmla="*/ 1343901 w 2080159"/>
              <a:gd name="connsiteY5" fmla="*/ 738417 h 2080074"/>
              <a:gd name="connsiteX6" fmla="*/ 1341278 w 2080159"/>
              <a:gd name="connsiteY6" fmla="*/ 801289 h 2080074"/>
              <a:gd name="connsiteX7" fmla="*/ 1042218 w 2080159"/>
              <a:gd name="connsiteY7" fmla="*/ 749567 h 2080074"/>
              <a:gd name="connsiteX8" fmla="*/ 710625 w 2080159"/>
              <a:gd name="connsiteY8" fmla="*/ 813220 h 2080074"/>
              <a:gd name="connsiteX9" fmla="*/ 706935 w 2080159"/>
              <a:gd name="connsiteY9" fmla="*/ 738415 h 2080074"/>
              <a:gd name="connsiteX10" fmla="*/ 1025414 w 2080159"/>
              <a:gd name="connsiteY10" fmla="*/ 81608 h 2080074"/>
              <a:gd name="connsiteX11" fmla="*/ 1343900 w 2080159"/>
              <a:gd name="connsiteY11" fmla="*/ 738415 h 2080074"/>
              <a:gd name="connsiteX12" fmla="*/ 968274 w 2080159"/>
              <a:gd name="connsiteY12" fmla="*/ 1437156 h 2080074"/>
              <a:gd name="connsiteX13" fmla="*/ 504945 w 2080159"/>
              <a:gd name="connsiteY13" fmla="*/ 1577331 h 2080074"/>
              <a:gd name="connsiteX14" fmla="*/ 214693 w 2080159"/>
              <a:gd name="connsiteY14" fmla="*/ 1524498 h 2080074"/>
              <a:gd name="connsiteX15" fmla="*/ 655988 w 2080159"/>
              <a:gd name="connsiteY15" fmla="*/ 912650 h 2080074"/>
              <a:gd name="connsiteX16" fmla="*/ 968274 w 2080159"/>
              <a:gd name="connsiteY16" fmla="*/ 1437156 h 2080074"/>
              <a:gd name="connsiteX17" fmla="*/ 719414 w 2080159"/>
              <a:gd name="connsiteY17" fmla="*/ 882443 h 2080074"/>
              <a:gd name="connsiteX18" fmla="*/ 1042218 w 2080159"/>
              <a:gd name="connsiteY18" fmla="*/ 817679 h 2080074"/>
              <a:gd name="connsiteX19" fmla="*/ 1333156 w 2080159"/>
              <a:gd name="connsiteY19" fmla="*/ 870765 h 2080074"/>
              <a:gd name="connsiteX20" fmla="*/ 1025414 w 2080159"/>
              <a:gd name="connsiteY20" fmla="*/ 1395158 h 2080074"/>
              <a:gd name="connsiteX21" fmla="*/ 719412 w 2080159"/>
              <a:gd name="connsiteY21" fmla="*/ 882444 h 2080074"/>
              <a:gd name="connsiteX22" fmla="*/ 1397827 w 2080159"/>
              <a:gd name="connsiteY22" fmla="*/ 897880 h 2080074"/>
              <a:gd name="connsiteX23" fmla="*/ 1867918 w 2080159"/>
              <a:gd name="connsiteY23" fmla="*/ 1512841 h 2080074"/>
              <a:gd name="connsiteX24" fmla="*/ 1545914 w 2080159"/>
              <a:gd name="connsiteY24" fmla="*/ 1577331 h 2080074"/>
              <a:gd name="connsiteX25" fmla="*/ 1082580 w 2080159"/>
              <a:gd name="connsiteY25" fmla="*/ 1437156 h 2080074"/>
              <a:gd name="connsiteX26" fmla="*/ 1397827 w 2080159"/>
              <a:gd name="connsiteY26" fmla="*/ 897880 h 2080074"/>
              <a:gd name="connsiteX27" fmla="*/ 253143 w 2080159"/>
              <a:gd name="connsiteY27" fmla="*/ 1608225 h 2080074"/>
              <a:gd name="connsiteX28" fmla="*/ 504943 w 2080159"/>
              <a:gd name="connsiteY28" fmla="*/ 1645424 h 2080074"/>
              <a:gd name="connsiteX29" fmla="*/ 1025414 w 2080159"/>
              <a:gd name="connsiteY29" fmla="*/ 1480063 h 2080074"/>
              <a:gd name="connsiteX30" fmla="*/ 1545914 w 2080159"/>
              <a:gd name="connsiteY30" fmla="*/ 1645424 h 2080074"/>
              <a:gd name="connsiteX31" fmla="*/ 1836168 w 2080159"/>
              <a:gd name="connsiteY31" fmla="*/ 1596000 h 2080074"/>
              <a:gd name="connsiteX32" fmla="*/ 1040078 w 2080159"/>
              <a:gd name="connsiteY32" fmla="*/ 2011964 h 2080074"/>
              <a:gd name="connsiteX33" fmla="*/ 253145 w 2080159"/>
              <a:gd name="connsiteY33" fmla="*/ 1608225 h 2080074"/>
              <a:gd name="connsiteX34" fmla="*/ 928095 w 2080159"/>
              <a:gd name="connsiteY34" fmla="*/ 75075 h 2080074"/>
              <a:gd name="connsiteX35" fmla="*/ 638820 w 2080159"/>
              <a:gd name="connsiteY35" fmla="*/ 738417 h 2080074"/>
              <a:gd name="connsiteX36" fmla="*/ 644790 w 2080159"/>
              <a:gd name="connsiteY36" fmla="*/ 842538 h 2080074"/>
              <a:gd name="connsiteX37" fmla="*/ 159990 w 2080159"/>
              <a:gd name="connsiteY37" fmla="*/ 1449879 h 2080074"/>
              <a:gd name="connsiteX38" fmla="*/ 68082 w 2080159"/>
              <a:gd name="connsiteY38" fmla="*/ 1040035 h 2080074"/>
              <a:gd name="connsiteX39" fmla="*/ 928095 w 2080159"/>
              <a:gd name="connsiteY39" fmla="*/ 75075 h 2080074"/>
              <a:gd name="connsiteX40" fmla="*/ 2012043 w 2080159"/>
              <a:gd name="connsiteY40" fmla="*/ 1040035 h 2080074"/>
              <a:gd name="connsiteX41" fmla="*/ 1923239 w 2080159"/>
              <a:gd name="connsiteY41" fmla="*/ 1443529 h 2080074"/>
              <a:gd name="connsiteX42" fmla="*/ 1407406 w 2080159"/>
              <a:gd name="connsiteY42" fmla="*/ 826987 h 2080074"/>
              <a:gd name="connsiteX43" fmla="*/ 1412003 w 2080159"/>
              <a:gd name="connsiteY43" fmla="*/ 738415 h 2080074"/>
              <a:gd name="connsiteX44" fmla="*/ 1119726 w 2080159"/>
              <a:gd name="connsiteY44" fmla="*/ 72134 h 2080074"/>
              <a:gd name="connsiteX45" fmla="*/ 2012041 w 2080159"/>
              <a:gd name="connsiteY45" fmla="*/ 1040033 h 2080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080159" h="2080074">
                <a:moveTo>
                  <a:pt x="2080159" y="1040037"/>
                </a:moveTo>
                <a:cubicBezTo>
                  <a:pt x="2080159" y="466568"/>
                  <a:pt x="1613572" y="0"/>
                  <a:pt x="1040080" y="0"/>
                </a:cubicBezTo>
                <a:cubicBezTo>
                  <a:pt x="466586" y="0"/>
                  <a:pt x="0" y="466568"/>
                  <a:pt x="0" y="1040037"/>
                </a:cubicBezTo>
                <a:cubicBezTo>
                  <a:pt x="0" y="1613508"/>
                  <a:pt x="466586" y="2080074"/>
                  <a:pt x="1040080" y="2080074"/>
                </a:cubicBezTo>
                <a:cubicBezTo>
                  <a:pt x="1613572" y="2080074"/>
                  <a:pt x="2080159" y="1613508"/>
                  <a:pt x="2080159" y="1040037"/>
                </a:cubicBezTo>
                <a:close/>
                <a:moveTo>
                  <a:pt x="1343901" y="738417"/>
                </a:moveTo>
                <a:cubicBezTo>
                  <a:pt x="1343901" y="759588"/>
                  <a:pt x="1342828" y="780507"/>
                  <a:pt x="1341278" y="801289"/>
                </a:cubicBezTo>
                <a:cubicBezTo>
                  <a:pt x="1247491" y="768370"/>
                  <a:pt x="1147118" y="749567"/>
                  <a:pt x="1042218" y="749567"/>
                </a:cubicBezTo>
                <a:cubicBezTo>
                  <a:pt x="925117" y="749567"/>
                  <a:pt x="813474" y="772629"/>
                  <a:pt x="710625" y="813220"/>
                </a:cubicBezTo>
                <a:cubicBezTo>
                  <a:pt x="708415" y="788544"/>
                  <a:pt x="706935" y="763656"/>
                  <a:pt x="706935" y="738415"/>
                </a:cubicBezTo>
                <a:cubicBezTo>
                  <a:pt x="706935" y="472419"/>
                  <a:pt x="831732" y="235426"/>
                  <a:pt x="1025414" y="81608"/>
                </a:cubicBezTo>
                <a:cubicBezTo>
                  <a:pt x="1219123" y="235426"/>
                  <a:pt x="1343900" y="472419"/>
                  <a:pt x="1343900" y="738415"/>
                </a:cubicBezTo>
                <a:close/>
                <a:moveTo>
                  <a:pt x="968274" y="1437156"/>
                </a:moveTo>
                <a:cubicBezTo>
                  <a:pt x="835402" y="1525548"/>
                  <a:pt x="676161" y="1577331"/>
                  <a:pt x="504945" y="1577331"/>
                </a:cubicBezTo>
                <a:cubicBezTo>
                  <a:pt x="402802" y="1577331"/>
                  <a:pt x="305299" y="1558054"/>
                  <a:pt x="214693" y="1524498"/>
                </a:cubicBezTo>
                <a:cubicBezTo>
                  <a:pt x="257152" y="1258025"/>
                  <a:pt x="424811" y="1033141"/>
                  <a:pt x="655988" y="912650"/>
                </a:cubicBezTo>
                <a:cubicBezTo>
                  <a:pt x="696948" y="1122053"/>
                  <a:pt x="809881" y="1305989"/>
                  <a:pt x="968274" y="1437156"/>
                </a:cubicBezTo>
                <a:close/>
                <a:moveTo>
                  <a:pt x="719414" y="882443"/>
                </a:moveTo>
                <a:cubicBezTo>
                  <a:pt x="818846" y="840830"/>
                  <a:pt x="927868" y="817679"/>
                  <a:pt x="1042218" y="817679"/>
                </a:cubicBezTo>
                <a:cubicBezTo>
                  <a:pt x="1144615" y="817679"/>
                  <a:pt x="1242348" y="837026"/>
                  <a:pt x="1333156" y="870765"/>
                </a:cubicBezTo>
                <a:cubicBezTo>
                  <a:pt x="1299372" y="1082195"/>
                  <a:pt x="1186298" y="1267407"/>
                  <a:pt x="1025414" y="1395158"/>
                </a:cubicBezTo>
                <a:cubicBezTo>
                  <a:pt x="867494" y="1269751"/>
                  <a:pt x="755449" y="1089028"/>
                  <a:pt x="719412" y="882444"/>
                </a:cubicBezTo>
                <a:close/>
                <a:moveTo>
                  <a:pt x="1397827" y="897880"/>
                </a:moveTo>
                <a:cubicBezTo>
                  <a:pt x="1641163" y="1012402"/>
                  <a:pt x="1820501" y="1239930"/>
                  <a:pt x="1867918" y="1512841"/>
                </a:cubicBezTo>
                <a:cubicBezTo>
                  <a:pt x="1768714" y="1554251"/>
                  <a:pt x="1659986" y="1577331"/>
                  <a:pt x="1545914" y="1577331"/>
                </a:cubicBezTo>
                <a:cubicBezTo>
                  <a:pt x="1374699" y="1577331"/>
                  <a:pt x="1215459" y="1525546"/>
                  <a:pt x="1082580" y="1437156"/>
                </a:cubicBezTo>
                <a:cubicBezTo>
                  <a:pt x="1244690" y="1302891"/>
                  <a:pt x="1359420" y="1113431"/>
                  <a:pt x="1397827" y="897880"/>
                </a:cubicBezTo>
                <a:close/>
                <a:moveTo>
                  <a:pt x="253143" y="1608225"/>
                </a:moveTo>
                <a:cubicBezTo>
                  <a:pt x="333227" y="1631694"/>
                  <a:pt x="417367" y="1645424"/>
                  <a:pt x="504943" y="1645424"/>
                </a:cubicBezTo>
                <a:cubicBezTo>
                  <a:pt x="698629" y="1645424"/>
                  <a:pt x="877922" y="1583891"/>
                  <a:pt x="1025414" y="1480063"/>
                </a:cubicBezTo>
                <a:cubicBezTo>
                  <a:pt x="1172930" y="1583891"/>
                  <a:pt x="1352231" y="1645424"/>
                  <a:pt x="1545914" y="1645424"/>
                </a:cubicBezTo>
                <a:cubicBezTo>
                  <a:pt x="1647645" y="1645424"/>
                  <a:pt x="1744858" y="1627167"/>
                  <a:pt x="1836168" y="1596000"/>
                </a:cubicBezTo>
                <a:cubicBezTo>
                  <a:pt x="1660239" y="1847086"/>
                  <a:pt x="1369257" y="2011964"/>
                  <a:pt x="1040078" y="2011964"/>
                </a:cubicBezTo>
                <a:cubicBezTo>
                  <a:pt x="716359" y="2011964"/>
                  <a:pt x="429893" y="1852299"/>
                  <a:pt x="253145" y="1608225"/>
                </a:cubicBezTo>
                <a:close/>
                <a:moveTo>
                  <a:pt x="928095" y="75075"/>
                </a:moveTo>
                <a:cubicBezTo>
                  <a:pt x="750281" y="240772"/>
                  <a:pt x="638820" y="476764"/>
                  <a:pt x="638820" y="738417"/>
                </a:cubicBezTo>
                <a:cubicBezTo>
                  <a:pt x="638820" y="773609"/>
                  <a:pt x="640873" y="808343"/>
                  <a:pt x="644790" y="842538"/>
                </a:cubicBezTo>
                <a:cubicBezTo>
                  <a:pt x="403569" y="960777"/>
                  <a:pt x="222663" y="1182520"/>
                  <a:pt x="159990" y="1449879"/>
                </a:cubicBezTo>
                <a:cubicBezTo>
                  <a:pt x="101644" y="1325133"/>
                  <a:pt x="68082" y="1186588"/>
                  <a:pt x="68082" y="1040035"/>
                </a:cubicBezTo>
                <a:cubicBezTo>
                  <a:pt x="68082" y="542030"/>
                  <a:pt x="444777" y="130847"/>
                  <a:pt x="928095" y="75075"/>
                </a:cubicBezTo>
                <a:close/>
                <a:moveTo>
                  <a:pt x="2012043" y="1040035"/>
                </a:moveTo>
                <a:cubicBezTo>
                  <a:pt x="2012043" y="1184086"/>
                  <a:pt x="1979694" y="1320440"/>
                  <a:pt x="1923239" y="1443529"/>
                </a:cubicBezTo>
                <a:cubicBezTo>
                  <a:pt x="1856334" y="1167083"/>
                  <a:pt x="1662826" y="939878"/>
                  <a:pt x="1407406" y="826987"/>
                </a:cubicBezTo>
                <a:cubicBezTo>
                  <a:pt x="1410250" y="797809"/>
                  <a:pt x="1412003" y="768307"/>
                  <a:pt x="1412003" y="738415"/>
                </a:cubicBezTo>
                <a:cubicBezTo>
                  <a:pt x="1412003" y="475265"/>
                  <a:pt x="1299318" y="237971"/>
                  <a:pt x="1119726" y="72134"/>
                </a:cubicBezTo>
                <a:cubicBezTo>
                  <a:pt x="1618463" y="112882"/>
                  <a:pt x="2012041" y="530985"/>
                  <a:pt x="2012041" y="1040033"/>
                </a:cubicBezTo>
                <a:close/>
              </a:path>
            </a:pathLst>
          </a:custGeom>
          <a:solidFill>
            <a:srgbClr val="B4A5D7"/>
          </a:solidFill>
          <a:ln w="180" cap="flat">
            <a:noFill/>
            <a:prstDash val="solid"/>
            <a:miter/>
          </a:ln>
        </p:spPr>
        <p:txBody>
          <a:bodyPr rtlCol="0" anchor="ctr"/>
          <a:lstStyle/>
          <a:p>
            <a:endParaRPr lang="fi-FI"/>
          </a:p>
        </p:txBody>
      </p:sp>
      <p:sp>
        <p:nvSpPr>
          <p:cNvPr id="21" name="Vapaamuotoinen: Muoto 20">
            <a:extLst>
              <a:ext uri="{FF2B5EF4-FFF2-40B4-BE49-F238E27FC236}">
                <a16:creationId xmlns:a16="http://schemas.microsoft.com/office/drawing/2014/main" id="{56ECA91D-A74B-14AD-1F98-4BDAAF030D64}"/>
              </a:ext>
              <a:ext uri="{C183D7F6-B498-43B3-948B-1728B52AA6E4}">
                <adec:decorative xmlns:adec="http://schemas.microsoft.com/office/drawing/2017/decorative" val="1"/>
              </a:ext>
            </a:extLst>
          </p:cNvPr>
          <p:cNvSpPr/>
          <p:nvPr/>
        </p:nvSpPr>
        <p:spPr>
          <a:xfrm>
            <a:off x="2037912" y="5554659"/>
            <a:ext cx="2080163" cy="1303363"/>
          </a:xfrm>
          <a:custGeom>
            <a:avLst/>
            <a:gdLst>
              <a:gd name="connsiteX0" fmla="*/ 2080159 w 2080163"/>
              <a:gd name="connsiteY0" fmla="*/ 1040037 h 1303363"/>
              <a:gd name="connsiteX1" fmla="*/ 1040080 w 2080163"/>
              <a:gd name="connsiteY1" fmla="*/ 0 h 1303363"/>
              <a:gd name="connsiteX2" fmla="*/ 0 w 2080163"/>
              <a:gd name="connsiteY2" fmla="*/ 1040037 h 1303363"/>
              <a:gd name="connsiteX3" fmla="*/ 33807 w 2080163"/>
              <a:gd name="connsiteY3" fmla="*/ 1303362 h 1303363"/>
              <a:gd name="connsiteX4" fmla="*/ 105083 w 2080163"/>
              <a:gd name="connsiteY4" fmla="*/ 1303362 h 1303363"/>
              <a:gd name="connsiteX5" fmla="*/ 68088 w 2080163"/>
              <a:gd name="connsiteY5" fmla="*/ 1040037 h 1303363"/>
              <a:gd name="connsiteX6" fmla="*/ 928100 w 2080163"/>
              <a:gd name="connsiteY6" fmla="*/ 75077 h 1303363"/>
              <a:gd name="connsiteX7" fmla="*/ 638826 w 2080163"/>
              <a:gd name="connsiteY7" fmla="*/ 738419 h 1303363"/>
              <a:gd name="connsiteX8" fmla="*/ 644795 w 2080163"/>
              <a:gd name="connsiteY8" fmla="*/ 842540 h 1303363"/>
              <a:gd name="connsiteX9" fmla="*/ 207905 w 2080163"/>
              <a:gd name="connsiteY9" fmla="*/ 1303362 h 1303363"/>
              <a:gd name="connsiteX10" fmla="*/ 282360 w 2080163"/>
              <a:gd name="connsiteY10" fmla="*/ 1303362 h 1303363"/>
              <a:gd name="connsiteX11" fmla="*/ 655991 w 2080163"/>
              <a:gd name="connsiteY11" fmla="*/ 912652 h 1303363"/>
              <a:gd name="connsiteX12" fmla="*/ 836940 w 2080163"/>
              <a:gd name="connsiteY12" fmla="*/ 1303362 h 1303363"/>
              <a:gd name="connsiteX13" fmla="*/ 926990 w 2080163"/>
              <a:gd name="connsiteY13" fmla="*/ 1303362 h 1303363"/>
              <a:gd name="connsiteX14" fmla="*/ 719419 w 2080163"/>
              <a:gd name="connsiteY14" fmla="*/ 882444 h 1303363"/>
              <a:gd name="connsiteX15" fmla="*/ 1042222 w 2080163"/>
              <a:gd name="connsiteY15" fmla="*/ 817681 h 1303363"/>
              <a:gd name="connsiteX16" fmla="*/ 1333160 w 2080163"/>
              <a:gd name="connsiteY16" fmla="*/ 870767 h 1303363"/>
              <a:gd name="connsiteX17" fmla="*/ 1123842 w 2080163"/>
              <a:gd name="connsiteY17" fmla="*/ 1303364 h 1303363"/>
              <a:gd name="connsiteX18" fmla="*/ 1213983 w 2080163"/>
              <a:gd name="connsiteY18" fmla="*/ 1303364 h 1303363"/>
              <a:gd name="connsiteX19" fmla="*/ 1397833 w 2080163"/>
              <a:gd name="connsiteY19" fmla="*/ 897882 h 1303363"/>
              <a:gd name="connsiteX20" fmla="*/ 1802132 w 2080163"/>
              <a:gd name="connsiteY20" fmla="*/ 1303364 h 1303363"/>
              <a:gd name="connsiteX21" fmla="*/ 1876861 w 2080163"/>
              <a:gd name="connsiteY21" fmla="*/ 1303364 h 1303363"/>
              <a:gd name="connsiteX22" fmla="*/ 1407417 w 2080163"/>
              <a:gd name="connsiteY22" fmla="*/ 826991 h 1303363"/>
              <a:gd name="connsiteX23" fmla="*/ 1412014 w 2080163"/>
              <a:gd name="connsiteY23" fmla="*/ 738419 h 1303363"/>
              <a:gd name="connsiteX24" fmla="*/ 1119735 w 2080163"/>
              <a:gd name="connsiteY24" fmla="*/ 72137 h 1303363"/>
              <a:gd name="connsiteX25" fmla="*/ 2012052 w 2080163"/>
              <a:gd name="connsiteY25" fmla="*/ 1040037 h 1303363"/>
              <a:gd name="connsiteX26" fmla="*/ 1975127 w 2080163"/>
              <a:gd name="connsiteY26" fmla="*/ 1303362 h 1303363"/>
              <a:gd name="connsiteX27" fmla="*/ 2046356 w 2080163"/>
              <a:gd name="connsiteY27" fmla="*/ 1303362 h 1303363"/>
              <a:gd name="connsiteX28" fmla="*/ 2080163 w 2080163"/>
              <a:gd name="connsiteY28" fmla="*/ 1040037 h 1303363"/>
              <a:gd name="connsiteX29" fmla="*/ 1343901 w 2080163"/>
              <a:gd name="connsiteY29" fmla="*/ 738417 h 1303363"/>
              <a:gd name="connsiteX30" fmla="*/ 1341278 w 2080163"/>
              <a:gd name="connsiteY30" fmla="*/ 801289 h 1303363"/>
              <a:gd name="connsiteX31" fmla="*/ 1042218 w 2080163"/>
              <a:gd name="connsiteY31" fmla="*/ 749567 h 1303363"/>
              <a:gd name="connsiteX32" fmla="*/ 710626 w 2080163"/>
              <a:gd name="connsiteY32" fmla="*/ 813213 h 1303363"/>
              <a:gd name="connsiteX33" fmla="*/ 706937 w 2080163"/>
              <a:gd name="connsiteY33" fmla="*/ 738415 h 1303363"/>
              <a:gd name="connsiteX34" fmla="*/ 1025416 w 2080163"/>
              <a:gd name="connsiteY34" fmla="*/ 81607 h 1303363"/>
              <a:gd name="connsiteX35" fmla="*/ 1343900 w 2080163"/>
              <a:gd name="connsiteY35" fmla="*/ 738415 h 1303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080163" h="1303363">
                <a:moveTo>
                  <a:pt x="2080159" y="1040037"/>
                </a:moveTo>
                <a:cubicBezTo>
                  <a:pt x="2080159" y="466569"/>
                  <a:pt x="1613574" y="0"/>
                  <a:pt x="1040080" y="0"/>
                </a:cubicBezTo>
                <a:cubicBezTo>
                  <a:pt x="466587" y="0"/>
                  <a:pt x="0" y="466569"/>
                  <a:pt x="0" y="1040037"/>
                </a:cubicBezTo>
                <a:cubicBezTo>
                  <a:pt x="0" y="1130985"/>
                  <a:pt x="11771" y="1219228"/>
                  <a:pt x="33807" y="1303362"/>
                </a:cubicBezTo>
                <a:lnTo>
                  <a:pt x="105083" y="1303362"/>
                </a:lnTo>
                <a:cubicBezTo>
                  <a:pt x="81126" y="1219634"/>
                  <a:pt x="68088" y="1131392"/>
                  <a:pt x="68088" y="1040037"/>
                </a:cubicBezTo>
                <a:cubicBezTo>
                  <a:pt x="68088" y="542032"/>
                  <a:pt x="444780" y="130849"/>
                  <a:pt x="928100" y="75077"/>
                </a:cubicBezTo>
                <a:cubicBezTo>
                  <a:pt x="750285" y="240774"/>
                  <a:pt x="638826" y="476766"/>
                  <a:pt x="638826" y="738419"/>
                </a:cubicBezTo>
                <a:cubicBezTo>
                  <a:pt x="638826" y="773611"/>
                  <a:pt x="640876" y="808345"/>
                  <a:pt x="644795" y="842540"/>
                </a:cubicBezTo>
                <a:cubicBezTo>
                  <a:pt x="449232" y="938398"/>
                  <a:pt x="293320" y="1102290"/>
                  <a:pt x="207905" y="1303362"/>
                </a:cubicBezTo>
                <a:lnTo>
                  <a:pt x="282360" y="1303362"/>
                </a:lnTo>
                <a:cubicBezTo>
                  <a:pt x="360460" y="1135649"/>
                  <a:pt x="492290" y="997971"/>
                  <a:pt x="655991" y="912652"/>
                </a:cubicBezTo>
                <a:cubicBezTo>
                  <a:pt x="684473" y="1058267"/>
                  <a:pt x="747767" y="1191558"/>
                  <a:pt x="836940" y="1303362"/>
                </a:cubicBezTo>
                <a:lnTo>
                  <a:pt x="926990" y="1303362"/>
                </a:lnTo>
                <a:cubicBezTo>
                  <a:pt x="821332" y="1187884"/>
                  <a:pt x="747423" y="1042975"/>
                  <a:pt x="719419" y="882444"/>
                </a:cubicBezTo>
                <a:cubicBezTo>
                  <a:pt x="818852" y="840832"/>
                  <a:pt x="927874" y="817681"/>
                  <a:pt x="1042222" y="817681"/>
                </a:cubicBezTo>
                <a:cubicBezTo>
                  <a:pt x="1144621" y="817681"/>
                  <a:pt x="1242352" y="837028"/>
                  <a:pt x="1333160" y="870767"/>
                </a:cubicBezTo>
                <a:cubicBezTo>
                  <a:pt x="1306771" y="1035929"/>
                  <a:pt x="1231996" y="1185093"/>
                  <a:pt x="1123842" y="1303364"/>
                </a:cubicBezTo>
                <a:lnTo>
                  <a:pt x="1213983" y="1303364"/>
                </a:lnTo>
                <a:cubicBezTo>
                  <a:pt x="1306229" y="1187796"/>
                  <a:pt x="1370859" y="1049275"/>
                  <a:pt x="1397833" y="897882"/>
                </a:cubicBezTo>
                <a:cubicBezTo>
                  <a:pt x="1575572" y="981534"/>
                  <a:pt x="1719152" y="1125484"/>
                  <a:pt x="1802132" y="1303364"/>
                </a:cubicBezTo>
                <a:lnTo>
                  <a:pt x="1876861" y="1303364"/>
                </a:lnTo>
                <a:cubicBezTo>
                  <a:pt x="1786750" y="1091119"/>
                  <a:pt x="1618166" y="920140"/>
                  <a:pt x="1407417" y="826991"/>
                </a:cubicBezTo>
                <a:cubicBezTo>
                  <a:pt x="1410261" y="797813"/>
                  <a:pt x="1412014" y="768311"/>
                  <a:pt x="1412014" y="738419"/>
                </a:cubicBezTo>
                <a:cubicBezTo>
                  <a:pt x="1412014" y="475268"/>
                  <a:pt x="1299327" y="237974"/>
                  <a:pt x="1119735" y="72137"/>
                </a:cubicBezTo>
                <a:cubicBezTo>
                  <a:pt x="1618467" y="112886"/>
                  <a:pt x="2012052" y="530988"/>
                  <a:pt x="2012052" y="1040037"/>
                </a:cubicBezTo>
                <a:cubicBezTo>
                  <a:pt x="2012052" y="1131379"/>
                  <a:pt x="1999038" y="1219627"/>
                  <a:pt x="1975127" y="1303362"/>
                </a:cubicBezTo>
                <a:lnTo>
                  <a:pt x="2046356" y="1303362"/>
                </a:lnTo>
                <a:cubicBezTo>
                  <a:pt x="2068392" y="1219228"/>
                  <a:pt x="2080163" y="1130985"/>
                  <a:pt x="2080163" y="1040037"/>
                </a:cubicBezTo>
                <a:close/>
                <a:moveTo>
                  <a:pt x="1343901" y="738417"/>
                </a:moveTo>
                <a:cubicBezTo>
                  <a:pt x="1343901" y="759588"/>
                  <a:pt x="1342829" y="780507"/>
                  <a:pt x="1341278" y="801289"/>
                </a:cubicBezTo>
                <a:cubicBezTo>
                  <a:pt x="1247494" y="768371"/>
                  <a:pt x="1147120" y="749567"/>
                  <a:pt x="1042218" y="749567"/>
                </a:cubicBezTo>
                <a:cubicBezTo>
                  <a:pt x="925119" y="749567"/>
                  <a:pt x="813474" y="772630"/>
                  <a:pt x="710626" y="813213"/>
                </a:cubicBezTo>
                <a:cubicBezTo>
                  <a:pt x="708417" y="788537"/>
                  <a:pt x="706937" y="763656"/>
                  <a:pt x="706937" y="738415"/>
                </a:cubicBezTo>
                <a:cubicBezTo>
                  <a:pt x="706937" y="472419"/>
                  <a:pt x="831734" y="235425"/>
                  <a:pt x="1025416" y="81607"/>
                </a:cubicBezTo>
                <a:cubicBezTo>
                  <a:pt x="1219125" y="235425"/>
                  <a:pt x="1343900" y="472419"/>
                  <a:pt x="1343900" y="738415"/>
                </a:cubicBezTo>
                <a:close/>
              </a:path>
            </a:pathLst>
          </a:custGeom>
          <a:solidFill>
            <a:srgbClr val="B4A5D7"/>
          </a:solidFill>
          <a:ln w="180" cap="flat">
            <a:noFill/>
            <a:prstDash val="solid"/>
            <a:miter/>
          </a:ln>
        </p:spPr>
        <p:txBody>
          <a:bodyPr rtlCol="0" anchor="ctr"/>
          <a:lstStyle/>
          <a:p>
            <a:endParaRPr lang="fi-FI"/>
          </a:p>
        </p:txBody>
      </p:sp>
      <p:sp>
        <p:nvSpPr>
          <p:cNvPr id="22" name="Vapaamuotoinen: Muoto 21">
            <a:extLst>
              <a:ext uri="{FF2B5EF4-FFF2-40B4-BE49-F238E27FC236}">
                <a16:creationId xmlns:a16="http://schemas.microsoft.com/office/drawing/2014/main" id="{023DDEB1-0D77-DD60-0009-416438663AF8}"/>
              </a:ext>
              <a:ext uri="{C183D7F6-B498-43B3-948B-1728B52AA6E4}">
                <adec:decorative xmlns:adec="http://schemas.microsoft.com/office/drawing/2017/decorative" val="1"/>
              </a:ext>
            </a:extLst>
          </p:cNvPr>
          <p:cNvSpPr/>
          <p:nvPr/>
        </p:nvSpPr>
        <p:spPr>
          <a:xfrm>
            <a:off x="1031820" y="3813221"/>
            <a:ext cx="2080159" cy="2080074"/>
          </a:xfrm>
          <a:custGeom>
            <a:avLst/>
            <a:gdLst>
              <a:gd name="connsiteX0" fmla="*/ 2080159 w 2080159"/>
              <a:gd name="connsiteY0" fmla="*/ 1040037 h 2080074"/>
              <a:gd name="connsiteX1" fmla="*/ 1040080 w 2080159"/>
              <a:gd name="connsiteY1" fmla="*/ 0 h 2080074"/>
              <a:gd name="connsiteX2" fmla="*/ 0 w 2080159"/>
              <a:gd name="connsiteY2" fmla="*/ 1040037 h 2080074"/>
              <a:gd name="connsiteX3" fmla="*/ 1040080 w 2080159"/>
              <a:gd name="connsiteY3" fmla="*/ 2080074 h 2080074"/>
              <a:gd name="connsiteX4" fmla="*/ 2080159 w 2080159"/>
              <a:gd name="connsiteY4" fmla="*/ 1040037 h 2080074"/>
              <a:gd name="connsiteX5" fmla="*/ 1343901 w 2080159"/>
              <a:gd name="connsiteY5" fmla="*/ 738417 h 2080074"/>
              <a:gd name="connsiteX6" fmla="*/ 1341279 w 2080159"/>
              <a:gd name="connsiteY6" fmla="*/ 801289 h 2080074"/>
              <a:gd name="connsiteX7" fmla="*/ 1042218 w 2080159"/>
              <a:gd name="connsiteY7" fmla="*/ 749567 h 2080074"/>
              <a:gd name="connsiteX8" fmla="*/ 710625 w 2080159"/>
              <a:gd name="connsiteY8" fmla="*/ 813220 h 2080074"/>
              <a:gd name="connsiteX9" fmla="*/ 706935 w 2080159"/>
              <a:gd name="connsiteY9" fmla="*/ 738415 h 2080074"/>
              <a:gd name="connsiteX10" fmla="*/ 1025414 w 2080159"/>
              <a:gd name="connsiteY10" fmla="*/ 81608 h 2080074"/>
              <a:gd name="connsiteX11" fmla="*/ 1343900 w 2080159"/>
              <a:gd name="connsiteY11" fmla="*/ 738415 h 2080074"/>
              <a:gd name="connsiteX12" fmla="*/ 968275 w 2080159"/>
              <a:gd name="connsiteY12" fmla="*/ 1437156 h 2080074"/>
              <a:gd name="connsiteX13" fmla="*/ 504947 w 2080159"/>
              <a:gd name="connsiteY13" fmla="*/ 1577331 h 2080074"/>
              <a:gd name="connsiteX14" fmla="*/ 214695 w 2080159"/>
              <a:gd name="connsiteY14" fmla="*/ 1524498 h 2080074"/>
              <a:gd name="connsiteX15" fmla="*/ 655989 w 2080159"/>
              <a:gd name="connsiteY15" fmla="*/ 912650 h 2080074"/>
              <a:gd name="connsiteX16" fmla="*/ 968275 w 2080159"/>
              <a:gd name="connsiteY16" fmla="*/ 1437156 h 2080074"/>
              <a:gd name="connsiteX17" fmla="*/ 719414 w 2080159"/>
              <a:gd name="connsiteY17" fmla="*/ 882443 h 2080074"/>
              <a:gd name="connsiteX18" fmla="*/ 1042218 w 2080159"/>
              <a:gd name="connsiteY18" fmla="*/ 817679 h 2080074"/>
              <a:gd name="connsiteX19" fmla="*/ 1333156 w 2080159"/>
              <a:gd name="connsiteY19" fmla="*/ 870765 h 2080074"/>
              <a:gd name="connsiteX20" fmla="*/ 1025414 w 2080159"/>
              <a:gd name="connsiteY20" fmla="*/ 1395158 h 2080074"/>
              <a:gd name="connsiteX21" fmla="*/ 719412 w 2080159"/>
              <a:gd name="connsiteY21" fmla="*/ 882444 h 2080074"/>
              <a:gd name="connsiteX22" fmla="*/ 1397827 w 2080159"/>
              <a:gd name="connsiteY22" fmla="*/ 897880 h 2080074"/>
              <a:gd name="connsiteX23" fmla="*/ 1867920 w 2080159"/>
              <a:gd name="connsiteY23" fmla="*/ 1512841 h 2080074"/>
              <a:gd name="connsiteX24" fmla="*/ 1545916 w 2080159"/>
              <a:gd name="connsiteY24" fmla="*/ 1577331 h 2080074"/>
              <a:gd name="connsiteX25" fmla="*/ 1082580 w 2080159"/>
              <a:gd name="connsiteY25" fmla="*/ 1437156 h 2080074"/>
              <a:gd name="connsiteX26" fmla="*/ 1397827 w 2080159"/>
              <a:gd name="connsiteY26" fmla="*/ 897880 h 2080074"/>
              <a:gd name="connsiteX27" fmla="*/ 253143 w 2080159"/>
              <a:gd name="connsiteY27" fmla="*/ 1608225 h 2080074"/>
              <a:gd name="connsiteX28" fmla="*/ 504945 w 2080159"/>
              <a:gd name="connsiteY28" fmla="*/ 1645424 h 2080074"/>
              <a:gd name="connsiteX29" fmla="*/ 1025414 w 2080159"/>
              <a:gd name="connsiteY29" fmla="*/ 1480063 h 2080074"/>
              <a:gd name="connsiteX30" fmla="*/ 1545916 w 2080159"/>
              <a:gd name="connsiteY30" fmla="*/ 1645424 h 2080074"/>
              <a:gd name="connsiteX31" fmla="*/ 1836161 w 2080159"/>
              <a:gd name="connsiteY31" fmla="*/ 1596000 h 2080074"/>
              <a:gd name="connsiteX32" fmla="*/ 1040078 w 2080159"/>
              <a:gd name="connsiteY32" fmla="*/ 2011964 h 2080074"/>
              <a:gd name="connsiteX33" fmla="*/ 253145 w 2080159"/>
              <a:gd name="connsiteY33" fmla="*/ 1608225 h 2080074"/>
              <a:gd name="connsiteX34" fmla="*/ 928095 w 2080159"/>
              <a:gd name="connsiteY34" fmla="*/ 75075 h 2080074"/>
              <a:gd name="connsiteX35" fmla="*/ 638820 w 2080159"/>
              <a:gd name="connsiteY35" fmla="*/ 738417 h 2080074"/>
              <a:gd name="connsiteX36" fmla="*/ 644790 w 2080159"/>
              <a:gd name="connsiteY36" fmla="*/ 842538 h 2080074"/>
              <a:gd name="connsiteX37" fmla="*/ 159990 w 2080159"/>
              <a:gd name="connsiteY37" fmla="*/ 1449879 h 2080074"/>
              <a:gd name="connsiteX38" fmla="*/ 68084 w 2080159"/>
              <a:gd name="connsiteY38" fmla="*/ 1040035 h 2080074"/>
              <a:gd name="connsiteX39" fmla="*/ 928095 w 2080159"/>
              <a:gd name="connsiteY39" fmla="*/ 75075 h 2080074"/>
              <a:gd name="connsiteX40" fmla="*/ 2012043 w 2080159"/>
              <a:gd name="connsiteY40" fmla="*/ 1040035 h 2080074"/>
              <a:gd name="connsiteX41" fmla="*/ 1923241 w 2080159"/>
              <a:gd name="connsiteY41" fmla="*/ 1443529 h 2080074"/>
              <a:gd name="connsiteX42" fmla="*/ 1407406 w 2080159"/>
              <a:gd name="connsiteY42" fmla="*/ 826987 h 2080074"/>
              <a:gd name="connsiteX43" fmla="*/ 1412004 w 2080159"/>
              <a:gd name="connsiteY43" fmla="*/ 738415 h 2080074"/>
              <a:gd name="connsiteX44" fmla="*/ 1119726 w 2080159"/>
              <a:gd name="connsiteY44" fmla="*/ 72134 h 2080074"/>
              <a:gd name="connsiteX45" fmla="*/ 2012041 w 2080159"/>
              <a:gd name="connsiteY45" fmla="*/ 1040033 h 2080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080159" h="2080074">
                <a:moveTo>
                  <a:pt x="2080159" y="1040037"/>
                </a:moveTo>
                <a:cubicBezTo>
                  <a:pt x="2080159" y="466568"/>
                  <a:pt x="1613574" y="0"/>
                  <a:pt x="1040080" y="0"/>
                </a:cubicBezTo>
                <a:cubicBezTo>
                  <a:pt x="466586" y="0"/>
                  <a:pt x="0" y="466568"/>
                  <a:pt x="0" y="1040037"/>
                </a:cubicBezTo>
                <a:cubicBezTo>
                  <a:pt x="0" y="1613508"/>
                  <a:pt x="466586" y="2080074"/>
                  <a:pt x="1040080" y="2080074"/>
                </a:cubicBezTo>
                <a:cubicBezTo>
                  <a:pt x="1613574" y="2080074"/>
                  <a:pt x="2080159" y="1613508"/>
                  <a:pt x="2080159" y="1040037"/>
                </a:cubicBezTo>
                <a:close/>
                <a:moveTo>
                  <a:pt x="1343901" y="738417"/>
                </a:moveTo>
                <a:cubicBezTo>
                  <a:pt x="1343901" y="759588"/>
                  <a:pt x="1342828" y="780507"/>
                  <a:pt x="1341279" y="801289"/>
                </a:cubicBezTo>
                <a:cubicBezTo>
                  <a:pt x="1247492" y="768370"/>
                  <a:pt x="1147118" y="749567"/>
                  <a:pt x="1042218" y="749567"/>
                </a:cubicBezTo>
                <a:cubicBezTo>
                  <a:pt x="925119" y="749567"/>
                  <a:pt x="813474" y="772629"/>
                  <a:pt x="710625" y="813220"/>
                </a:cubicBezTo>
                <a:cubicBezTo>
                  <a:pt x="708415" y="788544"/>
                  <a:pt x="706935" y="763656"/>
                  <a:pt x="706935" y="738415"/>
                </a:cubicBezTo>
                <a:cubicBezTo>
                  <a:pt x="706935" y="472419"/>
                  <a:pt x="831732" y="235426"/>
                  <a:pt x="1025414" y="81608"/>
                </a:cubicBezTo>
                <a:cubicBezTo>
                  <a:pt x="1219125" y="235426"/>
                  <a:pt x="1343900" y="472419"/>
                  <a:pt x="1343900" y="738415"/>
                </a:cubicBezTo>
                <a:close/>
                <a:moveTo>
                  <a:pt x="968275" y="1437156"/>
                </a:moveTo>
                <a:cubicBezTo>
                  <a:pt x="835402" y="1525548"/>
                  <a:pt x="676163" y="1577331"/>
                  <a:pt x="504947" y="1577331"/>
                </a:cubicBezTo>
                <a:cubicBezTo>
                  <a:pt x="402802" y="1577331"/>
                  <a:pt x="305300" y="1558054"/>
                  <a:pt x="214695" y="1524498"/>
                </a:cubicBezTo>
                <a:cubicBezTo>
                  <a:pt x="257152" y="1258025"/>
                  <a:pt x="424813" y="1033141"/>
                  <a:pt x="655989" y="912650"/>
                </a:cubicBezTo>
                <a:cubicBezTo>
                  <a:pt x="696948" y="1122053"/>
                  <a:pt x="809881" y="1305989"/>
                  <a:pt x="968275" y="1437156"/>
                </a:cubicBezTo>
                <a:close/>
                <a:moveTo>
                  <a:pt x="719414" y="882443"/>
                </a:moveTo>
                <a:cubicBezTo>
                  <a:pt x="818846" y="840830"/>
                  <a:pt x="927868" y="817679"/>
                  <a:pt x="1042218" y="817679"/>
                </a:cubicBezTo>
                <a:cubicBezTo>
                  <a:pt x="1144615" y="817679"/>
                  <a:pt x="1242341" y="837026"/>
                  <a:pt x="1333156" y="870765"/>
                </a:cubicBezTo>
                <a:cubicBezTo>
                  <a:pt x="1299372" y="1082195"/>
                  <a:pt x="1186300" y="1267407"/>
                  <a:pt x="1025414" y="1395158"/>
                </a:cubicBezTo>
                <a:cubicBezTo>
                  <a:pt x="867496" y="1269751"/>
                  <a:pt x="755450" y="1089028"/>
                  <a:pt x="719412" y="882444"/>
                </a:cubicBezTo>
                <a:close/>
                <a:moveTo>
                  <a:pt x="1397827" y="897880"/>
                </a:moveTo>
                <a:cubicBezTo>
                  <a:pt x="1641163" y="1012402"/>
                  <a:pt x="1820501" y="1239930"/>
                  <a:pt x="1867920" y="1512841"/>
                </a:cubicBezTo>
                <a:cubicBezTo>
                  <a:pt x="1768716" y="1554251"/>
                  <a:pt x="1659986" y="1577331"/>
                  <a:pt x="1545916" y="1577331"/>
                </a:cubicBezTo>
                <a:cubicBezTo>
                  <a:pt x="1374700" y="1577331"/>
                  <a:pt x="1215459" y="1525546"/>
                  <a:pt x="1082580" y="1437156"/>
                </a:cubicBezTo>
                <a:cubicBezTo>
                  <a:pt x="1244692" y="1302891"/>
                  <a:pt x="1359421" y="1113431"/>
                  <a:pt x="1397827" y="897880"/>
                </a:cubicBezTo>
                <a:close/>
                <a:moveTo>
                  <a:pt x="253143" y="1608225"/>
                </a:moveTo>
                <a:cubicBezTo>
                  <a:pt x="333227" y="1631694"/>
                  <a:pt x="417367" y="1645424"/>
                  <a:pt x="504945" y="1645424"/>
                </a:cubicBezTo>
                <a:cubicBezTo>
                  <a:pt x="698629" y="1645424"/>
                  <a:pt x="877922" y="1583891"/>
                  <a:pt x="1025414" y="1480063"/>
                </a:cubicBezTo>
                <a:cubicBezTo>
                  <a:pt x="1172932" y="1583891"/>
                  <a:pt x="1352231" y="1645424"/>
                  <a:pt x="1545916" y="1645424"/>
                </a:cubicBezTo>
                <a:cubicBezTo>
                  <a:pt x="1647647" y="1645424"/>
                  <a:pt x="1744858" y="1627167"/>
                  <a:pt x="1836161" y="1596000"/>
                </a:cubicBezTo>
                <a:cubicBezTo>
                  <a:pt x="1660240" y="1847086"/>
                  <a:pt x="1369257" y="2011964"/>
                  <a:pt x="1040078" y="2011964"/>
                </a:cubicBezTo>
                <a:cubicBezTo>
                  <a:pt x="716359" y="2011964"/>
                  <a:pt x="429893" y="1852299"/>
                  <a:pt x="253145" y="1608225"/>
                </a:cubicBezTo>
                <a:close/>
                <a:moveTo>
                  <a:pt x="928095" y="75075"/>
                </a:moveTo>
                <a:cubicBezTo>
                  <a:pt x="750281" y="240772"/>
                  <a:pt x="638820" y="476764"/>
                  <a:pt x="638820" y="738417"/>
                </a:cubicBezTo>
                <a:cubicBezTo>
                  <a:pt x="638820" y="773609"/>
                  <a:pt x="640873" y="808343"/>
                  <a:pt x="644790" y="842538"/>
                </a:cubicBezTo>
                <a:cubicBezTo>
                  <a:pt x="403569" y="960777"/>
                  <a:pt x="222663" y="1182520"/>
                  <a:pt x="159990" y="1449879"/>
                </a:cubicBezTo>
                <a:cubicBezTo>
                  <a:pt x="101639" y="1325133"/>
                  <a:pt x="68084" y="1186588"/>
                  <a:pt x="68084" y="1040035"/>
                </a:cubicBezTo>
                <a:cubicBezTo>
                  <a:pt x="68084" y="542030"/>
                  <a:pt x="444777" y="130847"/>
                  <a:pt x="928095" y="75075"/>
                </a:cubicBezTo>
                <a:close/>
                <a:moveTo>
                  <a:pt x="2012043" y="1040035"/>
                </a:moveTo>
                <a:cubicBezTo>
                  <a:pt x="2012043" y="1184086"/>
                  <a:pt x="1979696" y="1320440"/>
                  <a:pt x="1923241" y="1443529"/>
                </a:cubicBezTo>
                <a:cubicBezTo>
                  <a:pt x="1856334" y="1167083"/>
                  <a:pt x="1662828" y="939878"/>
                  <a:pt x="1407406" y="826987"/>
                </a:cubicBezTo>
                <a:cubicBezTo>
                  <a:pt x="1410252" y="797809"/>
                  <a:pt x="1412004" y="768307"/>
                  <a:pt x="1412004" y="738415"/>
                </a:cubicBezTo>
                <a:cubicBezTo>
                  <a:pt x="1412004" y="475265"/>
                  <a:pt x="1299318" y="237971"/>
                  <a:pt x="1119726" y="72134"/>
                </a:cubicBezTo>
                <a:cubicBezTo>
                  <a:pt x="1618465" y="112882"/>
                  <a:pt x="2012041" y="530985"/>
                  <a:pt x="2012041" y="1040033"/>
                </a:cubicBezTo>
                <a:close/>
              </a:path>
            </a:pathLst>
          </a:custGeom>
          <a:solidFill>
            <a:srgbClr val="B4A5D7"/>
          </a:solidFill>
          <a:ln w="180" cap="flat">
            <a:noFill/>
            <a:prstDash val="solid"/>
            <a:miter/>
          </a:ln>
        </p:spPr>
        <p:txBody>
          <a:bodyPr rtlCol="0" anchor="ctr"/>
          <a:lstStyle/>
          <a:p>
            <a:endParaRPr lang="fi-FI"/>
          </a:p>
        </p:txBody>
      </p:sp>
      <p:sp>
        <p:nvSpPr>
          <p:cNvPr id="23" name="Vapaamuotoinen: Muoto 22">
            <a:extLst>
              <a:ext uri="{FF2B5EF4-FFF2-40B4-BE49-F238E27FC236}">
                <a16:creationId xmlns:a16="http://schemas.microsoft.com/office/drawing/2014/main" id="{1AB1B36F-0133-2E95-64D9-268DE8A7B483}"/>
              </a:ext>
              <a:ext uri="{C183D7F6-B498-43B3-948B-1728B52AA6E4}">
                <adec:decorative xmlns:adec="http://schemas.microsoft.com/office/drawing/2017/decorative" val="1"/>
              </a:ext>
            </a:extLst>
          </p:cNvPr>
          <p:cNvSpPr/>
          <p:nvPr/>
        </p:nvSpPr>
        <p:spPr>
          <a:xfrm>
            <a:off x="25728" y="5554659"/>
            <a:ext cx="2080162" cy="1303363"/>
          </a:xfrm>
          <a:custGeom>
            <a:avLst/>
            <a:gdLst>
              <a:gd name="connsiteX0" fmla="*/ 2080159 w 2080162"/>
              <a:gd name="connsiteY0" fmla="*/ 1040037 h 1303363"/>
              <a:gd name="connsiteX1" fmla="*/ 1040080 w 2080162"/>
              <a:gd name="connsiteY1" fmla="*/ 0 h 1303363"/>
              <a:gd name="connsiteX2" fmla="*/ 0 w 2080162"/>
              <a:gd name="connsiteY2" fmla="*/ 1040037 h 1303363"/>
              <a:gd name="connsiteX3" fmla="*/ 33807 w 2080162"/>
              <a:gd name="connsiteY3" fmla="*/ 1303362 h 1303363"/>
              <a:gd name="connsiteX4" fmla="*/ 105083 w 2080162"/>
              <a:gd name="connsiteY4" fmla="*/ 1303362 h 1303363"/>
              <a:gd name="connsiteX5" fmla="*/ 68088 w 2080162"/>
              <a:gd name="connsiteY5" fmla="*/ 1040037 h 1303363"/>
              <a:gd name="connsiteX6" fmla="*/ 928098 w 2080162"/>
              <a:gd name="connsiteY6" fmla="*/ 75077 h 1303363"/>
              <a:gd name="connsiteX7" fmla="*/ 638826 w 2080162"/>
              <a:gd name="connsiteY7" fmla="*/ 738419 h 1303363"/>
              <a:gd name="connsiteX8" fmla="*/ 644795 w 2080162"/>
              <a:gd name="connsiteY8" fmla="*/ 842540 h 1303363"/>
              <a:gd name="connsiteX9" fmla="*/ 207901 w 2080162"/>
              <a:gd name="connsiteY9" fmla="*/ 1303362 h 1303363"/>
              <a:gd name="connsiteX10" fmla="*/ 282360 w 2080162"/>
              <a:gd name="connsiteY10" fmla="*/ 1303362 h 1303363"/>
              <a:gd name="connsiteX11" fmla="*/ 655990 w 2080162"/>
              <a:gd name="connsiteY11" fmla="*/ 912652 h 1303363"/>
              <a:gd name="connsiteX12" fmla="*/ 836940 w 2080162"/>
              <a:gd name="connsiteY12" fmla="*/ 1303362 h 1303363"/>
              <a:gd name="connsiteX13" fmla="*/ 926989 w 2080162"/>
              <a:gd name="connsiteY13" fmla="*/ 1303362 h 1303363"/>
              <a:gd name="connsiteX14" fmla="*/ 719419 w 2080162"/>
              <a:gd name="connsiteY14" fmla="*/ 882444 h 1303363"/>
              <a:gd name="connsiteX15" fmla="*/ 1042222 w 2080162"/>
              <a:gd name="connsiteY15" fmla="*/ 817681 h 1303363"/>
              <a:gd name="connsiteX16" fmla="*/ 1333160 w 2080162"/>
              <a:gd name="connsiteY16" fmla="*/ 870767 h 1303363"/>
              <a:gd name="connsiteX17" fmla="*/ 1123842 w 2080162"/>
              <a:gd name="connsiteY17" fmla="*/ 1303364 h 1303363"/>
              <a:gd name="connsiteX18" fmla="*/ 1213983 w 2080162"/>
              <a:gd name="connsiteY18" fmla="*/ 1303364 h 1303363"/>
              <a:gd name="connsiteX19" fmla="*/ 1397833 w 2080162"/>
              <a:gd name="connsiteY19" fmla="*/ 897882 h 1303363"/>
              <a:gd name="connsiteX20" fmla="*/ 1802132 w 2080162"/>
              <a:gd name="connsiteY20" fmla="*/ 1303364 h 1303363"/>
              <a:gd name="connsiteX21" fmla="*/ 1876861 w 2080162"/>
              <a:gd name="connsiteY21" fmla="*/ 1303364 h 1303363"/>
              <a:gd name="connsiteX22" fmla="*/ 1407417 w 2080162"/>
              <a:gd name="connsiteY22" fmla="*/ 826991 h 1303363"/>
              <a:gd name="connsiteX23" fmla="*/ 1412014 w 2080162"/>
              <a:gd name="connsiteY23" fmla="*/ 738419 h 1303363"/>
              <a:gd name="connsiteX24" fmla="*/ 1119735 w 2080162"/>
              <a:gd name="connsiteY24" fmla="*/ 72137 h 1303363"/>
              <a:gd name="connsiteX25" fmla="*/ 2012050 w 2080162"/>
              <a:gd name="connsiteY25" fmla="*/ 1040037 h 1303363"/>
              <a:gd name="connsiteX26" fmla="*/ 1975127 w 2080162"/>
              <a:gd name="connsiteY26" fmla="*/ 1303362 h 1303363"/>
              <a:gd name="connsiteX27" fmla="*/ 2046356 w 2080162"/>
              <a:gd name="connsiteY27" fmla="*/ 1303362 h 1303363"/>
              <a:gd name="connsiteX28" fmla="*/ 2080163 w 2080162"/>
              <a:gd name="connsiteY28" fmla="*/ 1040037 h 1303363"/>
              <a:gd name="connsiteX29" fmla="*/ 1343901 w 2080162"/>
              <a:gd name="connsiteY29" fmla="*/ 738417 h 1303363"/>
              <a:gd name="connsiteX30" fmla="*/ 1341278 w 2080162"/>
              <a:gd name="connsiteY30" fmla="*/ 801289 h 1303363"/>
              <a:gd name="connsiteX31" fmla="*/ 1042218 w 2080162"/>
              <a:gd name="connsiteY31" fmla="*/ 749567 h 1303363"/>
              <a:gd name="connsiteX32" fmla="*/ 710625 w 2080162"/>
              <a:gd name="connsiteY32" fmla="*/ 813213 h 1303363"/>
              <a:gd name="connsiteX33" fmla="*/ 706937 w 2080162"/>
              <a:gd name="connsiteY33" fmla="*/ 738415 h 1303363"/>
              <a:gd name="connsiteX34" fmla="*/ 1025416 w 2080162"/>
              <a:gd name="connsiteY34" fmla="*/ 81607 h 1303363"/>
              <a:gd name="connsiteX35" fmla="*/ 1343900 w 2080162"/>
              <a:gd name="connsiteY35" fmla="*/ 738415 h 1303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080162" h="1303363">
                <a:moveTo>
                  <a:pt x="2080159" y="1040037"/>
                </a:moveTo>
                <a:cubicBezTo>
                  <a:pt x="2080159" y="466569"/>
                  <a:pt x="1613574" y="0"/>
                  <a:pt x="1040080" y="0"/>
                </a:cubicBezTo>
                <a:cubicBezTo>
                  <a:pt x="466587" y="0"/>
                  <a:pt x="0" y="466569"/>
                  <a:pt x="0" y="1040037"/>
                </a:cubicBezTo>
                <a:cubicBezTo>
                  <a:pt x="0" y="1130985"/>
                  <a:pt x="11771" y="1219228"/>
                  <a:pt x="33807" y="1303362"/>
                </a:cubicBezTo>
                <a:lnTo>
                  <a:pt x="105083" y="1303362"/>
                </a:lnTo>
                <a:cubicBezTo>
                  <a:pt x="81128" y="1219634"/>
                  <a:pt x="68088" y="1131392"/>
                  <a:pt x="68088" y="1040037"/>
                </a:cubicBezTo>
                <a:cubicBezTo>
                  <a:pt x="68088" y="542032"/>
                  <a:pt x="444780" y="130849"/>
                  <a:pt x="928098" y="75077"/>
                </a:cubicBezTo>
                <a:cubicBezTo>
                  <a:pt x="750285" y="240774"/>
                  <a:pt x="638826" y="476766"/>
                  <a:pt x="638826" y="738419"/>
                </a:cubicBezTo>
                <a:cubicBezTo>
                  <a:pt x="638826" y="773611"/>
                  <a:pt x="640876" y="808345"/>
                  <a:pt x="644795" y="842540"/>
                </a:cubicBezTo>
                <a:cubicBezTo>
                  <a:pt x="449232" y="938398"/>
                  <a:pt x="293319" y="1102290"/>
                  <a:pt x="207901" y="1303362"/>
                </a:cubicBezTo>
                <a:lnTo>
                  <a:pt x="282360" y="1303362"/>
                </a:lnTo>
                <a:cubicBezTo>
                  <a:pt x="360460" y="1135649"/>
                  <a:pt x="492290" y="997971"/>
                  <a:pt x="655990" y="912652"/>
                </a:cubicBezTo>
                <a:cubicBezTo>
                  <a:pt x="684469" y="1058267"/>
                  <a:pt x="747763" y="1191558"/>
                  <a:pt x="836940" y="1303362"/>
                </a:cubicBezTo>
                <a:lnTo>
                  <a:pt x="926989" y="1303362"/>
                </a:lnTo>
                <a:cubicBezTo>
                  <a:pt x="821332" y="1187884"/>
                  <a:pt x="747423" y="1042975"/>
                  <a:pt x="719419" y="882444"/>
                </a:cubicBezTo>
                <a:cubicBezTo>
                  <a:pt x="818852" y="840832"/>
                  <a:pt x="927872" y="817681"/>
                  <a:pt x="1042222" y="817681"/>
                </a:cubicBezTo>
                <a:cubicBezTo>
                  <a:pt x="1144621" y="817681"/>
                  <a:pt x="1242347" y="837028"/>
                  <a:pt x="1333160" y="870767"/>
                </a:cubicBezTo>
                <a:cubicBezTo>
                  <a:pt x="1306771" y="1035929"/>
                  <a:pt x="1231996" y="1185093"/>
                  <a:pt x="1123842" y="1303364"/>
                </a:cubicBezTo>
                <a:lnTo>
                  <a:pt x="1213983" y="1303364"/>
                </a:lnTo>
                <a:cubicBezTo>
                  <a:pt x="1306229" y="1187796"/>
                  <a:pt x="1370859" y="1049275"/>
                  <a:pt x="1397833" y="897882"/>
                </a:cubicBezTo>
                <a:cubicBezTo>
                  <a:pt x="1575572" y="981534"/>
                  <a:pt x="1719152" y="1125484"/>
                  <a:pt x="1802132" y="1303364"/>
                </a:cubicBezTo>
                <a:lnTo>
                  <a:pt x="1876861" y="1303364"/>
                </a:lnTo>
                <a:cubicBezTo>
                  <a:pt x="1786750" y="1091119"/>
                  <a:pt x="1618166" y="920140"/>
                  <a:pt x="1407417" y="826991"/>
                </a:cubicBezTo>
                <a:cubicBezTo>
                  <a:pt x="1410261" y="797813"/>
                  <a:pt x="1412014" y="768311"/>
                  <a:pt x="1412014" y="738419"/>
                </a:cubicBezTo>
                <a:cubicBezTo>
                  <a:pt x="1412014" y="475268"/>
                  <a:pt x="1299327" y="237974"/>
                  <a:pt x="1119735" y="72137"/>
                </a:cubicBezTo>
                <a:cubicBezTo>
                  <a:pt x="1618467" y="112886"/>
                  <a:pt x="2012050" y="530988"/>
                  <a:pt x="2012050" y="1040037"/>
                </a:cubicBezTo>
                <a:cubicBezTo>
                  <a:pt x="2012050" y="1131379"/>
                  <a:pt x="1999038" y="1219627"/>
                  <a:pt x="1975127" y="1303362"/>
                </a:cubicBezTo>
                <a:lnTo>
                  <a:pt x="2046356" y="1303362"/>
                </a:lnTo>
                <a:cubicBezTo>
                  <a:pt x="2068392" y="1219228"/>
                  <a:pt x="2080163" y="1130985"/>
                  <a:pt x="2080163" y="1040037"/>
                </a:cubicBezTo>
                <a:close/>
                <a:moveTo>
                  <a:pt x="1343901" y="738417"/>
                </a:moveTo>
                <a:cubicBezTo>
                  <a:pt x="1343901" y="759588"/>
                  <a:pt x="1342828" y="780507"/>
                  <a:pt x="1341278" y="801289"/>
                </a:cubicBezTo>
                <a:cubicBezTo>
                  <a:pt x="1247493" y="768371"/>
                  <a:pt x="1147120" y="749567"/>
                  <a:pt x="1042218" y="749567"/>
                </a:cubicBezTo>
                <a:cubicBezTo>
                  <a:pt x="925119" y="749567"/>
                  <a:pt x="813474" y="772630"/>
                  <a:pt x="710625" y="813213"/>
                </a:cubicBezTo>
                <a:cubicBezTo>
                  <a:pt x="708417" y="788537"/>
                  <a:pt x="706937" y="763656"/>
                  <a:pt x="706937" y="738415"/>
                </a:cubicBezTo>
                <a:cubicBezTo>
                  <a:pt x="706937" y="472419"/>
                  <a:pt x="831732" y="235425"/>
                  <a:pt x="1025416" y="81607"/>
                </a:cubicBezTo>
                <a:cubicBezTo>
                  <a:pt x="1219124" y="235425"/>
                  <a:pt x="1343900" y="472419"/>
                  <a:pt x="1343900" y="738415"/>
                </a:cubicBezTo>
                <a:close/>
              </a:path>
            </a:pathLst>
          </a:custGeom>
          <a:solidFill>
            <a:srgbClr val="B4A5D7"/>
          </a:solidFill>
          <a:ln w="180" cap="flat">
            <a:noFill/>
            <a:prstDash val="solid"/>
            <a:miter/>
          </a:ln>
        </p:spPr>
        <p:txBody>
          <a:bodyPr rtlCol="0" anchor="ctr"/>
          <a:lstStyle/>
          <a:p>
            <a:endParaRPr lang="fi-FI"/>
          </a:p>
        </p:txBody>
      </p:sp>
      <p:sp>
        <p:nvSpPr>
          <p:cNvPr id="24" name="Vapaamuotoinen: Muoto 23">
            <a:extLst>
              <a:ext uri="{FF2B5EF4-FFF2-40B4-BE49-F238E27FC236}">
                <a16:creationId xmlns:a16="http://schemas.microsoft.com/office/drawing/2014/main" id="{9D9ADB83-5DE7-6D85-5CEA-91ECB373B058}"/>
              </a:ext>
              <a:ext uri="{C183D7F6-B498-43B3-948B-1728B52AA6E4}">
                <adec:decorative xmlns:adec="http://schemas.microsoft.com/office/drawing/2017/decorative" val="1"/>
              </a:ext>
            </a:extLst>
          </p:cNvPr>
          <p:cNvSpPr/>
          <p:nvPr/>
        </p:nvSpPr>
        <p:spPr>
          <a:xfrm>
            <a:off x="0" y="3813221"/>
            <a:ext cx="1099796" cy="2080075"/>
          </a:xfrm>
          <a:custGeom>
            <a:avLst/>
            <a:gdLst>
              <a:gd name="connsiteX0" fmla="*/ 1099797 w 1099796"/>
              <a:gd name="connsiteY0" fmla="*/ 1040037 h 2080075"/>
              <a:gd name="connsiteX1" fmla="*/ 59717 w 1099796"/>
              <a:gd name="connsiteY1" fmla="*/ 0 h 2080075"/>
              <a:gd name="connsiteX2" fmla="*/ 2 w 1099796"/>
              <a:gd name="connsiteY2" fmla="*/ 1755 h 2080075"/>
              <a:gd name="connsiteX3" fmla="*/ 2 w 1099796"/>
              <a:gd name="connsiteY3" fmla="*/ 120032 h 2080075"/>
              <a:gd name="connsiteX4" fmla="*/ 45055 w 1099796"/>
              <a:gd name="connsiteY4" fmla="*/ 81611 h 2080075"/>
              <a:gd name="connsiteX5" fmla="*/ 363540 w 1099796"/>
              <a:gd name="connsiteY5" fmla="*/ 738419 h 2080075"/>
              <a:gd name="connsiteX6" fmla="*/ 360918 w 1099796"/>
              <a:gd name="connsiteY6" fmla="*/ 801291 h 2080075"/>
              <a:gd name="connsiteX7" fmla="*/ 61857 w 1099796"/>
              <a:gd name="connsiteY7" fmla="*/ 749569 h 2080075"/>
              <a:gd name="connsiteX8" fmla="*/ 2 w 1099796"/>
              <a:gd name="connsiteY8" fmla="*/ 751723 h 2080075"/>
              <a:gd name="connsiteX9" fmla="*/ 2 w 1099796"/>
              <a:gd name="connsiteY9" fmla="*/ 819952 h 2080075"/>
              <a:gd name="connsiteX10" fmla="*/ 61857 w 1099796"/>
              <a:gd name="connsiteY10" fmla="*/ 817679 h 2080075"/>
              <a:gd name="connsiteX11" fmla="*/ 352795 w 1099796"/>
              <a:gd name="connsiteY11" fmla="*/ 870765 h 2080075"/>
              <a:gd name="connsiteX12" fmla="*/ 45053 w 1099796"/>
              <a:gd name="connsiteY12" fmla="*/ 1395158 h 2080075"/>
              <a:gd name="connsiteX13" fmla="*/ 0 w 1099796"/>
              <a:gd name="connsiteY13" fmla="*/ 1356733 h 2080075"/>
              <a:gd name="connsiteX14" fmla="*/ 0 w 1099796"/>
              <a:gd name="connsiteY14" fmla="*/ 1509833 h 2080075"/>
              <a:gd name="connsiteX15" fmla="*/ 45053 w 1099796"/>
              <a:gd name="connsiteY15" fmla="*/ 1480065 h 2080075"/>
              <a:gd name="connsiteX16" fmla="*/ 565555 w 1099796"/>
              <a:gd name="connsiteY16" fmla="*/ 1645425 h 2080075"/>
              <a:gd name="connsiteX17" fmla="*/ 855800 w 1099796"/>
              <a:gd name="connsiteY17" fmla="*/ 1596002 h 2080075"/>
              <a:gd name="connsiteX18" fmla="*/ 59717 w 1099796"/>
              <a:gd name="connsiteY18" fmla="*/ 2011966 h 2080075"/>
              <a:gd name="connsiteX19" fmla="*/ 2 w 1099796"/>
              <a:gd name="connsiteY19" fmla="*/ 2010142 h 2080075"/>
              <a:gd name="connsiteX20" fmla="*/ 2 w 1099796"/>
              <a:gd name="connsiteY20" fmla="*/ 2078321 h 2080075"/>
              <a:gd name="connsiteX21" fmla="*/ 59717 w 1099796"/>
              <a:gd name="connsiteY21" fmla="*/ 2080076 h 2080075"/>
              <a:gd name="connsiteX22" fmla="*/ 1099797 w 1099796"/>
              <a:gd name="connsiteY22" fmla="*/ 1040039 h 2080075"/>
              <a:gd name="connsiteX23" fmla="*/ 417466 w 1099796"/>
              <a:gd name="connsiteY23" fmla="*/ 897880 h 2080075"/>
              <a:gd name="connsiteX24" fmla="*/ 887559 w 1099796"/>
              <a:gd name="connsiteY24" fmla="*/ 1512841 h 2080075"/>
              <a:gd name="connsiteX25" fmla="*/ 565555 w 1099796"/>
              <a:gd name="connsiteY25" fmla="*/ 1577331 h 2080075"/>
              <a:gd name="connsiteX26" fmla="*/ 102219 w 1099796"/>
              <a:gd name="connsiteY26" fmla="*/ 1437156 h 2080075"/>
              <a:gd name="connsiteX27" fmla="*/ 417466 w 1099796"/>
              <a:gd name="connsiteY27" fmla="*/ 897880 h 2080075"/>
              <a:gd name="connsiteX28" fmla="*/ 1031684 w 1099796"/>
              <a:gd name="connsiteY28" fmla="*/ 1040037 h 2080075"/>
              <a:gd name="connsiteX29" fmla="*/ 942881 w 1099796"/>
              <a:gd name="connsiteY29" fmla="*/ 1443530 h 2080075"/>
              <a:gd name="connsiteX30" fmla="*/ 427047 w 1099796"/>
              <a:gd name="connsiteY30" fmla="*/ 826989 h 2080075"/>
              <a:gd name="connsiteX31" fmla="*/ 431644 w 1099796"/>
              <a:gd name="connsiteY31" fmla="*/ 738417 h 2080075"/>
              <a:gd name="connsiteX32" fmla="*/ 139367 w 1099796"/>
              <a:gd name="connsiteY32" fmla="*/ 72135 h 2080075"/>
              <a:gd name="connsiteX33" fmla="*/ 1031682 w 1099796"/>
              <a:gd name="connsiteY33" fmla="*/ 1040035 h 2080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099796" h="2080075">
                <a:moveTo>
                  <a:pt x="1099797" y="1040037"/>
                </a:moveTo>
                <a:cubicBezTo>
                  <a:pt x="1099797" y="466568"/>
                  <a:pt x="633211" y="0"/>
                  <a:pt x="59717" y="0"/>
                </a:cubicBezTo>
                <a:cubicBezTo>
                  <a:pt x="39672" y="0"/>
                  <a:pt x="19771" y="630"/>
                  <a:pt x="2" y="1755"/>
                </a:cubicBezTo>
                <a:lnTo>
                  <a:pt x="2" y="120032"/>
                </a:lnTo>
                <a:cubicBezTo>
                  <a:pt x="14563" y="106715"/>
                  <a:pt x="29586" y="93895"/>
                  <a:pt x="45055" y="81611"/>
                </a:cubicBezTo>
                <a:cubicBezTo>
                  <a:pt x="238765" y="235429"/>
                  <a:pt x="363540" y="472423"/>
                  <a:pt x="363540" y="738419"/>
                </a:cubicBezTo>
                <a:cubicBezTo>
                  <a:pt x="363540" y="759590"/>
                  <a:pt x="362468" y="780509"/>
                  <a:pt x="360918" y="801291"/>
                </a:cubicBezTo>
                <a:cubicBezTo>
                  <a:pt x="267131" y="768372"/>
                  <a:pt x="166757" y="749569"/>
                  <a:pt x="61857" y="749569"/>
                </a:cubicBezTo>
                <a:cubicBezTo>
                  <a:pt x="41060" y="749569"/>
                  <a:pt x="20436" y="750299"/>
                  <a:pt x="2" y="751723"/>
                </a:cubicBezTo>
                <a:lnTo>
                  <a:pt x="2" y="819952"/>
                </a:lnTo>
                <a:cubicBezTo>
                  <a:pt x="20427" y="818449"/>
                  <a:pt x="41055" y="817679"/>
                  <a:pt x="61857" y="817679"/>
                </a:cubicBezTo>
                <a:cubicBezTo>
                  <a:pt x="164255" y="817679"/>
                  <a:pt x="261988" y="837026"/>
                  <a:pt x="352795" y="870765"/>
                </a:cubicBezTo>
                <a:cubicBezTo>
                  <a:pt x="319011" y="1082195"/>
                  <a:pt x="205939" y="1267407"/>
                  <a:pt x="45053" y="1395158"/>
                </a:cubicBezTo>
                <a:cubicBezTo>
                  <a:pt x="29582" y="1382872"/>
                  <a:pt x="14562" y="1370054"/>
                  <a:pt x="0" y="1356733"/>
                </a:cubicBezTo>
                <a:lnTo>
                  <a:pt x="0" y="1509833"/>
                </a:lnTo>
                <a:cubicBezTo>
                  <a:pt x="15321" y="1500341"/>
                  <a:pt x="30347" y="1490417"/>
                  <a:pt x="45053" y="1480065"/>
                </a:cubicBezTo>
                <a:cubicBezTo>
                  <a:pt x="192571" y="1583893"/>
                  <a:pt x="371870" y="1645425"/>
                  <a:pt x="565555" y="1645425"/>
                </a:cubicBezTo>
                <a:cubicBezTo>
                  <a:pt x="667286" y="1645425"/>
                  <a:pt x="764497" y="1627169"/>
                  <a:pt x="855800" y="1596002"/>
                </a:cubicBezTo>
                <a:cubicBezTo>
                  <a:pt x="679879" y="1847088"/>
                  <a:pt x="388896" y="2011966"/>
                  <a:pt x="59717" y="2011966"/>
                </a:cubicBezTo>
                <a:cubicBezTo>
                  <a:pt x="39663" y="2011966"/>
                  <a:pt x="19751" y="2011350"/>
                  <a:pt x="2" y="2010142"/>
                </a:cubicBezTo>
                <a:lnTo>
                  <a:pt x="2" y="2078321"/>
                </a:lnTo>
                <a:cubicBezTo>
                  <a:pt x="19771" y="2079446"/>
                  <a:pt x="39672" y="2080076"/>
                  <a:pt x="59717" y="2080076"/>
                </a:cubicBezTo>
                <a:cubicBezTo>
                  <a:pt x="633211" y="2080076"/>
                  <a:pt x="1099797" y="1613509"/>
                  <a:pt x="1099797" y="1040039"/>
                </a:cubicBezTo>
                <a:close/>
                <a:moveTo>
                  <a:pt x="417466" y="897880"/>
                </a:moveTo>
                <a:cubicBezTo>
                  <a:pt x="660802" y="1012402"/>
                  <a:pt x="840140" y="1239930"/>
                  <a:pt x="887559" y="1512841"/>
                </a:cubicBezTo>
                <a:cubicBezTo>
                  <a:pt x="788355" y="1554251"/>
                  <a:pt x="679625" y="1577331"/>
                  <a:pt x="565555" y="1577331"/>
                </a:cubicBezTo>
                <a:cubicBezTo>
                  <a:pt x="394340" y="1577331"/>
                  <a:pt x="235098" y="1525546"/>
                  <a:pt x="102219" y="1437156"/>
                </a:cubicBezTo>
                <a:cubicBezTo>
                  <a:pt x="264330" y="1302891"/>
                  <a:pt x="379060" y="1113431"/>
                  <a:pt x="417466" y="897880"/>
                </a:cubicBezTo>
                <a:close/>
                <a:moveTo>
                  <a:pt x="1031684" y="1040037"/>
                </a:moveTo>
                <a:cubicBezTo>
                  <a:pt x="1031684" y="1184088"/>
                  <a:pt x="999336" y="1320441"/>
                  <a:pt x="942881" y="1443530"/>
                </a:cubicBezTo>
                <a:cubicBezTo>
                  <a:pt x="875975" y="1167084"/>
                  <a:pt x="682469" y="939880"/>
                  <a:pt x="427047" y="826989"/>
                </a:cubicBezTo>
                <a:cubicBezTo>
                  <a:pt x="429893" y="797811"/>
                  <a:pt x="431644" y="768309"/>
                  <a:pt x="431644" y="738417"/>
                </a:cubicBezTo>
                <a:cubicBezTo>
                  <a:pt x="431644" y="475266"/>
                  <a:pt x="318959" y="237972"/>
                  <a:pt x="139367" y="72135"/>
                </a:cubicBezTo>
                <a:cubicBezTo>
                  <a:pt x="638104" y="112884"/>
                  <a:pt x="1031682" y="530987"/>
                  <a:pt x="1031682" y="1040035"/>
                </a:cubicBezTo>
                <a:close/>
              </a:path>
            </a:pathLst>
          </a:custGeom>
          <a:solidFill>
            <a:srgbClr val="B4A5D7"/>
          </a:solidFill>
          <a:ln w="180" cap="flat">
            <a:noFill/>
            <a:prstDash val="solid"/>
            <a:miter/>
          </a:ln>
        </p:spPr>
        <p:txBody>
          <a:bodyPr rtlCol="0" anchor="ctr"/>
          <a:lstStyle/>
          <a:p>
            <a:endParaRPr lang="fi-FI"/>
          </a:p>
        </p:txBody>
      </p:sp>
      <p:sp>
        <p:nvSpPr>
          <p:cNvPr id="2" name="Otsikko 1">
            <a:extLst>
              <a:ext uri="{FF2B5EF4-FFF2-40B4-BE49-F238E27FC236}">
                <a16:creationId xmlns:a16="http://schemas.microsoft.com/office/drawing/2014/main" id="{F9AEBA78-AE72-44B8-2838-E5B9C5DCC4DD}"/>
              </a:ext>
            </a:extLst>
          </p:cNvPr>
          <p:cNvSpPr>
            <a:spLocks noGrp="1"/>
          </p:cNvSpPr>
          <p:nvPr>
            <p:ph type="ctrTitle" hasCustomPrompt="1"/>
          </p:nvPr>
        </p:nvSpPr>
        <p:spPr>
          <a:xfrm>
            <a:off x="551043" y="662152"/>
            <a:ext cx="9144000" cy="2766847"/>
          </a:xfrm>
        </p:spPr>
        <p:txBody>
          <a:bodyPr anchor="t" anchorCtr="0"/>
          <a:lstStyle>
            <a:lvl1pPr algn="l">
              <a:lnSpc>
                <a:spcPct val="82000"/>
              </a:lnSpc>
              <a:defRPr sz="6000" spc="-70" baseline="0">
                <a:solidFill>
                  <a:schemeClr val="tx1"/>
                </a:solidFill>
              </a:defRPr>
            </a:lvl1pPr>
          </a:lstStyle>
          <a:p>
            <a:r>
              <a:rPr lang="fi-FI" noProof="0" dirty="0"/>
              <a:t>Lisää otsikko tähän</a:t>
            </a:r>
            <a:endParaRPr lang="fi-FI" dirty="0"/>
          </a:p>
        </p:txBody>
      </p:sp>
    </p:spTree>
    <p:extLst>
      <p:ext uri="{BB962C8B-B14F-4D97-AF65-F5344CB8AC3E}">
        <p14:creationId xmlns:p14="http://schemas.microsoft.com/office/powerpoint/2010/main" val="313799194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Otsikko ja sisältö 1">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C04F43F-CC9F-ADCB-96D8-D7EE417416FD}"/>
              </a:ext>
            </a:extLst>
          </p:cNvPr>
          <p:cNvSpPr>
            <a:spLocks noGrp="1"/>
          </p:cNvSpPr>
          <p:nvPr>
            <p:ph type="title" hasCustomPrompt="1"/>
          </p:nvPr>
        </p:nvSpPr>
        <p:spPr/>
        <p:txBody>
          <a:bodyPr/>
          <a:lstStyle/>
          <a:p>
            <a:r>
              <a:rPr lang="fi-FI" noProof="0" dirty="0"/>
              <a:t>Lisää otsikko tähän</a:t>
            </a:r>
            <a:endParaRPr lang="fi-FI" dirty="0"/>
          </a:p>
        </p:txBody>
      </p:sp>
      <p:sp>
        <p:nvSpPr>
          <p:cNvPr id="3" name="Sisällön paikkamerkki 2">
            <a:extLst>
              <a:ext uri="{FF2B5EF4-FFF2-40B4-BE49-F238E27FC236}">
                <a16:creationId xmlns:a16="http://schemas.microsoft.com/office/drawing/2014/main" id="{9C37D2C9-C535-389C-B20B-A5B5D49D8494}"/>
              </a:ext>
            </a:extLst>
          </p:cNvPr>
          <p:cNvSpPr>
            <a:spLocks noGrp="1"/>
          </p:cNvSpPr>
          <p:nvPr>
            <p:ph idx="1" hasCustomPrompt="1"/>
          </p:nvPr>
        </p:nvSpPr>
        <p:spPr/>
        <p:txBody>
          <a:bodyPr/>
          <a:lstStyle/>
          <a:p>
            <a:pPr lvl="0"/>
            <a:r>
              <a:rPr lang="fi-FI" noProof="0" dirty="0"/>
              <a:t>Lisää ensimmäisen tason tekstiä tähän</a:t>
            </a:r>
          </a:p>
          <a:p>
            <a:pPr lvl="1"/>
            <a:r>
              <a:rPr lang="fi-FI" noProof="0" dirty="0"/>
              <a:t>Toisen tason teksti</a:t>
            </a:r>
          </a:p>
          <a:p>
            <a:pPr lvl="2"/>
            <a:r>
              <a:rPr lang="fi-FI" noProof="0" dirty="0"/>
              <a:t>Kolmannen tason teksti</a:t>
            </a:r>
          </a:p>
          <a:p>
            <a:pPr lvl="3"/>
            <a:r>
              <a:rPr lang="fi-FI" noProof="0" dirty="0"/>
              <a:t>Neljännen tason teksti</a:t>
            </a:r>
          </a:p>
          <a:p>
            <a:pPr lvl="4"/>
            <a:r>
              <a:rPr lang="fi-FI" noProof="0" dirty="0"/>
              <a:t>Viidennen tason teksti</a:t>
            </a:r>
          </a:p>
        </p:txBody>
      </p:sp>
      <p:sp>
        <p:nvSpPr>
          <p:cNvPr id="4" name="Päivämäärän paikkamerkki 3">
            <a:extLst>
              <a:ext uri="{FF2B5EF4-FFF2-40B4-BE49-F238E27FC236}">
                <a16:creationId xmlns:a16="http://schemas.microsoft.com/office/drawing/2014/main" id="{C34E3B73-DE64-C00F-94F5-5BAE1D1F0630}"/>
              </a:ext>
            </a:extLst>
          </p:cNvPr>
          <p:cNvSpPr>
            <a:spLocks noGrp="1"/>
          </p:cNvSpPr>
          <p:nvPr>
            <p:ph type="dt" sz="half" idx="10"/>
          </p:nvPr>
        </p:nvSpPr>
        <p:spPr/>
        <p:txBody>
          <a:bodyPr/>
          <a:lstStyle/>
          <a:p>
            <a:fld id="{2B0C4623-61DF-4865-B8B5-E78CB267A83F}" type="datetimeFigureOut">
              <a:rPr lang="fi-FI" smtClean="0"/>
              <a:t>3.3.2026</a:t>
            </a:fld>
            <a:endParaRPr lang="fi-FI"/>
          </a:p>
        </p:txBody>
      </p:sp>
      <p:sp>
        <p:nvSpPr>
          <p:cNvPr id="5" name="Alatunnisteen paikkamerkki 4">
            <a:extLst>
              <a:ext uri="{FF2B5EF4-FFF2-40B4-BE49-F238E27FC236}">
                <a16:creationId xmlns:a16="http://schemas.microsoft.com/office/drawing/2014/main" id="{E567BF5B-C7D9-0427-1E92-14F640146C77}"/>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FD366D7B-8240-4585-83A5-459BADE1A263}"/>
              </a:ext>
            </a:extLst>
          </p:cNvPr>
          <p:cNvSpPr>
            <a:spLocks noGrp="1"/>
          </p:cNvSpPr>
          <p:nvPr>
            <p:ph type="sldNum" sz="quarter" idx="12"/>
          </p:nvPr>
        </p:nvSpPr>
        <p:spPr/>
        <p:txBody>
          <a:bodyPr/>
          <a:lstStyle/>
          <a:p>
            <a:fld id="{9F89CF4B-6BB2-4C8F-83F6-6A8F61ACBFF0}" type="slidenum">
              <a:rPr lang="fi-FI" smtClean="0"/>
              <a:t>‹#›</a:t>
            </a:fld>
            <a:endParaRPr lang="fi-FI"/>
          </a:p>
        </p:txBody>
      </p:sp>
      <p:cxnSp>
        <p:nvCxnSpPr>
          <p:cNvPr id="10" name="Suora yhdysviiva 9">
            <a:extLst>
              <a:ext uri="{FF2B5EF4-FFF2-40B4-BE49-F238E27FC236}">
                <a16:creationId xmlns:a16="http://schemas.microsoft.com/office/drawing/2014/main" id="{88F16E20-B36E-53BC-F54B-B1234355C744}"/>
              </a:ext>
            </a:extLst>
          </p:cNvPr>
          <p:cNvCxnSpPr>
            <a:cxnSpLocks/>
          </p:cNvCxnSpPr>
          <p:nvPr userDrawn="1"/>
        </p:nvCxnSpPr>
        <p:spPr>
          <a:xfrm>
            <a:off x="684000" y="5773527"/>
            <a:ext cx="10825200" cy="0"/>
          </a:xfrm>
          <a:prstGeom prst="line">
            <a:avLst/>
          </a:prstGeom>
          <a:ln>
            <a:solidFill>
              <a:srgbClr val="BF894A"/>
            </a:solidFill>
          </a:ln>
        </p:spPr>
        <p:style>
          <a:lnRef idx="2">
            <a:schemeClr val="accent1"/>
          </a:lnRef>
          <a:fillRef idx="0">
            <a:schemeClr val="accent1"/>
          </a:fillRef>
          <a:effectRef idx="1">
            <a:schemeClr val="accent1"/>
          </a:effectRef>
          <a:fontRef idx="minor">
            <a:schemeClr val="tx1"/>
          </a:fontRef>
        </p:style>
      </p:cxnSp>
      <p:pic>
        <p:nvPicPr>
          <p:cNvPr id="12" name="Kuva 11" descr="Oikeuspalveluvirasto, Rättstjänstverket">
            <a:extLst>
              <a:ext uri="{FF2B5EF4-FFF2-40B4-BE49-F238E27FC236}">
                <a16:creationId xmlns:a16="http://schemas.microsoft.com/office/drawing/2014/main" id="{929ADA7F-BFD5-585E-8F80-285F5DA9BB9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54731" y="6036380"/>
            <a:ext cx="2453269" cy="458754"/>
          </a:xfrm>
          <a:prstGeom prst="rect">
            <a:avLst/>
          </a:prstGeom>
        </p:spPr>
      </p:pic>
    </p:spTree>
    <p:extLst>
      <p:ext uri="{BB962C8B-B14F-4D97-AF65-F5344CB8AC3E}">
        <p14:creationId xmlns:p14="http://schemas.microsoft.com/office/powerpoint/2010/main" val="149678621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slideLayout" Target="../slideLayouts/slideLayout18.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2" Type="http://schemas.openxmlformats.org/officeDocument/2006/relationships/slideLayout" Target="../slideLayouts/slideLayout7.xml"/><Relationship Id="rId16" Type="http://schemas.openxmlformats.org/officeDocument/2006/relationships/theme" Target="../theme/theme2.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5" Type="http://schemas.openxmlformats.org/officeDocument/2006/relationships/slideLayout" Target="../slideLayouts/slideLayout2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image" Target="../media/image9.jpeg"/><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theme" Target="../theme/theme4.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2" Type="http://schemas.openxmlformats.org/officeDocument/2006/relationships/slideLayout" Target="../slideLayouts/slideLayout44.xml"/><Relationship Id="rId16" Type="http://schemas.openxmlformats.org/officeDocument/2006/relationships/theme" Target="../theme/theme5.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5" Type="http://schemas.openxmlformats.org/officeDocument/2006/relationships/slideLayout" Target="../slideLayouts/slideLayout57.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slideLayout" Target="../slideLayouts/slideLayout5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slideLayout" Target="../slideLayouts/slideLayout70.xml"/><Relationship Id="rId18" Type="http://schemas.openxmlformats.org/officeDocument/2006/relationships/slideLayout" Target="../slideLayouts/slideLayout75.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slideLayout" Target="../slideLayouts/slideLayout69.xml"/><Relationship Id="rId17" Type="http://schemas.openxmlformats.org/officeDocument/2006/relationships/slideLayout" Target="../slideLayouts/slideLayout74.xml"/><Relationship Id="rId2" Type="http://schemas.openxmlformats.org/officeDocument/2006/relationships/slideLayout" Target="../slideLayouts/slideLayout59.xml"/><Relationship Id="rId16" Type="http://schemas.openxmlformats.org/officeDocument/2006/relationships/slideLayout" Target="../slideLayouts/slideLayout73.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5" Type="http://schemas.openxmlformats.org/officeDocument/2006/relationships/slideLayout" Target="../slideLayouts/slideLayout72.xml"/><Relationship Id="rId10" Type="http://schemas.openxmlformats.org/officeDocument/2006/relationships/slideLayout" Target="../slideLayouts/slideLayout67.xml"/><Relationship Id="rId19" Type="http://schemas.openxmlformats.org/officeDocument/2006/relationships/theme" Target="../theme/theme6.xml"/><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slideLayout" Target="../slideLayouts/slideLayout7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AF0CF97-BB87-B2AA-A423-94F71BCCAB2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perustyyl. napsautt.</a:t>
            </a:r>
          </a:p>
        </p:txBody>
      </p:sp>
      <p:sp>
        <p:nvSpPr>
          <p:cNvPr id="3" name="Text Placeholder 2">
            <a:extLst>
              <a:ext uri="{FF2B5EF4-FFF2-40B4-BE49-F238E27FC236}">
                <a16:creationId xmlns:a16="http://schemas.microsoft.com/office/drawing/2014/main" id="{94109B17-5267-CCEA-7875-2D87CA6E9C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Date Placeholder 3">
            <a:extLst>
              <a:ext uri="{FF2B5EF4-FFF2-40B4-BE49-F238E27FC236}">
                <a16:creationId xmlns:a16="http://schemas.microsoft.com/office/drawing/2014/main" id="{6F776B9E-1DE0-66D2-9D4C-B7D12962D48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F67A1B-7EB7-4635-8F92-6BB610471562}" type="datetimeFigureOut">
              <a:rPr lang="fi-FI" smtClean="0"/>
              <a:t>3.3.2026</a:t>
            </a:fld>
            <a:endParaRPr lang="fi-FI"/>
          </a:p>
        </p:txBody>
      </p:sp>
      <p:sp>
        <p:nvSpPr>
          <p:cNvPr id="5" name="Footer Placeholder 4">
            <a:extLst>
              <a:ext uri="{FF2B5EF4-FFF2-40B4-BE49-F238E27FC236}">
                <a16:creationId xmlns:a16="http://schemas.microsoft.com/office/drawing/2014/main" id="{85D70AE2-999F-B5BD-5400-098E2D06C2E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Slide Number Placeholder 5">
            <a:extLst>
              <a:ext uri="{FF2B5EF4-FFF2-40B4-BE49-F238E27FC236}">
                <a16:creationId xmlns:a16="http://schemas.microsoft.com/office/drawing/2014/main" id="{B671BA22-D26A-966E-EA2E-676220907DC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2A6593-68AE-40CC-92F3-175FC7CCA676}" type="slidenum">
              <a:rPr lang="fi-FI" smtClean="0"/>
              <a:t>‹#›</a:t>
            </a:fld>
            <a:endParaRPr lang="fi-FI"/>
          </a:p>
        </p:txBody>
      </p:sp>
    </p:spTree>
    <p:extLst>
      <p:ext uri="{BB962C8B-B14F-4D97-AF65-F5344CB8AC3E}">
        <p14:creationId xmlns:p14="http://schemas.microsoft.com/office/powerpoint/2010/main" val="1346639904"/>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7" r:id="rId5"/>
  </p:sldLayoutIdLst>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666565"/>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666565"/>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666565"/>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666565"/>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66656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911F3DD5-D236-AA17-1172-A81514E1CC7A}"/>
              </a:ext>
            </a:extLst>
          </p:cNvPr>
          <p:cNvSpPr>
            <a:spLocks noGrp="1"/>
          </p:cNvSpPr>
          <p:nvPr>
            <p:ph type="title"/>
          </p:nvPr>
        </p:nvSpPr>
        <p:spPr>
          <a:xfrm>
            <a:off x="684000" y="525670"/>
            <a:ext cx="10825200" cy="816651"/>
          </a:xfrm>
          <a:prstGeom prst="rect">
            <a:avLst/>
          </a:prstGeom>
        </p:spPr>
        <p:txBody>
          <a:bodyPr vert="horz" lIns="0" tIns="0" rIns="0" bIns="0" rtlCol="0" anchor="t" anchorCtr="0">
            <a:noAutofit/>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Tekstin paikkamerkki 2">
            <a:extLst>
              <a:ext uri="{FF2B5EF4-FFF2-40B4-BE49-F238E27FC236}">
                <a16:creationId xmlns:a16="http://schemas.microsoft.com/office/drawing/2014/main" id="{C8FC6942-3CAB-06B5-9BF9-EB262AB13903}"/>
              </a:ext>
            </a:extLst>
          </p:cNvPr>
          <p:cNvSpPr>
            <a:spLocks noGrp="1"/>
          </p:cNvSpPr>
          <p:nvPr>
            <p:ph type="body" idx="1"/>
          </p:nvPr>
        </p:nvSpPr>
        <p:spPr>
          <a:xfrm>
            <a:off x="684000" y="1548000"/>
            <a:ext cx="10825200" cy="4068000"/>
          </a:xfrm>
          <a:prstGeom prst="rect">
            <a:avLst/>
          </a:prstGeom>
        </p:spPr>
        <p:txBody>
          <a:bodyPr vert="horz" lIns="0" tIns="0" rIns="0" bIns="0" rtlCol="0">
            <a:no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Päivämäärän paikkamerkki 3">
            <a:extLst>
              <a:ext uri="{FF2B5EF4-FFF2-40B4-BE49-F238E27FC236}">
                <a16:creationId xmlns:a16="http://schemas.microsoft.com/office/drawing/2014/main" id="{580A65FF-CB0A-143A-AEC6-F25EA73F9746}"/>
              </a:ext>
            </a:extLst>
          </p:cNvPr>
          <p:cNvSpPr>
            <a:spLocks noGrp="1"/>
          </p:cNvSpPr>
          <p:nvPr>
            <p:ph type="dt" sz="half" idx="2"/>
          </p:nvPr>
        </p:nvSpPr>
        <p:spPr>
          <a:xfrm>
            <a:off x="1094860" y="6239144"/>
            <a:ext cx="1173109" cy="210240"/>
          </a:xfrm>
          <a:prstGeom prst="rect">
            <a:avLst/>
          </a:prstGeom>
        </p:spPr>
        <p:txBody>
          <a:bodyPr vert="horz" lIns="0" tIns="0" rIns="0" bIns="0" rtlCol="0" anchor="ctr">
            <a:noAutofit/>
          </a:bodyPr>
          <a:lstStyle>
            <a:lvl1pPr algn="l">
              <a:defRPr sz="1200">
                <a:solidFill>
                  <a:schemeClr val="tx1"/>
                </a:solidFill>
              </a:defRPr>
            </a:lvl1pPr>
          </a:lstStyle>
          <a:p>
            <a:fld id="{2B0C4623-61DF-4865-B8B5-E78CB267A83F}" type="datetimeFigureOut">
              <a:rPr lang="fi-FI" smtClean="0"/>
              <a:pPr/>
              <a:t>3.3.2026</a:t>
            </a:fld>
            <a:endParaRPr lang="fi-FI" dirty="0"/>
          </a:p>
        </p:txBody>
      </p:sp>
      <p:sp>
        <p:nvSpPr>
          <p:cNvPr id="5" name="Alatunnisteen paikkamerkki 4">
            <a:extLst>
              <a:ext uri="{FF2B5EF4-FFF2-40B4-BE49-F238E27FC236}">
                <a16:creationId xmlns:a16="http://schemas.microsoft.com/office/drawing/2014/main" id="{A96D29A6-650D-E6C6-666B-82B9AFB08DE7}"/>
              </a:ext>
            </a:extLst>
          </p:cNvPr>
          <p:cNvSpPr>
            <a:spLocks noGrp="1"/>
          </p:cNvSpPr>
          <p:nvPr>
            <p:ph type="ftr" sz="quarter" idx="3"/>
          </p:nvPr>
        </p:nvSpPr>
        <p:spPr>
          <a:xfrm>
            <a:off x="2308113" y="6239144"/>
            <a:ext cx="3720047" cy="210240"/>
          </a:xfrm>
          <a:prstGeom prst="rect">
            <a:avLst/>
          </a:prstGeom>
        </p:spPr>
        <p:txBody>
          <a:bodyPr vert="horz" lIns="0" tIns="0" rIns="0" bIns="0" rtlCol="0" anchor="ctr">
            <a:noAutofit/>
          </a:bodyPr>
          <a:lstStyle>
            <a:lvl1pPr algn="l">
              <a:defRPr sz="1200">
                <a:solidFill>
                  <a:schemeClr val="tx1"/>
                </a:solidFill>
              </a:defRPr>
            </a:lvl1pPr>
          </a:lstStyle>
          <a:p>
            <a:endParaRPr lang="fi-FI" dirty="0"/>
          </a:p>
        </p:txBody>
      </p:sp>
      <p:sp>
        <p:nvSpPr>
          <p:cNvPr id="6" name="Dian numeron paikkamerkki 5">
            <a:extLst>
              <a:ext uri="{FF2B5EF4-FFF2-40B4-BE49-F238E27FC236}">
                <a16:creationId xmlns:a16="http://schemas.microsoft.com/office/drawing/2014/main" id="{89FF5CA6-3EB2-EA99-A5CC-3973FDD3190C}"/>
              </a:ext>
            </a:extLst>
          </p:cNvPr>
          <p:cNvSpPr>
            <a:spLocks noGrp="1"/>
          </p:cNvSpPr>
          <p:nvPr>
            <p:ph type="sldNum" sz="quarter" idx="4"/>
          </p:nvPr>
        </p:nvSpPr>
        <p:spPr>
          <a:xfrm>
            <a:off x="684000" y="6239144"/>
            <a:ext cx="370716" cy="210240"/>
          </a:xfrm>
          <a:prstGeom prst="rect">
            <a:avLst/>
          </a:prstGeom>
        </p:spPr>
        <p:txBody>
          <a:bodyPr vert="horz" lIns="0" tIns="0" rIns="0" bIns="0" rtlCol="0" anchor="ctr">
            <a:noAutofit/>
          </a:bodyPr>
          <a:lstStyle>
            <a:lvl1pPr algn="l">
              <a:defRPr sz="1200">
                <a:solidFill>
                  <a:schemeClr val="tx1"/>
                </a:solidFill>
              </a:defRPr>
            </a:lvl1pPr>
          </a:lstStyle>
          <a:p>
            <a:fld id="{9F89CF4B-6BB2-4C8F-83F6-6A8F61ACBFF0}" type="slidenum">
              <a:rPr lang="fi-FI" smtClean="0"/>
              <a:pPr/>
              <a:t>‹#›</a:t>
            </a:fld>
            <a:endParaRPr lang="fi-FI" dirty="0"/>
          </a:p>
        </p:txBody>
      </p:sp>
    </p:spTree>
    <p:extLst>
      <p:ext uri="{BB962C8B-B14F-4D97-AF65-F5344CB8AC3E}">
        <p14:creationId xmlns:p14="http://schemas.microsoft.com/office/powerpoint/2010/main" val="3591752050"/>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 id="2147483694" r:id="rId15"/>
  </p:sldLayoutIdLst>
  <p:txStyles>
    <p:titleStyle>
      <a:lvl1pPr algn="l" defTabSz="914400" rtl="0" eaLnBrk="1" latinLnBrk="0" hangingPunct="1">
        <a:lnSpc>
          <a:spcPct val="90000"/>
        </a:lnSpc>
        <a:spcBef>
          <a:spcPct val="0"/>
        </a:spcBef>
        <a:buNone/>
        <a:defRPr sz="4800" kern="1200" cap="none" baseline="0">
          <a:solidFill>
            <a:schemeClr val="tx1"/>
          </a:solidFill>
          <a:latin typeface="+mj-lt"/>
          <a:ea typeface="+mj-ea"/>
          <a:cs typeface="+mj-cs"/>
        </a:defRPr>
      </a:lvl1pPr>
    </p:titleStyle>
    <p:bodyStyle>
      <a:lvl1pPr marL="269875" indent="-269875" algn="l" defTabSz="914400" rtl="0" eaLnBrk="1" latinLnBrk="0" hangingPunct="1">
        <a:lnSpc>
          <a:spcPct val="100000"/>
        </a:lnSpc>
        <a:spcBef>
          <a:spcPts val="1200"/>
        </a:spcBef>
        <a:buFont typeface="Arial" panose="020B0604020202020204" pitchFamily="34" charset="0"/>
        <a:buChar char="•"/>
        <a:defRPr sz="2200" kern="1200">
          <a:solidFill>
            <a:schemeClr val="tx1"/>
          </a:solidFill>
          <a:latin typeface="+mn-lt"/>
          <a:ea typeface="+mn-ea"/>
          <a:cs typeface="+mn-cs"/>
        </a:defRPr>
      </a:lvl1pPr>
      <a:lvl2pPr marL="538163" indent="-268288"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2pPr>
      <a:lvl3pPr marL="808038" indent="-269875"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3pPr>
      <a:lvl4pPr marL="1077913" indent="-269875"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1343025" indent="-265113"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perustyyl. napsautt.</a:t>
            </a:r>
          </a:p>
        </p:txBody>
      </p:sp>
      <p:sp>
        <p:nvSpPr>
          <p:cNvPr id="3" name="Tekstin paikkamerkki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560919-BA00-4718-B5C9-1474A1187702}" type="datetimeFigureOut">
              <a:rPr lang="fi-FI" smtClean="0"/>
              <a:t>3.3.2026</a:t>
            </a:fld>
            <a:endParaRPr lang="fi-FI"/>
          </a:p>
        </p:txBody>
      </p:sp>
      <p:sp>
        <p:nvSpPr>
          <p:cNvPr id="5" name="Alatunnisteen paikkamerkki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E8CD8E-E433-408D-A739-27D74BDCC911}" type="slidenum">
              <a:rPr lang="fi-FI" smtClean="0"/>
              <a:t>‹#›</a:t>
            </a:fld>
            <a:endParaRPr lang="fi-FI"/>
          </a:p>
        </p:txBody>
      </p:sp>
    </p:spTree>
    <p:extLst>
      <p:ext uri="{BB962C8B-B14F-4D97-AF65-F5344CB8AC3E}">
        <p14:creationId xmlns:p14="http://schemas.microsoft.com/office/powerpoint/2010/main" val="496424116"/>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perustyyl. napsautt.</a:t>
            </a:r>
          </a:p>
        </p:txBody>
      </p:sp>
      <p:sp>
        <p:nvSpPr>
          <p:cNvPr id="3" name="Tekstin paikkamerkki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B659B0-8739-4D59-8E9A-0F4277EBB482}" type="datetimeFigureOut">
              <a:rPr lang="fi-FI" smtClean="0"/>
              <a:t>3.3.2026</a:t>
            </a:fld>
            <a:endParaRPr lang="fi-FI"/>
          </a:p>
        </p:txBody>
      </p:sp>
      <p:sp>
        <p:nvSpPr>
          <p:cNvPr id="5" name="Alatunnisteen paikkamerkki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95BBBB-6242-4C2B-9E39-A0FC4DFC639A}" type="slidenum">
              <a:rPr lang="fi-FI" smtClean="0"/>
              <a:t>‹#›</a:t>
            </a:fld>
            <a:endParaRPr lang="fi-FI"/>
          </a:p>
        </p:txBody>
      </p:sp>
    </p:spTree>
    <p:extLst>
      <p:ext uri="{BB962C8B-B14F-4D97-AF65-F5344CB8AC3E}">
        <p14:creationId xmlns:p14="http://schemas.microsoft.com/office/powerpoint/2010/main" val="3791045116"/>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911F3DD5-D236-AA17-1172-A81514E1CC7A}"/>
              </a:ext>
            </a:extLst>
          </p:cNvPr>
          <p:cNvSpPr>
            <a:spLocks noGrp="1"/>
          </p:cNvSpPr>
          <p:nvPr>
            <p:ph type="title"/>
          </p:nvPr>
        </p:nvSpPr>
        <p:spPr>
          <a:xfrm>
            <a:off x="684000" y="525670"/>
            <a:ext cx="10825200" cy="816651"/>
          </a:xfrm>
          <a:prstGeom prst="rect">
            <a:avLst/>
          </a:prstGeom>
        </p:spPr>
        <p:txBody>
          <a:bodyPr vert="horz" lIns="0" tIns="0" rIns="0" bIns="0" rtlCol="0" anchor="t" anchorCtr="0">
            <a:noAutofit/>
          </a:bodyPr>
          <a:lstStyle/>
          <a:p>
            <a:r>
              <a:rPr lang="fi-FI"/>
              <a:t>Muokkaa </a:t>
            </a:r>
            <a:r>
              <a:rPr lang="fi-FI" err="1"/>
              <a:t>ots</a:t>
            </a:r>
            <a:r>
              <a:rPr lang="fi-FI"/>
              <a:t>. </a:t>
            </a:r>
            <a:r>
              <a:rPr lang="fi-FI" err="1"/>
              <a:t>perustyyl</a:t>
            </a:r>
            <a:r>
              <a:rPr lang="fi-FI"/>
              <a:t>. </a:t>
            </a:r>
            <a:r>
              <a:rPr lang="fi-FI" err="1"/>
              <a:t>napsautt</a:t>
            </a:r>
            <a:r>
              <a:rPr lang="fi-FI"/>
              <a:t>.</a:t>
            </a:r>
          </a:p>
        </p:txBody>
      </p:sp>
      <p:sp>
        <p:nvSpPr>
          <p:cNvPr id="3" name="Tekstin paikkamerkki 2">
            <a:extLst>
              <a:ext uri="{FF2B5EF4-FFF2-40B4-BE49-F238E27FC236}">
                <a16:creationId xmlns:a16="http://schemas.microsoft.com/office/drawing/2014/main" id="{C8FC6942-3CAB-06B5-9BF9-EB262AB13903}"/>
              </a:ext>
            </a:extLst>
          </p:cNvPr>
          <p:cNvSpPr>
            <a:spLocks noGrp="1"/>
          </p:cNvSpPr>
          <p:nvPr>
            <p:ph type="body" idx="1"/>
          </p:nvPr>
        </p:nvSpPr>
        <p:spPr>
          <a:xfrm>
            <a:off x="684000" y="1548000"/>
            <a:ext cx="10825200" cy="4068000"/>
          </a:xfrm>
          <a:prstGeom prst="rect">
            <a:avLst/>
          </a:prstGeom>
        </p:spPr>
        <p:txBody>
          <a:bodyPr vert="horz" lIns="0" tIns="0" rIns="0" bIns="0" rtlCol="0">
            <a:no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580A65FF-CB0A-143A-AEC6-F25EA73F9746}"/>
              </a:ext>
            </a:extLst>
          </p:cNvPr>
          <p:cNvSpPr>
            <a:spLocks noGrp="1"/>
          </p:cNvSpPr>
          <p:nvPr>
            <p:ph type="dt" sz="half" idx="2"/>
          </p:nvPr>
        </p:nvSpPr>
        <p:spPr>
          <a:xfrm>
            <a:off x="1094860" y="6239144"/>
            <a:ext cx="1173109" cy="210240"/>
          </a:xfrm>
          <a:prstGeom prst="rect">
            <a:avLst/>
          </a:prstGeom>
        </p:spPr>
        <p:txBody>
          <a:bodyPr vert="horz" lIns="0" tIns="0" rIns="0" bIns="0" rtlCol="0" anchor="ctr">
            <a:noAutofit/>
          </a:bodyPr>
          <a:lstStyle>
            <a:lvl1pPr algn="l">
              <a:defRPr sz="1200">
                <a:solidFill>
                  <a:schemeClr val="tx1"/>
                </a:solidFill>
              </a:defRPr>
            </a:lvl1pPr>
          </a:lstStyle>
          <a:p>
            <a:fld id="{2B0C4623-61DF-4865-B8B5-E78CB267A83F}" type="datetimeFigureOut">
              <a:rPr lang="fi-FI" smtClean="0"/>
              <a:pPr/>
              <a:t>3.3.2026</a:t>
            </a:fld>
            <a:endParaRPr lang="fi-FI"/>
          </a:p>
        </p:txBody>
      </p:sp>
      <p:sp>
        <p:nvSpPr>
          <p:cNvPr id="5" name="Alatunnisteen paikkamerkki 4">
            <a:extLst>
              <a:ext uri="{FF2B5EF4-FFF2-40B4-BE49-F238E27FC236}">
                <a16:creationId xmlns:a16="http://schemas.microsoft.com/office/drawing/2014/main" id="{A96D29A6-650D-E6C6-666B-82B9AFB08DE7}"/>
              </a:ext>
            </a:extLst>
          </p:cNvPr>
          <p:cNvSpPr>
            <a:spLocks noGrp="1"/>
          </p:cNvSpPr>
          <p:nvPr>
            <p:ph type="ftr" sz="quarter" idx="3"/>
          </p:nvPr>
        </p:nvSpPr>
        <p:spPr>
          <a:xfrm>
            <a:off x="2308113" y="6239144"/>
            <a:ext cx="3720047" cy="210240"/>
          </a:xfrm>
          <a:prstGeom prst="rect">
            <a:avLst/>
          </a:prstGeom>
        </p:spPr>
        <p:txBody>
          <a:bodyPr vert="horz" lIns="0" tIns="0" rIns="0" bIns="0" rtlCol="0" anchor="ctr">
            <a:noAutofit/>
          </a:bodyPr>
          <a:lstStyle>
            <a:lvl1pPr algn="l">
              <a:defRPr sz="1200">
                <a:solidFill>
                  <a:schemeClr val="tx1"/>
                </a:solidFill>
              </a:defRPr>
            </a:lvl1pPr>
          </a:lstStyle>
          <a:p>
            <a:endParaRPr lang="fi-FI"/>
          </a:p>
        </p:txBody>
      </p:sp>
      <p:sp>
        <p:nvSpPr>
          <p:cNvPr id="6" name="Dian numeron paikkamerkki 5">
            <a:extLst>
              <a:ext uri="{FF2B5EF4-FFF2-40B4-BE49-F238E27FC236}">
                <a16:creationId xmlns:a16="http://schemas.microsoft.com/office/drawing/2014/main" id="{89FF5CA6-3EB2-EA99-A5CC-3973FDD3190C}"/>
              </a:ext>
            </a:extLst>
          </p:cNvPr>
          <p:cNvSpPr>
            <a:spLocks noGrp="1"/>
          </p:cNvSpPr>
          <p:nvPr>
            <p:ph type="sldNum" sz="quarter" idx="4"/>
          </p:nvPr>
        </p:nvSpPr>
        <p:spPr>
          <a:xfrm>
            <a:off x="684000" y="6239144"/>
            <a:ext cx="370716" cy="210240"/>
          </a:xfrm>
          <a:prstGeom prst="rect">
            <a:avLst/>
          </a:prstGeom>
        </p:spPr>
        <p:txBody>
          <a:bodyPr vert="horz" lIns="0" tIns="0" rIns="0" bIns="0" rtlCol="0" anchor="ctr">
            <a:noAutofit/>
          </a:bodyPr>
          <a:lstStyle>
            <a:lvl1pPr algn="l">
              <a:defRPr sz="1200">
                <a:solidFill>
                  <a:schemeClr val="tx1"/>
                </a:solidFill>
              </a:defRPr>
            </a:lvl1pPr>
          </a:lstStyle>
          <a:p>
            <a:fld id="{9F89CF4B-6BB2-4C8F-83F6-6A8F61ACBFF0}" type="slidenum">
              <a:rPr lang="fi-FI" smtClean="0"/>
              <a:pPr/>
              <a:t>‹#›</a:t>
            </a:fld>
            <a:endParaRPr lang="fi-FI"/>
          </a:p>
        </p:txBody>
      </p:sp>
    </p:spTree>
    <p:extLst>
      <p:ext uri="{BB962C8B-B14F-4D97-AF65-F5344CB8AC3E}">
        <p14:creationId xmlns:p14="http://schemas.microsoft.com/office/powerpoint/2010/main" val="673206085"/>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 id="2147483731" r:id="rId12"/>
    <p:sldLayoutId id="2147483732" r:id="rId13"/>
    <p:sldLayoutId id="2147483733" r:id="rId14"/>
    <p:sldLayoutId id="2147483734" r:id="rId15"/>
  </p:sldLayoutIdLst>
  <p:txStyles>
    <p:titleStyle>
      <a:lvl1pPr algn="l" defTabSz="914400" rtl="0" eaLnBrk="1" latinLnBrk="0" hangingPunct="1">
        <a:lnSpc>
          <a:spcPct val="90000"/>
        </a:lnSpc>
        <a:spcBef>
          <a:spcPct val="0"/>
        </a:spcBef>
        <a:buNone/>
        <a:defRPr sz="4800" kern="1200" cap="none" baseline="0">
          <a:solidFill>
            <a:schemeClr val="tx1"/>
          </a:solidFill>
          <a:latin typeface="+mj-lt"/>
          <a:ea typeface="+mj-ea"/>
          <a:cs typeface="+mj-cs"/>
        </a:defRPr>
      </a:lvl1pPr>
    </p:titleStyle>
    <p:bodyStyle>
      <a:lvl1pPr marL="269875" indent="-269875" algn="l" defTabSz="914400" rtl="0" eaLnBrk="1" latinLnBrk="0" hangingPunct="1">
        <a:lnSpc>
          <a:spcPct val="100000"/>
        </a:lnSpc>
        <a:spcBef>
          <a:spcPts val="1200"/>
        </a:spcBef>
        <a:buFont typeface="Arial" panose="020B0604020202020204" pitchFamily="34" charset="0"/>
        <a:buChar char="•"/>
        <a:defRPr sz="2200" kern="1200">
          <a:solidFill>
            <a:schemeClr val="tx1"/>
          </a:solidFill>
          <a:latin typeface="+mn-lt"/>
          <a:ea typeface="+mn-ea"/>
          <a:cs typeface="+mn-cs"/>
        </a:defRPr>
      </a:lvl1pPr>
      <a:lvl2pPr marL="538163" indent="-268288"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2pPr>
      <a:lvl3pPr marL="808038" indent="-269875"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3pPr>
      <a:lvl4pPr marL="1077913" indent="-269875"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1343025" indent="-265113"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911F3DD5-D236-AA17-1172-A81514E1CC7A}"/>
              </a:ext>
            </a:extLst>
          </p:cNvPr>
          <p:cNvSpPr>
            <a:spLocks noGrp="1"/>
          </p:cNvSpPr>
          <p:nvPr>
            <p:ph type="title"/>
          </p:nvPr>
        </p:nvSpPr>
        <p:spPr>
          <a:xfrm>
            <a:off x="684000" y="525670"/>
            <a:ext cx="10825200" cy="816651"/>
          </a:xfrm>
          <a:prstGeom prst="rect">
            <a:avLst/>
          </a:prstGeom>
        </p:spPr>
        <p:txBody>
          <a:bodyPr vert="horz" lIns="0" tIns="0" rIns="0" bIns="0" rtlCol="0" anchor="t" anchorCtr="0">
            <a:noAutofit/>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Tekstin paikkamerkki 2">
            <a:extLst>
              <a:ext uri="{FF2B5EF4-FFF2-40B4-BE49-F238E27FC236}">
                <a16:creationId xmlns:a16="http://schemas.microsoft.com/office/drawing/2014/main" id="{C8FC6942-3CAB-06B5-9BF9-EB262AB13903}"/>
              </a:ext>
            </a:extLst>
          </p:cNvPr>
          <p:cNvSpPr>
            <a:spLocks noGrp="1"/>
          </p:cNvSpPr>
          <p:nvPr>
            <p:ph type="body" idx="1"/>
          </p:nvPr>
        </p:nvSpPr>
        <p:spPr>
          <a:xfrm>
            <a:off x="684000" y="1548000"/>
            <a:ext cx="10825200" cy="4068000"/>
          </a:xfrm>
          <a:prstGeom prst="rect">
            <a:avLst/>
          </a:prstGeom>
        </p:spPr>
        <p:txBody>
          <a:bodyPr vert="horz" lIns="0" tIns="0" rIns="0" bIns="0" rtlCol="0">
            <a:no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Päivämäärän paikkamerkki 3">
            <a:extLst>
              <a:ext uri="{FF2B5EF4-FFF2-40B4-BE49-F238E27FC236}">
                <a16:creationId xmlns:a16="http://schemas.microsoft.com/office/drawing/2014/main" id="{580A65FF-CB0A-143A-AEC6-F25EA73F9746}"/>
              </a:ext>
            </a:extLst>
          </p:cNvPr>
          <p:cNvSpPr>
            <a:spLocks noGrp="1"/>
          </p:cNvSpPr>
          <p:nvPr>
            <p:ph type="dt" sz="half" idx="2"/>
          </p:nvPr>
        </p:nvSpPr>
        <p:spPr>
          <a:xfrm>
            <a:off x="1094860" y="6239144"/>
            <a:ext cx="1173109" cy="210240"/>
          </a:xfrm>
          <a:prstGeom prst="rect">
            <a:avLst/>
          </a:prstGeom>
        </p:spPr>
        <p:txBody>
          <a:bodyPr vert="horz" lIns="0" tIns="0" rIns="0" bIns="0" rtlCol="0" anchor="ctr">
            <a:noAutofit/>
          </a:bodyPr>
          <a:lstStyle>
            <a:lvl1pPr algn="l">
              <a:defRPr sz="1200">
                <a:solidFill>
                  <a:schemeClr val="tx1"/>
                </a:solidFill>
              </a:defRPr>
            </a:lvl1pPr>
          </a:lstStyle>
          <a:p>
            <a:fld id="{2B0C4623-61DF-4865-B8B5-E78CB267A83F}" type="datetimeFigureOut">
              <a:rPr lang="fi-FI" smtClean="0"/>
              <a:pPr/>
              <a:t>3.3.2026</a:t>
            </a:fld>
            <a:endParaRPr lang="fi-FI" dirty="0"/>
          </a:p>
        </p:txBody>
      </p:sp>
      <p:sp>
        <p:nvSpPr>
          <p:cNvPr id="5" name="Alatunnisteen paikkamerkki 4">
            <a:extLst>
              <a:ext uri="{FF2B5EF4-FFF2-40B4-BE49-F238E27FC236}">
                <a16:creationId xmlns:a16="http://schemas.microsoft.com/office/drawing/2014/main" id="{A96D29A6-650D-E6C6-666B-82B9AFB08DE7}"/>
              </a:ext>
            </a:extLst>
          </p:cNvPr>
          <p:cNvSpPr>
            <a:spLocks noGrp="1"/>
          </p:cNvSpPr>
          <p:nvPr>
            <p:ph type="ftr" sz="quarter" idx="3"/>
          </p:nvPr>
        </p:nvSpPr>
        <p:spPr>
          <a:xfrm>
            <a:off x="2308113" y="6239144"/>
            <a:ext cx="3720047" cy="210240"/>
          </a:xfrm>
          <a:prstGeom prst="rect">
            <a:avLst/>
          </a:prstGeom>
        </p:spPr>
        <p:txBody>
          <a:bodyPr vert="horz" lIns="0" tIns="0" rIns="0" bIns="0" rtlCol="0" anchor="ctr">
            <a:noAutofit/>
          </a:bodyPr>
          <a:lstStyle>
            <a:lvl1pPr algn="l">
              <a:defRPr sz="1200">
                <a:solidFill>
                  <a:schemeClr val="tx1"/>
                </a:solidFill>
              </a:defRPr>
            </a:lvl1pPr>
          </a:lstStyle>
          <a:p>
            <a:endParaRPr lang="fi-FI" dirty="0"/>
          </a:p>
        </p:txBody>
      </p:sp>
      <p:sp>
        <p:nvSpPr>
          <p:cNvPr id="6" name="Dian numeron paikkamerkki 5">
            <a:extLst>
              <a:ext uri="{FF2B5EF4-FFF2-40B4-BE49-F238E27FC236}">
                <a16:creationId xmlns:a16="http://schemas.microsoft.com/office/drawing/2014/main" id="{89FF5CA6-3EB2-EA99-A5CC-3973FDD3190C}"/>
              </a:ext>
            </a:extLst>
          </p:cNvPr>
          <p:cNvSpPr>
            <a:spLocks noGrp="1"/>
          </p:cNvSpPr>
          <p:nvPr>
            <p:ph type="sldNum" sz="quarter" idx="4"/>
          </p:nvPr>
        </p:nvSpPr>
        <p:spPr>
          <a:xfrm>
            <a:off x="684000" y="6239144"/>
            <a:ext cx="370716" cy="210240"/>
          </a:xfrm>
          <a:prstGeom prst="rect">
            <a:avLst/>
          </a:prstGeom>
        </p:spPr>
        <p:txBody>
          <a:bodyPr vert="horz" lIns="0" tIns="0" rIns="0" bIns="0" rtlCol="0" anchor="ctr">
            <a:noAutofit/>
          </a:bodyPr>
          <a:lstStyle>
            <a:lvl1pPr algn="l">
              <a:defRPr sz="1200">
                <a:solidFill>
                  <a:schemeClr val="tx1"/>
                </a:solidFill>
              </a:defRPr>
            </a:lvl1pPr>
          </a:lstStyle>
          <a:p>
            <a:fld id="{9F89CF4B-6BB2-4C8F-83F6-6A8F61ACBFF0}" type="slidenum">
              <a:rPr lang="fi-FI" smtClean="0"/>
              <a:pPr/>
              <a:t>‹#›</a:t>
            </a:fld>
            <a:endParaRPr lang="fi-FI" dirty="0"/>
          </a:p>
        </p:txBody>
      </p:sp>
    </p:spTree>
    <p:extLst>
      <p:ext uri="{BB962C8B-B14F-4D97-AF65-F5344CB8AC3E}">
        <p14:creationId xmlns:p14="http://schemas.microsoft.com/office/powerpoint/2010/main" val="519265215"/>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 id="2147483748" r:id="rId13"/>
    <p:sldLayoutId id="2147483749" r:id="rId14"/>
    <p:sldLayoutId id="2147483750" r:id="rId15"/>
    <p:sldLayoutId id="2147483751" r:id="rId16"/>
    <p:sldLayoutId id="2147483752" r:id="rId17"/>
    <p:sldLayoutId id="2147483753" r:id="rId18"/>
  </p:sldLayoutIdLst>
  <p:txStyles>
    <p:titleStyle>
      <a:lvl1pPr algn="l" defTabSz="914400" rtl="0" eaLnBrk="1" latinLnBrk="0" hangingPunct="1">
        <a:lnSpc>
          <a:spcPct val="90000"/>
        </a:lnSpc>
        <a:spcBef>
          <a:spcPct val="0"/>
        </a:spcBef>
        <a:buNone/>
        <a:defRPr sz="4800" kern="1200" cap="none" baseline="0">
          <a:solidFill>
            <a:schemeClr val="tx1"/>
          </a:solidFill>
          <a:latin typeface="+mj-lt"/>
          <a:ea typeface="+mj-ea"/>
          <a:cs typeface="+mj-cs"/>
        </a:defRPr>
      </a:lvl1pPr>
    </p:titleStyle>
    <p:bodyStyle>
      <a:lvl1pPr marL="269875" indent="-269875" algn="l" defTabSz="914400" rtl="0" eaLnBrk="1" latinLnBrk="0" hangingPunct="1">
        <a:lnSpc>
          <a:spcPct val="100000"/>
        </a:lnSpc>
        <a:spcBef>
          <a:spcPts val="1200"/>
        </a:spcBef>
        <a:buFont typeface="Arial" panose="020B0604020202020204" pitchFamily="34" charset="0"/>
        <a:buChar char="•"/>
        <a:defRPr sz="2200" kern="1200">
          <a:solidFill>
            <a:schemeClr val="tx1"/>
          </a:solidFill>
          <a:latin typeface="+mn-lt"/>
          <a:ea typeface="+mn-ea"/>
          <a:cs typeface="+mn-cs"/>
        </a:defRPr>
      </a:lvl1pPr>
      <a:lvl2pPr marL="538163" indent="-268288"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2pPr>
      <a:lvl3pPr marL="808038" indent="-269875"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3pPr>
      <a:lvl4pPr marL="1077913" indent="-269875"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1343025" indent="-265113"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36.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png"/><Relationship Id="rId1" Type="http://schemas.openxmlformats.org/officeDocument/2006/relationships/slideLayout" Target="../slideLayouts/slideLayout9.xml"/><Relationship Id="rId5" Type="http://schemas.openxmlformats.org/officeDocument/2006/relationships/image" Target="../media/image19.png"/><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8.xml"/><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74.xml"/><Relationship Id="rId5" Type="http://schemas.openxmlformats.org/officeDocument/2006/relationships/image" Target="../media/image23.png"/><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EDEDD"/>
        </a:solidFill>
        <a:effectLst/>
      </p:bgPr>
    </p:bg>
    <p:spTree>
      <p:nvGrpSpPr>
        <p:cNvPr id="1" name=""/>
        <p:cNvGrpSpPr/>
        <p:nvPr/>
      </p:nvGrpSpPr>
      <p:grpSpPr>
        <a:xfrm>
          <a:off x="0" y="0"/>
          <a:ext cx="0" cy="0"/>
          <a:chOff x="0" y="0"/>
          <a:chExt cx="0" cy="0"/>
        </a:xfrm>
      </p:grpSpPr>
      <p:sp>
        <p:nvSpPr>
          <p:cNvPr id="8" name="Otsikko 7">
            <a:extLst>
              <a:ext uri="{FF2B5EF4-FFF2-40B4-BE49-F238E27FC236}">
                <a16:creationId xmlns:a16="http://schemas.microsoft.com/office/drawing/2014/main" id="{907D3164-17EF-6EC1-90F9-23179A5FA969}"/>
              </a:ext>
            </a:extLst>
          </p:cNvPr>
          <p:cNvSpPr>
            <a:spLocks noGrp="1"/>
          </p:cNvSpPr>
          <p:nvPr>
            <p:ph type="title"/>
          </p:nvPr>
        </p:nvSpPr>
        <p:spPr>
          <a:xfrm>
            <a:off x="457294" y="2624231"/>
            <a:ext cx="10515600" cy="1325563"/>
          </a:xfrm>
        </p:spPr>
        <p:txBody>
          <a:bodyPr>
            <a:noAutofit/>
          </a:bodyPr>
          <a:lstStyle/>
          <a:p>
            <a:r>
              <a:rPr lang="fi-FI" sz="4800" b="1" spc="-70" dirty="0"/>
              <a:t>Talous- ja velkaneuvonta </a:t>
            </a:r>
            <a:br>
              <a:rPr lang="fi-FI" sz="4800" b="1" spc="-70" dirty="0"/>
            </a:br>
            <a:r>
              <a:rPr lang="fi-FI" sz="4800" b="1" spc="-70" dirty="0"/>
              <a:t>Oikeuspalveluvirastossa</a:t>
            </a:r>
          </a:p>
        </p:txBody>
      </p:sp>
      <p:pic>
        <p:nvPicPr>
          <p:cNvPr id="4" name="Kuva 3">
            <a:extLst>
              <a:ext uri="{FF2B5EF4-FFF2-40B4-BE49-F238E27FC236}">
                <a16:creationId xmlns:a16="http://schemas.microsoft.com/office/drawing/2014/main" id="{87A98D01-7E9D-7228-82A0-572D75CB8788}"/>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72466" y="26352"/>
            <a:ext cx="4017934" cy="996388"/>
          </a:xfrm>
          <a:prstGeom prst="rect">
            <a:avLst/>
          </a:prstGeom>
        </p:spPr>
      </p:pic>
      <p:pic>
        <p:nvPicPr>
          <p:cNvPr id="11" name="Kuva 10">
            <a:extLs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23147" y="1690688"/>
            <a:ext cx="5567253" cy="5140960"/>
          </a:xfrm>
          <a:prstGeom prst="rect">
            <a:avLst/>
          </a:prstGeom>
        </p:spPr>
      </p:pic>
    </p:spTree>
    <p:extLst>
      <p:ext uri="{BB962C8B-B14F-4D97-AF65-F5344CB8AC3E}">
        <p14:creationId xmlns:p14="http://schemas.microsoft.com/office/powerpoint/2010/main" val="38134796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tsikko 9">
            <a:extLst>
              <a:ext uri="{FF2B5EF4-FFF2-40B4-BE49-F238E27FC236}">
                <a16:creationId xmlns:a16="http://schemas.microsoft.com/office/drawing/2014/main" id="{56C7669F-AB97-CE2C-C0F5-FE52A77BE80D}"/>
              </a:ext>
            </a:extLst>
          </p:cNvPr>
          <p:cNvSpPr>
            <a:spLocks noGrp="1"/>
          </p:cNvSpPr>
          <p:nvPr>
            <p:ph type="title"/>
          </p:nvPr>
        </p:nvSpPr>
        <p:spPr>
          <a:xfrm>
            <a:off x="675611" y="272071"/>
            <a:ext cx="10515600" cy="1325563"/>
          </a:xfrm>
        </p:spPr>
        <p:txBody>
          <a:bodyPr>
            <a:normAutofit/>
          </a:bodyPr>
          <a:lstStyle/>
          <a:p>
            <a:r>
              <a:rPr lang="fi-FI" sz="3600"/>
              <a:t>Talous- ja velkaneuvonta arjessa</a:t>
            </a:r>
          </a:p>
        </p:txBody>
      </p:sp>
      <p:pic>
        <p:nvPicPr>
          <p:cNvPr id="3" name="Kuva 2">
            <a:extLst>
              <a:ext uri="{FF2B5EF4-FFF2-40B4-BE49-F238E27FC236}">
                <a16:creationId xmlns:a16="http://schemas.microsoft.com/office/drawing/2014/main" id="{F8A51C63-AC48-085F-F78E-720B91755BA1}"/>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210213" y="859398"/>
            <a:ext cx="2455104" cy="4767494"/>
          </a:xfrm>
          <a:prstGeom prst="rect">
            <a:avLst/>
          </a:prstGeom>
        </p:spPr>
      </p:pic>
      <p:grpSp>
        <p:nvGrpSpPr>
          <p:cNvPr id="2" name="Ryhmä 1">
            <a:extLst>
              <a:ext uri="{FF2B5EF4-FFF2-40B4-BE49-F238E27FC236}">
                <a16:creationId xmlns:a16="http://schemas.microsoft.com/office/drawing/2014/main" id="{10303448-FB03-8616-1E34-253BA4877B00}"/>
              </a:ext>
              <a:ext uri="{C183D7F6-B498-43B3-948B-1728B52AA6E4}">
                <adec:decorative xmlns:adec="http://schemas.microsoft.com/office/drawing/2017/decorative" val="1"/>
              </a:ext>
            </a:extLst>
          </p:cNvPr>
          <p:cNvGrpSpPr/>
          <p:nvPr/>
        </p:nvGrpSpPr>
        <p:grpSpPr>
          <a:xfrm>
            <a:off x="2085107" y="1074152"/>
            <a:ext cx="2870420" cy="2595118"/>
            <a:chOff x="6652800" y="295200"/>
            <a:chExt cx="3233055" cy="3484800"/>
          </a:xfrm>
        </p:grpSpPr>
        <p:grpSp>
          <p:nvGrpSpPr>
            <p:cNvPr id="4" name="Ryhmä 3">
              <a:extLst>
                <a:ext uri="{FF2B5EF4-FFF2-40B4-BE49-F238E27FC236}">
                  <a16:creationId xmlns:a16="http://schemas.microsoft.com/office/drawing/2014/main" id="{2C0C68AD-55CB-B6D5-ABE4-AD0A5BC3DCCA}"/>
                </a:ext>
              </a:extLst>
            </p:cNvPr>
            <p:cNvGrpSpPr/>
            <p:nvPr/>
          </p:nvGrpSpPr>
          <p:grpSpPr>
            <a:xfrm>
              <a:off x="6652800" y="295200"/>
              <a:ext cx="3233055" cy="3484800"/>
              <a:chOff x="3333338" y="889541"/>
              <a:chExt cx="1867723" cy="1921532"/>
            </a:xfrm>
          </p:grpSpPr>
          <p:pic>
            <p:nvPicPr>
              <p:cNvPr id="9" name="Kuva 8" descr="Kuva, joka sisältää kohteen luonnos, piirros, Grafiikka, taide&#10;&#10;Kuvaus luotu automaattisesti">
                <a:extLst>
                  <a:ext uri="{FF2B5EF4-FFF2-40B4-BE49-F238E27FC236}">
                    <a16:creationId xmlns:a16="http://schemas.microsoft.com/office/drawing/2014/main" id="{196E09F7-5754-DD12-5A96-120983F00C4A}"/>
                  </a:ext>
                </a:extLst>
              </p:cNvPr>
              <p:cNvPicPr>
                <a:picLocks noChangeAspect="1"/>
              </p:cNvPicPr>
              <p:nvPr/>
            </p:nvPicPr>
            <p:blipFill>
              <a:blip r:embed="rId4">
                <a:duotone>
                  <a:schemeClr val="accent1">
                    <a:shade val="45000"/>
                    <a:satMod val="135000"/>
                  </a:schemeClr>
                  <a:prstClr val="white"/>
                </a:duotone>
              </a:blip>
              <a:stretch>
                <a:fillRect/>
              </a:stretch>
            </p:blipFill>
            <p:spPr>
              <a:xfrm>
                <a:off x="3333338" y="889541"/>
                <a:ext cx="1867723" cy="1921532"/>
              </a:xfrm>
              <a:prstGeom prst="rect">
                <a:avLst/>
              </a:prstGeom>
            </p:spPr>
          </p:pic>
          <p:sp>
            <p:nvSpPr>
              <p:cNvPr id="12" name="Tekstiruutu 11">
                <a:extLst>
                  <a:ext uri="{FF2B5EF4-FFF2-40B4-BE49-F238E27FC236}">
                    <a16:creationId xmlns:a16="http://schemas.microsoft.com/office/drawing/2014/main" id="{B45AB100-9D32-31FF-D04E-72ED5B52BA49}"/>
                  </a:ext>
                </a:extLst>
              </p:cNvPr>
              <p:cNvSpPr txBox="1"/>
              <p:nvPr/>
            </p:nvSpPr>
            <p:spPr>
              <a:xfrm>
                <a:off x="3599439" y="1353145"/>
                <a:ext cx="1335520" cy="27346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effectLst/>
                  <a:uLnTx/>
                  <a:uFillTx/>
                  <a:latin typeface="Calibri" panose="020F0502020204030204"/>
                  <a:ea typeface="+mn-ea"/>
                  <a:cs typeface="+mn-cs"/>
                </a:endParaRPr>
              </a:p>
            </p:txBody>
          </p:sp>
        </p:grpSp>
        <p:sp>
          <p:nvSpPr>
            <p:cNvPr id="7" name="Tekstiruutu 6">
              <a:extLst>
                <a:ext uri="{FF2B5EF4-FFF2-40B4-BE49-F238E27FC236}">
                  <a16:creationId xmlns:a16="http://schemas.microsoft.com/office/drawing/2014/main" id="{F0B447A7-5B9D-3D14-F8CE-3CE91F582065}"/>
                </a:ext>
              </a:extLst>
            </p:cNvPr>
            <p:cNvSpPr txBox="1"/>
            <p:nvPr/>
          </p:nvSpPr>
          <p:spPr>
            <a:xfrm>
              <a:off x="7061607" y="1603643"/>
              <a:ext cx="2415438" cy="90924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900" b="0" i="0" u="none" strike="noStrike" kern="0" cap="none" spc="0" normalizeH="0" baseline="0" noProof="0">
                  <a:ln>
                    <a:noFill/>
                  </a:ln>
                  <a:effectLst/>
                  <a:uLnTx/>
                  <a:uFillTx/>
                  <a:latin typeface="Aptos"/>
                  <a:ea typeface="+mn-ea"/>
                  <a:cs typeface="+mn-cs"/>
                </a:rPr>
                <a:t>Laki talous- ja velkaneuvonnasta</a:t>
              </a:r>
            </a:p>
          </p:txBody>
        </p:sp>
      </p:grpSp>
      <p:grpSp>
        <p:nvGrpSpPr>
          <p:cNvPr id="13" name="Ryhmä 12">
            <a:extLst>
              <a:ext uri="{FF2B5EF4-FFF2-40B4-BE49-F238E27FC236}">
                <a16:creationId xmlns:a16="http://schemas.microsoft.com/office/drawing/2014/main" id="{37081B46-121A-90CD-2EBA-8B54537C534A}"/>
              </a:ext>
              <a:ext uri="{C183D7F6-B498-43B3-948B-1728B52AA6E4}">
                <adec:decorative xmlns:adec="http://schemas.microsoft.com/office/drawing/2017/decorative" val="1"/>
              </a:ext>
            </a:extLst>
          </p:cNvPr>
          <p:cNvGrpSpPr/>
          <p:nvPr/>
        </p:nvGrpSpPr>
        <p:grpSpPr>
          <a:xfrm>
            <a:off x="649897" y="3786400"/>
            <a:ext cx="2870420" cy="2595118"/>
            <a:chOff x="6652800" y="295200"/>
            <a:chExt cx="3233055" cy="3484800"/>
          </a:xfrm>
        </p:grpSpPr>
        <p:pic>
          <p:nvPicPr>
            <p:cNvPr id="16" name="Kuva 15" descr="Kuva, joka sisältää kohteen luonnos, piirros, Grafiikka, taide&#10;&#10;Kuvaus luotu automaattisesti">
              <a:extLst>
                <a:ext uri="{FF2B5EF4-FFF2-40B4-BE49-F238E27FC236}">
                  <a16:creationId xmlns:a16="http://schemas.microsoft.com/office/drawing/2014/main" id="{E12A4495-1EC4-CF26-9A8D-250B823ABAC2}"/>
                </a:ext>
              </a:extLst>
            </p:cNvPr>
            <p:cNvPicPr>
              <a:picLocks noChangeAspect="1"/>
            </p:cNvPicPr>
            <p:nvPr/>
          </p:nvPicPr>
          <p:blipFill>
            <a:blip r:embed="rId4">
              <a:duotone>
                <a:schemeClr val="accent1">
                  <a:shade val="45000"/>
                  <a:satMod val="135000"/>
                </a:schemeClr>
                <a:prstClr val="white"/>
              </a:duotone>
            </a:blip>
            <a:stretch>
              <a:fillRect/>
            </a:stretch>
          </p:blipFill>
          <p:spPr>
            <a:xfrm>
              <a:off x="6652800" y="295200"/>
              <a:ext cx="3233055" cy="3484800"/>
            </a:xfrm>
            <a:prstGeom prst="rect">
              <a:avLst/>
            </a:prstGeom>
          </p:spPr>
        </p:pic>
        <p:sp>
          <p:nvSpPr>
            <p:cNvPr id="15" name="Tekstiruutu 14">
              <a:extLst>
                <a:ext uri="{FF2B5EF4-FFF2-40B4-BE49-F238E27FC236}">
                  <a16:creationId xmlns:a16="http://schemas.microsoft.com/office/drawing/2014/main" id="{2E726591-FA93-311F-9942-B38458B4AD74}"/>
                </a:ext>
              </a:extLst>
            </p:cNvPr>
            <p:cNvSpPr txBox="1"/>
            <p:nvPr/>
          </p:nvSpPr>
          <p:spPr>
            <a:xfrm>
              <a:off x="7061607" y="1422697"/>
              <a:ext cx="2415438" cy="130186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900" b="0" i="0" u="none" strike="noStrike" kern="0" cap="none" spc="0" normalizeH="0" baseline="0" noProof="0">
                  <a:ln>
                    <a:noFill/>
                  </a:ln>
                  <a:effectLst/>
                  <a:uLnTx/>
                  <a:uFillTx/>
                  <a:latin typeface="Aptos"/>
                  <a:ea typeface="+mn-ea"/>
                  <a:cs typeface="+mn-cs"/>
                </a:rPr>
                <a:t>Neuvonta on luottamuksellista ja maksutonta</a:t>
              </a:r>
            </a:p>
          </p:txBody>
        </p:sp>
      </p:grpSp>
      <p:grpSp>
        <p:nvGrpSpPr>
          <p:cNvPr id="18" name="Ryhmä 17">
            <a:extLst>
              <a:ext uri="{FF2B5EF4-FFF2-40B4-BE49-F238E27FC236}">
                <a16:creationId xmlns:a16="http://schemas.microsoft.com/office/drawing/2014/main" id="{C2CA8E77-4B19-B7C3-9D43-8FD60339A944}"/>
              </a:ext>
              <a:ext uri="{C183D7F6-B498-43B3-948B-1728B52AA6E4}">
                <adec:decorative xmlns:adec="http://schemas.microsoft.com/office/drawing/2017/decorative" val="1"/>
              </a:ext>
            </a:extLst>
          </p:cNvPr>
          <p:cNvGrpSpPr/>
          <p:nvPr/>
        </p:nvGrpSpPr>
        <p:grpSpPr>
          <a:xfrm>
            <a:off x="8364310" y="639908"/>
            <a:ext cx="3031503" cy="2730059"/>
            <a:chOff x="6652800" y="295200"/>
            <a:chExt cx="3233055" cy="3484800"/>
          </a:xfrm>
        </p:grpSpPr>
        <p:grpSp>
          <p:nvGrpSpPr>
            <p:cNvPr id="19" name="Ryhmä 18">
              <a:extLst>
                <a:ext uri="{FF2B5EF4-FFF2-40B4-BE49-F238E27FC236}">
                  <a16:creationId xmlns:a16="http://schemas.microsoft.com/office/drawing/2014/main" id="{38C5F432-BF80-57D6-8864-AF63CD200619}"/>
                </a:ext>
              </a:extLst>
            </p:cNvPr>
            <p:cNvGrpSpPr/>
            <p:nvPr/>
          </p:nvGrpSpPr>
          <p:grpSpPr>
            <a:xfrm>
              <a:off x="6652800" y="295200"/>
              <a:ext cx="3233055" cy="3484800"/>
              <a:chOff x="3333338" y="889541"/>
              <a:chExt cx="1867723" cy="1921532"/>
            </a:xfrm>
          </p:grpSpPr>
          <p:pic>
            <p:nvPicPr>
              <p:cNvPr id="21" name="Kuva 20" descr="Kuva, joka sisältää kohteen luonnos, piirros, Grafiikka, taide&#10;&#10;Kuvaus luotu automaattisesti">
                <a:extLst>
                  <a:ext uri="{FF2B5EF4-FFF2-40B4-BE49-F238E27FC236}">
                    <a16:creationId xmlns:a16="http://schemas.microsoft.com/office/drawing/2014/main" id="{358C44CA-8F0C-CD41-D32C-15C463E884EA}"/>
                  </a:ext>
                </a:extLst>
              </p:cNvPr>
              <p:cNvPicPr>
                <a:picLocks noChangeAspect="1"/>
              </p:cNvPicPr>
              <p:nvPr/>
            </p:nvPicPr>
            <p:blipFill>
              <a:blip r:embed="rId4">
                <a:duotone>
                  <a:schemeClr val="accent1">
                    <a:shade val="45000"/>
                    <a:satMod val="135000"/>
                  </a:schemeClr>
                  <a:prstClr val="white"/>
                </a:duotone>
              </a:blip>
              <a:stretch>
                <a:fillRect/>
              </a:stretch>
            </p:blipFill>
            <p:spPr>
              <a:xfrm>
                <a:off x="3333338" y="889541"/>
                <a:ext cx="1867723" cy="1921532"/>
              </a:xfrm>
              <a:prstGeom prst="rect">
                <a:avLst/>
              </a:prstGeom>
            </p:spPr>
          </p:pic>
          <p:sp>
            <p:nvSpPr>
              <p:cNvPr id="22" name="Tekstiruutu 21">
                <a:extLst>
                  <a:ext uri="{FF2B5EF4-FFF2-40B4-BE49-F238E27FC236}">
                    <a16:creationId xmlns:a16="http://schemas.microsoft.com/office/drawing/2014/main" id="{7E610DA0-556F-7B4C-C92B-7C6D3E9E81D9}"/>
                  </a:ext>
                </a:extLst>
              </p:cNvPr>
              <p:cNvSpPr txBox="1"/>
              <p:nvPr/>
            </p:nvSpPr>
            <p:spPr>
              <a:xfrm>
                <a:off x="3599439" y="1353145"/>
                <a:ext cx="1335520" cy="25995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effectLst/>
                  <a:uLnTx/>
                  <a:uFillTx/>
                  <a:latin typeface="Calibri" panose="020F0502020204030204"/>
                  <a:ea typeface="+mn-ea"/>
                  <a:cs typeface="+mn-cs"/>
                </a:endParaRPr>
              </a:p>
            </p:txBody>
          </p:sp>
        </p:grpSp>
        <p:sp>
          <p:nvSpPr>
            <p:cNvPr id="20" name="Tekstiruutu 19">
              <a:extLst>
                <a:ext uri="{FF2B5EF4-FFF2-40B4-BE49-F238E27FC236}">
                  <a16:creationId xmlns:a16="http://schemas.microsoft.com/office/drawing/2014/main" id="{CDBAE3F7-9BE6-B352-2235-85CC8DB35525}"/>
                </a:ext>
              </a:extLst>
            </p:cNvPr>
            <p:cNvSpPr txBox="1"/>
            <p:nvPr/>
          </p:nvSpPr>
          <p:spPr>
            <a:xfrm>
              <a:off x="7061607" y="1076143"/>
              <a:ext cx="2415438" cy="198396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900" b="0" i="0" u="none" strike="noStrike" kern="0" cap="none" spc="0" normalizeH="0" baseline="0" noProof="0">
                  <a:ln>
                    <a:noFill/>
                  </a:ln>
                  <a:effectLst/>
                  <a:uLnTx/>
                  <a:uFillTx/>
                  <a:latin typeface="Aptos"/>
                  <a:ea typeface="+mn-ea"/>
                  <a:cs typeface="+mn-cs"/>
                </a:rPr>
                <a:t>Yksityishenkilöille sekä yksityisille ammatin- ja elinkeinon-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900" b="0" i="0" u="none" strike="noStrike" kern="0" cap="none" spc="0" normalizeH="0" baseline="0" noProof="0">
                  <a:ln>
                    <a:noFill/>
                  </a:ln>
                  <a:effectLst/>
                  <a:uLnTx/>
                  <a:uFillTx/>
                  <a:latin typeface="Aptos"/>
                  <a:ea typeface="+mn-ea"/>
                  <a:cs typeface="+mn-cs"/>
                </a:rPr>
                <a:t>harjoittajille</a:t>
              </a:r>
            </a:p>
          </p:txBody>
        </p:sp>
      </p:grpSp>
      <p:grpSp>
        <p:nvGrpSpPr>
          <p:cNvPr id="23" name="Ryhmä 22">
            <a:extLst>
              <a:ext uri="{FF2B5EF4-FFF2-40B4-BE49-F238E27FC236}">
                <a16:creationId xmlns:a16="http://schemas.microsoft.com/office/drawing/2014/main" id="{F2427F8C-19BF-8378-9DFF-5FE00F3E99D3}"/>
              </a:ext>
              <a:ext uri="{C183D7F6-B498-43B3-948B-1728B52AA6E4}">
                <adec:decorative xmlns:adec="http://schemas.microsoft.com/office/drawing/2017/decorative" val="1"/>
              </a:ext>
            </a:extLst>
          </p:cNvPr>
          <p:cNvGrpSpPr/>
          <p:nvPr/>
        </p:nvGrpSpPr>
        <p:grpSpPr>
          <a:xfrm>
            <a:off x="7536314" y="3452906"/>
            <a:ext cx="2870420" cy="2595118"/>
            <a:chOff x="6652800" y="295200"/>
            <a:chExt cx="3233055" cy="3484800"/>
          </a:xfrm>
        </p:grpSpPr>
        <p:grpSp>
          <p:nvGrpSpPr>
            <p:cNvPr id="24" name="Ryhmä 23">
              <a:extLst>
                <a:ext uri="{FF2B5EF4-FFF2-40B4-BE49-F238E27FC236}">
                  <a16:creationId xmlns:a16="http://schemas.microsoft.com/office/drawing/2014/main" id="{F6675A28-0D80-0E6D-6B15-76B5C228FCC6}"/>
                </a:ext>
              </a:extLst>
            </p:cNvPr>
            <p:cNvGrpSpPr/>
            <p:nvPr/>
          </p:nvGrpSpPr>
          <p:grpSpPr>
            <a:xfrm>
              <a:off x="6652800" y="295200"/>
              <a:ext cx="3233055" cy="3484800"/>
              <a:chOff x="3333338" y="889541"/>
              <a:chExt cx="1867723" cy="1921532"/>
            </a:xfrm>
          </p:grpSpPr>
          <p:pic>
            <p:nvPicPr>
              <p:cNvPr id="26" name="Kuva 25" descr="Kuva, joka sisältää kohteen luonnos, piirros, Grafiikka, taide&#10;&#10;Kuvaus luotu automaattisesti">
                <a:extLst>
                  <a:ext uri="{FF2B5EF4-FFF2-40B4-BE49-F238E27FC236}">
                    <a16:creationId xmlns:a16="http://schemas.microsoft.com/office/drawing/2014/main" id="{0E6E5E1D-7727-F62D-5EE1-7329423A6D67}"/>
                  </a:ext>
                </a:extLst>
              </p:cNvPr>
              <p:cNvPicPr>
                <a:picLocks noChangeAspect="1"/>
              </p:cNvPicPr>
              <p:nvPr/>
            </p:nvPicPr>
            <p:blipFill>
              <a:blip r:embed="rId4">
                <a:duotone>
                  <a:schemeClr val="accent1">
                    <a:shade val="45000"/>
                    <a:satMod val="135000"/>
                  </a:schemeClr>
                  <a:prstClr val="white"/>
                </a:duotone>
              </a:blip>
              <a:stretch>
                <a:fillRect/>
              </a:stretch>
            </p:blipFill>
            <p:spPr>
              <a:xfrm>
                <a:off x="3333338" y="889541"/>
                <a:ext cx="1867723" cy="1921532"/>
              </a:xfrm>
              <a:prstGeom prst="rect">
                <a:avLst/>
              </a:prstGeom>
            </p:spPr>
          </p:pic>
          <p:sp>
            <p:nvSpPr>
              <p:cNvPr id="27" name="Tekstiruutu 26">
                <a:extLst>
                  <a:ext uri="{FF2B5EF4-FFF2-40B4-BE49-F238E27FC236}">
                    <a16:creationId xmlns:a16="http://schemas.microsoft.com/office/drawing/2014/main" id="{07920F93-16B3-2C0B-9994-CE041F928973}"/>
                  </a:ext>
                </a:extLst>
              </p:cNvPr>
              <p:cNvSpPr txBox="1"/>
              <p:nvPr/>
            </p:nvSpPr>
            <p:spPr>
              <a:xfrm>
                <a:off x="3599439" y="1353145"/>
                <a:ext cx="1335520" cy="27346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effectLst/>
                  <a:uLnTx/>
                  <a:uFillTx/>
                  <a:latin typeface="Calibri" panose="020F0502020204030204"/>
                  <a:ea typeface="+mn-ea"/>
                  <a:cs typeface="+mn-cs"/>
                </a:endParaRPr>
              </a:p>
            </p:txBody>
          </p:sp>
        </p:grpSp>
        <p:sp>
          <p:nvSpPr>
            <p:cNvPr id="25" name="Tekstiruutu 24">
              <a:extLst>
                <a:ext uri="{FF2B5EF4-FFF2-40B4-BE49-F238E27FC236}">
                  <a16:creationId xmlns:a16="http://schemas.microsoft.com/office/drawing/2014/main" id="{E1FEEA07-3AE4-543B-5176-9EF4BE88B7B4}"/>
                </a:ext>
              </a:extLst>
            </p:cNvPr>
            <p:cNvSpPr txBox="1"/>
            <p:nvPr/>
          </p:nvSpPr>
          <p:spPr>
            <a:xfrm>
              <a:off x="7002632" y="1310337"/>
              <a:ext cx="2415438" cy="169449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900" b="0" i="0" u="none" strike="noStrike" kern="0" cap="none" spc="0" normalizeH="0" baseline="0" noProof="0">
                  <a:ln>
                    <a:noFill/>
                  </a:ln>
                  <a:effectLst/>
                  <a:uLnTx/>
                  <a:uFillTx/>
                  <a:latin typeface="Aptos"/>
                  <a:ea typeface="+mn-ea"/>
                  <a:cs typeface="+mn-cs"/>
                </a:rPr>
                <a:t>Ei mahdollista saada taloudellista tukea tai rahaa</a:t>
              </a:r>
            </a:p>
          </p:txBody>
        </p:sp>
      </p:grpSp>
    </p:spTree>
    <p:extLst>
      <p:ext uri="{BB962C8B-B14F-4D97-AF65-F5344CB8AC3E}">
        <p14:creationId xmlns:p14="http://schemas.microsoft.com/office/powerpoint/2010/main" val="19980000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CCBCD4E-5F70-C971-EE8C-5B3D89EB98F8}"/>
              </a:ext>
            </a:extLst>
          </p:cNvPr>
          <p:cNvSpPr>
            <a:spLocks noGrp="1"/>
          </p:cNvSpPr>
          <p:nvPr>
            <p:ph type="title"/>
          </p:nvPr>
        </p:nvSpPr>
        <p:spPr/>
        <p:txBody>
          <a:bodyPr/>
          <a:lstStyle/>
          <a:p>
            <a:r>
              <a:rPr lang="fi-FI" sz="3600" dirty="0"/>
              <a:t>Milloin asiakkaaksi?</a:t>
            </a:r>
          </a:p>
        </p:txBody>
      </p:sp>
      <p:graphicFrame>
        <p:nvGraphicFramePr>
          <p:cNvPr id="4" name="Sisällön paikkamerkki 3">
            <a:extLst>
              <a:ext uri="{FF2B5EF4-FFF2-40B4-BE49-F238E27FC236}">
                <a16:creationId xmlns:a16="http://schemas.microsoft.com/office/drawing/2014/main" id="{481A4D93-DF12-4EC4-8C2C-E0E0651D5D26}"/>
              </a:ext>
              <a:ext uri="{C183D7F6-B498-43B3-948B-1728B52AA6E4}">
                <adec:decorative xmlns:adec="http://schemas.microsoft.com/office/drawing/2017/decorative" val="1"/>
              </a:ext>
            </a:extLst>
          </p:cNvPr>
          <p:cNvGraphicFramePr>
            <a:graphicFrameLocks noGrp="1"/>
          </p:cNvGraphicFramePr>
          <p:nvPr>
            <p:ph idx="1"/>
          </p:nvPr>
        </p:nvGraphicFramePr>
        <p:xfrm>
          <a:off x="682800" y="1272510"/>
          <a:ext cx="7919013" cy="39877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Kuva 4">
            <a:extLst>
              <a:ext uri="{FF2B5EF4-FFF2-40B4-BE49-F238E27FC236}">
                <a16:creationId xmlns:a16="http://schemas.microsoft.com/office/drawing/2014/main" id="{12354AA6-9E75-7A59-71A3-E13BDF72F5FC}"/>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9123010" y="1799303"/>
            <a:ext cx="2386190" cy="3259393"/>
          </a:xfrm>
          <a:prstGeom prst="rect">
            <a:avLst/>
          </a:prstGeom>
        </p:spPr>
      </p:pic>
    </p:spTree>
    <p:extLst>
      <p:ext uri="{BB962C8B-B14F-4D97-AF65-F5344CB8AC3E}">
        <p14:creationId xmlns:p14="http://schemas.microsoft.com/office/powerpoint/2010/main" val="30640264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31E40F8-9621-4E5D-908D-51954C0448EA}"/>
              </a:ext>
            </a:extLst>
          </p:cNvPr>
          <p:cNvSpPr>
            <a:spLocks noGrp="1"/>
          </p:cNvSpPr>
          <p:nvPr>
            <p:ph type="title"/>
          </p:nvPr>
        </p:nvSpPr>
        <p:spPr>
          <a:xfrm>
            <a:off x="607773" y="428629"/>
            <a:ext cx="10825200" cy="816651"/>
          </a:xfrm>
        </p:spPr>
        <p:txBody>
          <a:bodyPr/>
          <a:lstStyle/>
          <a:p>
            <a:r>
              <a:rPr lang="fi-FI" sz="3600" dirty="0"/>
              <a:t>Keski-Uudenmaan talous- ja velkaneuvonta </a:t>
            </a:r>
          </a:p>
        </p:txBody>
      </p:sp>
      <p:sp>
        <p:nvSpPr>
          <p:cNvPr id="7" name="Tekstiruutu 6">
            <a:extLst>
              <a:ext uri="{FF2B5EF4-FFF2-40B4-BE49-F238E27FC236}">
                <a16:creationId xmlns:a16="http://schemas.microsoft.com/office/drawing/2014/main" id="{A1A05AA0-5658-4CB9-9D58-9C77E3A38BA9}"/>
              </a:ext>
            </a:extLst>
          </p:cNvPr>
          <p:cNvSpPr txBox="1"/>
          <p:nvPr/>
        </p:nvSpPr>
        <p:spPr>
          <a:xfrm>
            <a:off x="2062162" y="1518245"/>
            <a:ext cx="6888873"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1" i="0" u="none" strike="noStrike" kern="1200" cap="none" spc="0" normalizeH="0" baseline="0" noProof="0" dirty="0">
                <a:ln>
                  <a:noFill/>
                </a:ln>
                <a:solidFill>
                  <a:srgbClr val="222222"/>
                </a:solidFill>
                <a:effectLst/>
                <a:uLnTx/>
                <a:uFillTx/>
                <a:latin typeface="Aptos"/>
                <a:ea typeface="+mn-ea"/>
                <a:cs typeface="+mn-cs"/>
              </a:rPr>
              <a:t>Puh. 029 566 0233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dirty="0">
                <a:ln>
                  <a:noFill/>
                </a:ln>
                <a:solidFill>
                  <a:srgbClr val="222222"/>
                </a:solidFill>
                <a:effectLst/>
                <a:uLnTx/>
                <a:uFillTx/>
                <a:latin typeface="Aptos"/>
                <a:ea typeface="+mn-ea"/>
                <a:cs typeface="+mn-cs"/>
              </a:rPr>
              <a:t>Keskustele talous- ja velkaneuvojan kanssa ma-pe klo 9-12. Numerosta saa myös asioimiseen liittyvää tietoa arkisin klo 8-16.15 </a:t>
            </a:r>
            <a:endParaRPr kumimoji="0" lang="fi-FI" sz="1800" b="0" i="0" u="none" strike="noStrike" kern="1200" cap="none" spc="0" normalizeH="0" baseline="0" noProof="0" dirty="0">
              <a:ln>
                <a:noFill/>
              </a:ln>
              <a:solidFill>
                <a:srgbClr val="000000"/>
              </a:solidFill>
              <a:effectLst/>
              <a:uLnTx/>
              <a:uFillTx/>
              <a:latin typeface="Aptos"/>
              <a:ea typeface="+mn-ea"/>
              <a:cs typeface="+mn-cs"/>
            </a:endParaRPr>
          </a:p>
        </p:txBody>
      </p:sp>
      <p:sp>
        <p:nvSpPr>
          <p:cNvPr id="8" name="Tekstiruutu 7">
            <a:extLst>
              <a:ext uri="{FF2B5EF4-FFF2-40B4-BE49-F238E27FC236}">
                <a16:creationId xmlns:a16="http://schemas.microsoft.com/office/drawing/2014/main" id="{88137209-7E0E-4188-83E2-8A03005C09F6}"/>
              </a:ext>
            </a:extLst>
          </p:cNvPr>
          <p:cNvSpPr txBox="1"/>
          <p:nvPr/>
        </p:nvSpPr>
        <p:spPr>
          <a:xfrm>
            <a:off x="2021539" y="2590188"/>
            <a:ext cx="716084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1" i="0" u="none" strike="noStrike" kern="1200" cap="none" spc="0" normalizeH="0" baseline="0" noProof="0" dirty="0">
                <a:ln>
                  <a:noFill/>
                </a:ln>
                <a:solidFill>
                  <a:srgbClr val="222222"/>
                </a:solidFill>
                <a:effectLst/>
                <a:uLnTx/>
                <a:uFillTx/>
                <a:latin typeface="Aptos"/>
                <a:ea typeface="+mn-ea"/>
                <a:cs typeface="+mn-cs"/>
              </a:rPr>
              <a:t>Toimipiste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dirty="0">
                <a:ln>
                  <a:noFill/>
                </a:ln>
                <a:solidFill>
                  <a:srgbClr val="222222"/>
                </a:solidFill>
                <a:effectLst/>
                <a:uLnTx/>
                <a:uFillTx/>
                <a:latin typeface="Aptos"/>
                <a:ea typeface="+mn-ea"/>
                <a:cs typeface="+mn-cs"/>
              </a:rPr>
              <a:t>Järvenpään toimisto, osoite Helsingintie 18 (Bulevardikortteli, 5. krs)</a:t>
            </a:r>
            <a:endParaRPr kumimoji="0" lang="fi-FI" sz="1800" b="0" i="0" u="none" strike="noStrike" kern="1200" cap="none" spc="0" normalizeH="0" baseline="0" noProof="0" dirty="0">
              <a:ln>
                <a:noFill/>
              </a:ln>
              <a:solidFill>
                <a:srgbClr val="000000"/>
              </a:solidFill>
              <a:effectLst/>
              <a:uLnTx/>
              <a:uFillTx/>
              <a:latin typeface="Aptos"/>
              <a:ea typeface="+mn-ea"/>
              <a:cs typeface="+mn-cs"/>
            </a:endParaRPr>
          </a:p>
        </p:txBody>
      </p:sp>
      <p:sp>
        <p:nvSpPr>
          <p:cNvPr id="3" name="Tekstiruutu 2">
            <a:extLst>
              <a:ext uri="{FF2B5EF4-FFF2-40B4-BE49-F238E27FC236}">
                <a16:creationId xmlns:a16="http://schemas.microsoft.com/office/drawing/2014/main" id="{E7031CB9-CBE2-6537-C324-B1870BA87CA0}"/>
              </a:ext>
            </a:extLst>
          </p:cNvPr>
          <p:cNvSpPr txBox="1"/>
          <p:nvPr/>
        </p:nvSpPr>
        <p:spPr>
          <a:xfrm>
            <a:off x="2021539" y="3494173"/>
            <a:ext cx="9580046" cy="120032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i-FI" sz="1800" b="1" i="0" u="none" strike="noStrike" kern="0" cap="none" spc="0" normalizeH="0" baseline="0" noProof="0" dirty="0">
                <a:ln>
                  <a:noFill/>
                </a:ln>
                <a:solidFill>
                  <a:prstClr val="black"/>
                </a:solidFill>
                <a:effectLst/>
                <a:uLnTx/>
                <a:uFillTx/>
                <a:latin typeface="Aptos"/>
                <a:ea typeface="+mn-ea"/>
                <a:cs typeface="+mn-cs"/>
              </a:rPr>
              <a:t>www.talousjavelkaneuvonta.fi</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i-FI" sz="1800" b="0" i="0" u="none" strike="noStrike" kern="0" cap="none" spc="0" normalizeH="0" baseline="0" noProof="0" dirty="0">
                <a:ln>
                  <a:noFill/>
                </a:ln>
                <a:solidFill>
                  <a:prstClr val="black"/>
                </a:solidFill>
                <a:effectLst/>
                <a:uLnTx/>
                <a:uFillTx/>
                <a:latin typeface="Aptos"/>
                <a:ea typeface="+mn-ea"/>
                <a:cs typeface="+mn-cs"/>
              </a:rPr>
              <a:t>Sähköinen asiointi – asioi itselle sopivana ajankohtana.</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i-FI" sz="1800" b="0" i="0" u="none" strike="noStrike" kern="0" cap="none" spc="0" normalizeH="0" baseline="0" noProof="0" dirty="0">
                <a:ln>
                  <a:noFill/>
                </a:ln>
                <a:solidFill>
                  <a:prstClr val="black"/>
                </a:solidFill>
                <a:effectLst/>
                <a:uLnTx/>
                <a:uFillTx/>
                <a:latin typeface="Aptos"/>
                <a:ea typeface="+mn-ea"/>
                <a:cs typeface="+mn-cs"/>
              </a:rPr>
              <a:t>Chat - avoinna: ma-pe 10-12, to klo 14-16. Myös ruotsiksi pe klo 10-12, englanniksi ke klo 10-12.</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i-FI" sz="1800" b="0" i="0" u="none" strike="noStrike" kern="0" cap="none" spc="0" normalizeH="0" baseline="0" noProof="0" dirty="0">
                <a:ln>
                  <a:noFill/>
                </a:ln>
                <a:solidFill>
                  <a:prstClr val="black"/>
                </a:solidFill>
                <a:effectLst/>
                <a:uLnTx/>
                <a:uFillTx/>
                <a:latin typeface="Aptos"/>
                <a:ea typeface="+mn-ea"/>
                <a:cs typeface="+mn-cs"/>
              </a:rPr>
              <a:t>Tietoa talouteen ja velkaantumiseen liittyvistä asioista </a:t>
            </a:r>
          </a:p>
        </p:txBody>
      </p:sp>
      <p:grpSp>
        <p:nvGrpSpPr>
          <p:cNvPr id="14" name="Ryhmä 13">
            <a:extLst>
              <a:ext uri="{FF2B5EF4-FFF2-40B4-BE49-F238E27FC236}">
                <a16:creationId xmlns:a16="http://schemas.microsoft.com/office/drawing/2014/main" id="{B4AB4F93-61BE-4B1C-59CA-309FE02F4E81}"/>
              </a:ext>
              <a:ext uri="{C183D7F6-B498-43B3-948B-1728B52AA6E4}">
                <adec:decorative xmlns:adec="http://schemas.microsoft.com/office/drawing/2017/decorative" val="1"/>
              </a:ext>
            </a:extLst>
          </p:cNvPr>
          <p:cNvGrpSpPr/>
          <p:nvPr/>
        </p:nvGrpSpPr>
        <p:grpSpPr>
          <a:xfrm>
            <a:off x="9137137" y="925084"/>
            <a:ext cx="2984312" cy="2713608"/>
            <a:chOff x="3325775" y="812885"/>
            <a:chExt cx="1867723" cy="1921532"/>
          </a:xfrm>
        </p:grpSpPr>
        <p:pic>
          <p:nvPicPr>
            <p:cNvPr id="15" name="Kuva 14" descr="Kuva, joka sisältää kohteen luonnos, piirros, Grafiikka, taide&#10;&#10;Kuvaus luotu automaattisesti">
              <a:extLst>
                <a:ext uri="{FF2B5EF4-FFF2-40B4-BE49-F238E27FC236}">
                  <a16:creationId xmlns:a16="http://schemas.microsoft.com/office/drawing/2014/main" id="{F8636A02-1E39-D613-A7F7-12752F58529E}"/>
                </a:ext>
              </a:extLst>
            </p:cNvPr>
            <p:cNvPicPr>
              <a:picLocks noChangeAspect="1"/>
            </p:cNvPicPr>
            <p:nvPr/>
          </p:nvPicPr>
          <p:blipFill>
            <a:blip r:embed="rId2">
              <a:duotone>
                <a:prstClr val="black"/>
                <a:schemeClr val="accent4">
                  <a:tint val="45000"/>
                  <a:satMod val="400000"/>
                </a:schemeClr>
              </a:duotone>
            </a:blip>
            <a:stretch>
              <a:fillRect/>
            </a:stretch>
          </p:blipFill>
          <p:spPr>
            <a:xfrm>
              <a:off x="3325775" y="812885"/>
              <a:ext cx="1867723" cy="1921532"/>
            </a:xfrm>
            <a:prstGeom prst="rect">
              <a:avLst/>
            </a:prstGeom>
          </p:spPr>
        </p:pic>
        <p:sp>
          <p:nvSpPr>
            <p:cNvPr id="16" name="Tekstiruutu 15">
              <a:extLst>
                <a:ext uri="{FF2B5EF4-FFF2-40B4-BE49-F238E27FC236}">
                  <a16:creationId xmlns:a16="http://schemas.microsoft.com/office/drawing/2014/main" id="{FE1AAB92-84ED-6E30-ED28-25A8E783A0C9}"/>
                </a:ext>
              </a:extLst>
            </p:cNvPr>
            <p:cNvSpPr txBox="1"/>
            <p:nvPr/>
          </p:nvSpPr>
          <p:spPr>
            <a:xfrm>
              <a:off x="3591876" y="1209086"/>
              <a:ext cx="1335520" cy="111149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2400" b="1" i="0" u="none" strike="noStrike" kern="1200" cap="none" spc="0" normalizeH="0" baseline="0" noProof="0" dirty="0">
                  <a:ln>
                    <a:noFill/>
                  </a:ln>
                  <a:solidFill>
                    <a:prstClr val="white"/>
                  </a:solidFill>
                  <a:effectLst/>
                  <a:uLnTx/>
                  <a:uFillTx/>
                  <a:latin typeface="Aptos"/>
                  <a:ea typeface="+mn-ea"/>
                  <a:cs typeface="+mn-cs"/>
                </a:rPr>
                <a:t>Talous- ja velka-asiat mietityttävät </a:t>
              </a:r>
              <a:br>
                <a:rPr kumimoji="0" lang="fi-FI" sz="2400" b="1" i="0" u="none" strike="noStrike" kern="1200" cap="none" spc="0" normalizeH="0" baseline="0" noProof="0" dirty="0">
                  <a:ln>
                    <a:noFill/>
                  </a:ln>
                  <a:solidFill>
                    <a:prstClr val="white"/>
                  </a:solidFill>
                  <a:effectLst/>
                  <a:uLnTx/>
                  <a:uFillTx/>
                  <a:latin typeface="Aptos"/>
                  <a:ea typeface="+mn-ea"/>
                  <a:cs typeface="+mn-cs"/>
                </a:rPr>
              </a:br>
              <a:r>
                <a:rPr kumimoji="0" lang="fi-FI" sz="2400" b="1" i="0" u="none" strike="noStrike" kern="1200" cap="none" spc="0" normalizeH="0" baseline="0" noProof="0" dirty="0">
                  <a:ln>
                    <a:noFill/>
                  </a:ln>
                  <a:solidFill>
                    <a:prstClr val="white"/>
                  </a:solidFill>
                  <a:effectLst/>
                  <a:uLnTx/>
                  <a:uFillTx/>
                  <a:latin typeface="Aptos"/>
                  <a:ea typeface="+mn-ea"/>
                  <a:cs typeface="+mn-cs"/>
                </a:rPr>
                <a:t>– ota yhteyttä!</a:t>
              </a:r>
            </a:p>
          </p:txBody>
        </p:sp>
      </p:grpSp>
      <p:pic>
        <p:nvPicPr>
          <p:cNvPr id="6" name="Picture 17">
            <a:extLst>
              <a:ext uri="{FF2B5EF4-FFF2-40B4-BE49-F238E27FC236}">
                <a16:creationId xmlns:a16="http://schemas.microsoft.com/office/drawing/2014/main" id="{72469C91-2ACF-03D3-3D9C-872B00B80F9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12647" y="4789903"/>
            <a:ext cx="822790" cy="816651"/>
          </a:xfrm>
          <a:prstGeom prst="rect">
            <a:avLst/>
          </a:prstGeom>
        </p:spPr>
      </p:pic>
      <p:sp>
        <p:nvSpPr>
          <p:cNvPr id="9" name="Tekstiruutu 8">
            <a:extLst>
              <a:ext uri="{FF2B5EF4-FFF2-40B4-BE49-F238E27FC236}">
                <a16:creationId xmlns:a16="http://schemas.microsoft.com/office/drawing/2014/main" id="{6FDCA655-6626-39FD-3A79-E026A8A4EB4C}"/>
              </a:ext>
            </a:extLst>
          </p:cNvPr>
          <p:cNvSpPr txBox="1"/>
          <p:nvPr/>
        </p:nvSpPr>
        <p:spPr>
          <a:xfrm>
            <a:off x="2062162" y="4802759"/>
            <a:ext cx="7160849"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1" i="0" u="none" strike="noStrike" kern="1200" cap="none" spc="0" normalizeH="0" baseline="0" noProof="0" dirty="0">
                <a:ln>
                  <a:noFill/>
                </a:ln>
                <a:solidFill>
                  <a:srgbClr val="222222"/>
                </a:solidFill>
                <a:effectLst/>
                <a:uLnTx/>
                <a:uFillTx/>
                <a:latin typeface="Aptos"/>
                <a:ea typeface="+mn-ea"/>
                <a:cs typeface="+mn-cs"/>
              </a:rPr>
              <a:t>Talousneuvola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dirty="0">
                <a:ln>
                  <a:noFill/>
                </a:ln>
                <a:solidFill>
                  <a:srgbClr val="222222"/>
                </a:solidFill>
                <a:effectLst/>
                <a:uLnTx/>
                <a:uFillTx/>
                <a:latin typeface="Aptos"/>
                <a:ea typeface="+mn-ea"/>
                <a:cs typeface="+mn-cs"/>
              </a:rPr>
              <a:t>Matalankynnyksen neuvontapiste, ilman ajanvarausta.</a:t>
            </a:r>
          </a:p>
          <a:p>
            <a:pPr lvl="0">
              <a:defRPr/>
            </a:pPr>
            <a:r>
              <a:rPr lang="fi-FI" dirty="0">
                <a:solidFill>
                  <a:srgbClr val="222222"/>
                </a:solidFill>
              </a:rPr>
              <a:t>Hyvinkää (</a:t>
            </a:r>
            <a:r>
              <a:rPr lang="fi-FI" dirty="0" err="1">
                <a:solidFill>
                  <a:srgbClr val="222222"/>
                </a:solidFill>
              </a:rPr>
              <a:t>Rentto</a:t>
            </a:r>
            <a:r>
              <a:rPr lang="fi-FI" dirty="0">
                <a:solidFill>
                  <a:srgbClr val="222222"/>
                </a:solidFill>
              </a:rPr>
              <a:t>)  ja </a:t>
            </a:r>
            <a:r>
              <a:rPr kumimoji="0" lang="fi-FI" sz="1800" b="0" i="0" u="none" strike="noStrike" kern="1200" cap="none" spc="0" normalizeH="0" baseline="0" noProof="0" dirty="0">
                <a:ln>
                  <a:noFill/>
                </a:ln>
                <a:solidFill>
                  <a:srgbClr val="222222"/>
                </a:solidFill>
                <a:effectLst/>
                <a:uLnTx/>
                <a:uFillTx/>
                <a:latin typeface="Aptos"/>
                <a:ea typeface="+mn-ea"/>
                <a:cs typeface="+mn-cs"/>
              </a:rPr>
              <a:t>Järvenpää (JUST)</a:t>
            </a:r>
            <a:endParaRPr kumimoji="0" lang="fi-FI" sz="1800" b="0" i="0" u="none" strike="noStrike" kern="1200" cap="none" spc="0" normalizeH="0" baseline="0" noProof="0" dirty="0">
              <a:ln>
                <a:noFill/>
              </a:ln>
              <a:solidFill>
                <a:srgbClr val="000000"/>
              </a:solidFill>
              <a:effectLst/>
              <a:uLnTx/>
              <a:uFillTx/>
              <a:latin typeface="Aptos"/>
              <a:ea typeface="+mn-ea"/>
              <a:cs typeface="+mn-cs"/>
            </a:endParaRPr>
          </a:p>
        </p:txBody>
      </p:sp>
      <p:sp>
        <p:nvSpPr>
          <p:cNvPr id="13" name="Vuokaaviosymboli: Liitin 12">
            <a:extLst>
              <a:ext uri="{FF2B5EF4-FFF2-40B4-BE49-F238E27FC236}">
                <a16:creationId xmlns:a16="http://schemas.microsoft.com/office/drawing/2014/main" id="{769C124C-F28F-C87C-C053-6E5BD53CB45E}"/>
              </a:ext>
              <a:ext uri="{C183D7F6-B498-43B3-948B-1728B52AA6E4}">
                <adec:decorative xmlns:adec="http://schemas.microsoft.com/office/drawing/2017/decorative" val="1"/>
              </a:ext>
            </a:extLst>
          </p:cNvPr>
          <p:cNvSpPr/>
          <p:nvPr/>
        </p:nvSpPr>
        <p:spPr>
          <a:xfrm>
            <a:off x="989043" y="3638692"/>
            <a:ext cx="846394" cy="816651"/>
          </a:xfrm>
          <a:prstGeom prst="flowChartConnector">
            <a:avLst/>
          </a:prstGeom>
          <a:ln/>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17" name="Picture 16">
            <a:extLst>
              <a:ext uri="{FF2B5EF4-FFF2-40B4-BE49-F238E27FC236}">
                <a16:creationId xmlns:a16="http://schemas.microsoft.com/office/drawing/2014/main" id="{6F3592AF-C177-7524-C0E7-27124B8250AB}"/>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66840" y="1465236"/>
            <a:ext cx="768597" cy="858687"/>
          </a:xfrm>
          <a:prstGeom prst="rect">
            <a:avLst/>
          </a:prstGeom>
        </p:spPr>
      </p:pic>
      <p:pic>
        <p:nvPicPr>
          <p:cNvPr id="18" name="Picture 19">
            <a:extLst>
              <a:ext uri="{FF2B5EF4-FFF2-40B4-BE49-F238E27FC236}">
                <a16:creationId xmlns:a16="http://schemas.microsoft.com/office/drawing/2014/main" id="{065EBAE3-BC7F-C2DC-2AD7-2F4D11654D6C}"/>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012647" y="2441575"/>
            <a:ext cx="768597" cy="816651"/>
          </a:xfrm>
          <a:prstGeom prst="rect">
            <a:avLst/>
          </a:prstGeom>
        </p:spPr>
      </p:pic>
      <p:sp>
        <p:nvSpPr>
          <p:cNvPr id="19" name="Tekstiruutu 18">
            <a:extLst>
              <a:ext uri="{FF2B5EF4-FFF2-40B4-BE49-F238E27FC236}">
                <a16:creationId xmlns:a16="http://schemas.microsoft.com/office/drawing/2014/main" id="{1F34BFB9-E66E-35DC-329B-980F51D0E187}"/>
              </a:ext>
              <a:ext uri="{C183D7F6-B498-43B3-948B-1728B52AA6E4}">
                <adec:decorative xmlns:adec="http://schemas.microsoft.com/office/drawing/2017/decorative" val="1"/>
              </a:ext>
            </a:extLst>
          </p:cNvPr>
          <p:cNvSpPr txBox="1"/>
          <p:nvPr/>
        </p:nvSpPr>
        <p:spPr>
          <a:xfrm>
            <a:off x="1212245" y="3539185"/>
            <a:ext cx="582749" cy="101566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i-FI" sz="6000" b="1" i="0" u="none" strike="noStrike" kern="0" cap="none" spc="0" normalizeH="0" baseline="0" noProof="0" dirty="0">
                <a:ln>
                  <a:noFill/>
                </a:ln>
                <a:solidFill>
                  <a:prstClr val="white"/>
                </a:solidFill>
                <a:effectLst/>
                <a:uLnTx/>
                <a:uFillTx/>
                <a:latin typeface="Calibri" panose="020F0502020204030204"/>
                <a:ea typeface="+mn-ea"/>
                <a:cs typeface="+mn-cs"/>
              </a:rPr>
              <a:t>i</a:t>
            </a:r>
          </a:p>
        </p:txBody>
      </p:sp>
    </p:spTree>
    <p:extLst>
      <p:ext uri="{BB962C8B-B14F-4D97-AF65-F5344CB8AC3E}">
        <p14:creationId xmlns:p14="http://schemas.microsoft.com/office/powerpoint/2010/main" val="38875046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F2201B-2CCE-1C2A-CB88-B226BFCCC65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40F0742-33CE-A168-A264-603B74E458EA}"/>
              </a:ext>
            </a:extLst>
          </p:cNvPr>
          <p:cNvSpPr>
            <a:spLocks noGrp="1"/>
          </p:cNvSpPr>
          <p:nvPr>
            <p:ph type="title"/>
          </p:nvPr>
        </p:nvSpPr>
        <p:spPr>
          <a:xfrm>
            <a:off x="838200" y="155281"/>
            <a:ext cx="9918700" cy="1325563"/>
          </a:xfrm>
        </p:spPr>
        <p:txBody>
          <a:bodyPr/>
          <a:lstStyle/>
          <a:p>
            <a:r>
              <a:rPr lang="fi-FI" dirty="0">
                <a:cs typeface="Arial"/>
              </a:rPr>
              <a:t>Mikä Talousneuvola on?</a:t>
            </a:r>
            <a:endParaRPr lang="fi-FI" dirty="0"/>
          </a:p>
        </p:txBody>
      </p:sp>
      <p:sp>
        <p:nvSpPr>
          <p:cNvPr id="3" name="Content Placeholder 2">
            <a:extLst>
              <a:ext uri="{FF2B5EF4-FFF2-40B4-BE49-F238E27FC236}">
                <a16:creationId xmlns:a16="http://schemas.microsoft.com/office/drawing/2014/main" id="{40215811-CD26-9FE2-8A6E-A63FB3510CC1}"/>
              </a:ext>
            </a:extLst>
          </p:cNvPr>
          <p:cNvSpPr>
            <a:spLocks noGrp="1"/>
          </p:cNvSpPr>
          <p:nvPr>
            <p:ph idx="1"/>
          </p:nvPr>
        </p:nvSpPr>
        <p:spPr>
          <a:xfrm>
            <a:off x="838200" y="1691927"/>
            <a:ext cx="10237839" cy="4351338"/>
          </a:xfrm>
        </p:spPr>
        <p:txBody>
          <a:bodyPr vert="horz" lIns="91440" tIns="45720" rIns="91440" bIns="45720" rtlCol="0" anchor="t">
            <a:normAutofit/>
          </a:bodyPr>
          <a:lstStyle/>
          <a:p>
            <a:r>
              <a:rPr lang="fi-FI" sz="2400" dirty="0"/>
              <a:t>Matalan kynnyksen neuvontapiste</a:t>
            </a:r>
          </a:p>
          <a:p>
            <a:r>
              <a:rPr lang="fi-FI" sz="2400" dirty="0"/>
              <a:t>Kaiken ikäisille anonyymisti, maksuttomasti ja ilman ajanvarausta</a:t>
            </a:r>
            <a:endParaRPr lang="fi-FI" sz="2400" dirty="0">
              <a:cs typeface="Arial"/>
            </a:endParaRPr>
          </a:p>
          <a:p>
            <a:r>
              <a:rPr lang="fi-FI" sz="2400" dirty="0">
                <a:cs typeface="Arial"/>
              </a:rPr>
              <a:t>Yleisneuvontaa, moniammatillinen tiimi vaihtelee paikkakunnittain</a:t>
            </a:r>
          </a:p>
          <a:p>
            <a:r>
              <a:rPr lang="fi-FI" sz="2400" dirty="0">
                <a:cs typeface="Arial"/>
              </a:rPr>
              <a:t>Voit tulla yhdessä mm. työntekijän tai läheisen kanssa.</a:t>
            </a:r>
          </a:p>
          <a:p>
            <a:r>
              <a:rPr lang="fi-FI" sz="2400" dirty="0">
                <a:cs typeface="Arial"/>
              </a:rPr>
              <a:t>Tule käymään kun tarvitset mm. tietoa palveluista ja vaihtoehdoista, talousneuvontaa ja apua eri elämäntilanteissa sekä vahvistusta, että asioille on tehtävissä jotain</a:t>
            </a:r>
          </a:p>
          <a:p>
            <a:pPr marL="0" indent="0">
              <a:buNone/>
            </a:pPr>
            <a:endParaRPr lang="fi-FI" dirty="0">
              <a:cs typeface="Arial" panose="020B0604020202020204"/>
            </a:endParaRPr>
          </a:p>
        </p:txBody>
      </p:sp>
      <p:sp>
        <p:nvSpPr>
          <p:cNvPr id="5" name="Speech Bubble: Rectangle with Corners Rounded 5">
            <a:extLst>
              <a:ext uri="{FF2B5EF4-FFF2-40B4-BE49-F238E27FC236}">
                <a16:creationId xmlns:a16="http://schemas.microsoft.com/office/drawing/2014/main" id="{9EE0796E-3498-CF47-A1B6-CF4507AF6A53}"/>
              </a:ext>
            </a:extLst>
          </p:cNvPr>
          <p:cNvSpPr/>
          <p:nvPr/>
        </p:nvSpPr>
        <p:spPr>
          <a:xfrm>
            <a:off x="838200" y="4929873"/>
            <a:ext cx="3196166" cy="1678437"/>
          </a:xfrm>
          <a:prstGeom prst="wedgeRoundRectCallout">
            <a:avLst>
              <a:gd name="adj1" fmla="val -22032"/>
              <a:gd name="adj2" fmla="val -60789"/>
              <a:gd name="adj3" fmla="val 16667"/>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00" b="0" i="1" u="none" strike="noStrike" kern="1200" cap="none" spc="0" normalizeH="0" baseline="0" noProof="0" dirty="0">
                <a:ln>
                  <a:noFill/>
                </a:ln>
                <a:solidFill>
                  <a:prstClr val="black"/>
                </a:solidFill>
                <a:effectLst/>
                <a:uLnTx/>
                <a:uFillTx/>
                <a:latin typeface="Arial" panose="020B0604020202020204"/>
                <a:ea typeface="+mn-ea"/>
                <a:cs typeface="+mn-cs"/>
              </a:rPr>
              <a:t>Oli ensin vähän jännittävä että niin paljon ihmisiä, mutta kaikki olivat niin lämpimästi ystävällisiä että jännitys helpottui heti. On kivaa kun voi saada tietoja selvästi sanottuna, koska en ymmärrä virallista kieltä</a:t>
            </a:r>
            <a:endParaRPr kumimoji="0" lang="fi-FI" sz="1400" b="0" i="1" u="none" strike="noStrike" kern="1200" cap="none" spc="0" normalizeH="0" baseline="0" noProof="0" dirty="0">
              <a:ln>
                <a:noFill/>
              </a:ln>
              <a:solidFill>
                <a:prstClr val="black"/>
              </a:solidFill>
              <a:effectLst/>
              <a:uLnTx/>
              <a:uFillTx/>
              <a:latin typeface="Arial" panose="020B0604020202020204"/>
              <a:ea typeface="+mn-ea"/>
              <a:cs typeface="Arial"/>
            </a:endParaRPr>
          </a:p>
        </p:txBody>
      </p:sp>
    </p:spTree>
    <p:extLst>
      <p:ext uri="{BB962C8B-B14F-4D97-AF65-F5344CB8AC3E}">
        <p14:creationId xmlns:p14="http://schemas.microsoft.com/office/powerpoint/2010/main" val="25595632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E4D137-CCC3-49BB-7AFA-C1262D3A34E8}"/>
            </a:ext>
          </a:extLst>
        </p:cNvPr>
        <p:cNvGrpSpPr/>
        <p:nvPr/>
      </p:nvGrpSpPr>
      <p:grpSpPr>
        <a:xfrm>
          <a:off x="0" y="0"/>
          <a:ext cx="0" cy="0"/>
          <a:chOff x="0" y="0"/>
          <a:chExt cx="0" cy="0"/>
        </a:xfrm>
      </p:grpSpPr>
      <p:sp>
        <p:nvSpPr>
          <p:cNvPr id="9" name="Otsikko 1">
            <a:extLst>
              <a:ext uri="{FF2B5EF4-FFF2-40B4-BE49-F238E27FC236}">
                <a16:creationId xmlns:a16="http://schemas.microsoft.com/office/drawing/2014/main" id="{F8A0E27C-97E6-CE73-6E58-007459922860}"/>
              </a:ext>
            </a:extLst>
          </p:cNvPr>
          <p:cNvSpPr txBox="1">
            <a:spLocks noGrp="1"/>
          </p:cNvSpPr>
          <p:nvPr>
            <p:ph type="title" idx="4294967295"/>
          </p:nvPr>
        </p:nvSpPr>
        <p:spPr>
          <a:xfrm>
            <a:off x="464050" y="25299"/>
            <a:ext cx="11095038"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fi-FI" sz="3000" b="1" i="0" u="none" strike="noStrike" kern="1200" cap="none" spc="0" normalizeH="0" baseline="0" noProof="0" dirty="0">
                <a:ln>
                  <a:noFill/>
                </a:ln>
                <a:solidFill>
                  <a:srgbClr val="E58224"/>
                </a:solidFill>
                <a:effectLst/>
                <a:uLnTx/>
                <a:uFillTx/>
                <a:latin typeface="Arial" panose="020B0604020202020204"/>
                <a:ea typeface="+mj-ea"/>
                <a:cs typeface="+mj-cs"/>
              </a:rPr>
              <a:t>Keski-Uudenmaan Talousneuvolat</a:t>
            </a:r>
          </a:p>
        </p:txBody>
      </p:sp>
      <p:grpSp>
        <p:nvGrpSpPr>
          <p:cNvPr id="11" name="Ryhmä 10">
            <a:extLst>
              <a:ext uri="{FF2B5EF4-FFF2-40B4-BE49-F238E27FC236}">
                <a16:creationId xmlns:a16="http://schemas.microsoft.com/office/drawing/2014/main" id="{D80CB025-EB15-1C3A-DCDF-A1E58F2E6E0D}"/>
              </a:ext>
              <a:ext uri="{C183D7F6-B498-43B3-948B-1728B52AA6E4}">
                <adec:decorative xmlns:adec="http://schemas.microsoft.com/office/drawing/2017/decorative" val="1"/>
              </a:ext>
            </a:extLst>
          </p:cNvPr>
          <p:cNvGrpSpPr/>
          <p:nvPr/>
        </p:nvGrpSpPr>
        <p:grpSpPr>
          <a:xfrm>
            <a:off x="1877897" y="1350862"/>
            <a:ext cx="3305174" cy="3258000"/>
            <a:chOff x="6846685" y="504182"/>
            <a:chExt cx="3039169" cy="3275817"/>
          </a:xfrm>
        </p:grpSpPr>
        <p:pic>
          <p:nvPicPr>
            <p:cNvPr id="15" name="Kuva 14" descr="Kuva, joka sisältää kohteen luonnos, piirros, Grafiikka, taide&#10;&#10;Kuvaus luotu automaattisesti">
              <a:extLst>
                <a:ext uri="{FF2B5EF4-FFF2-40B4-BE49-F238E27FC236}">
                  <a16:creationId xmlns:a16="http://schemas.microsoft.com/office/drawing/2014/main" id="{22FFB4EE-3F76-B9EA-1439-B7615B82A3DF}"/>
                </a:ext>
              </a:extLst>
            </p:cNvPr>
            <p:cNvPicPr>
              <a:picLocks noChangeAspect="1"/>
            </p:cNvPicPr>
            <p:nvPr/>
          </p:nvPicPr>
          <p:blipFill>
            <a:blip r:embed="rId3">
              <a:duotone>
                <a:prstClr val="black"/>
                <a:srgbClr val="73A77A">
                  <a:tint val="45000"/>
                  <a:satMod val="400000"/>
                </a:srgbClr>
              </a:duotone>
            </a:blip>
            <a:stretch>
              <a:fillRect/>
            </a:stretch>
          </p:blipFill>
          <p:spPr>
            <a:xfrm>
              <a:off x="6846685" y="504182"/>
              <a:ext cx="3039169" cy="3275817"/>
            </a:xfrm>
            <a:prstGeom prst="rect">
              <a:avLst/>
            </a:prstGeom>
          </p:spPr>
        </p:pic>
        <p:sp>
          <p:nvSpPr>
            <p:cNvPr id="16" name="Tekstiruutu 15">
              <a:extLst>
                <a:ext uri="{FF2B5EF4-FFF2-40B4-BE49-F238E27FC236}">
                  <a16:creationId xmlns:a16="http://schemas.microsoft.com/office/drawing/2014/main" id="{D5C519A4-BAF5-E46D-4A24-3F55E8EBC736}"/>
                </a:ext>
              </a:extLst>
            </p:cNvPr>
            <p:cNvSpPr txBox="1"/>
            <p:nvPr/>
          </p:nvSpPr>
          <p:spPr>
            <a:xfrm>
              <a:off x="7059547" y="911504"/>
              <a:ext cx="2613445" cy="213527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2400" b="1" i="0" u="none" strike="noStrike" kern="0" cap="none" spc="0" normalizeH="0" baseline="0" noProof="0" dirty="0">
                  <a:ln>
                    <a:noFill/>
                  </a:ln>
                  <a:solidFill>
                    <a:prstClr val="white"/>
                  </a:solidFill>
                  <a:effectLst/>
                  <a:uLnTx/>
                  <a:uFillTx/>
                  <a:latin typeface="Arial" panose="020B0604020202020204"/>
                  <a:ea typeface="+mn-ea"/>
                  <a:cs typeface="+mn-cs"/>
                </a:rPr>
                <a:t>Hyvinkää</a:t>
              </a:r>
              <a:br>
                <a:rPr kumimoji="0" lang="fi-FI" b="1" i="0" u="none" strike="noStrike" kern="0" cap="none" spc="0" normalizeH="0" baseline="0" noProof="0" dirty="0">
                  <a:ln>
                    <a:noFill/>
                  </a:ln>
                  <a:solidFill>
                    <a:prstClr val="white"/>
                  </a:solidFill>
                  <a:effectLst/>
                  <a:uLnTx/>
                  <a:uFillTx/>
                  <a:latin typeface="Arial" panose="020B0604020202020204"/>
                  <a:ea typeface="+mn-ea"/>
                  <a:cs typeface="+mn-cs"/>
                </a:rPr>
              </a:br>
              <a:r>
                <a:rPr kumimoji="0" lang="fi-FI" b="0" i="0" u="none" strike="noStrike" kern="0" cap="none" spc="0" normalizeH="0" baseline="0" noProof="0" dirty="0">
                  <a:ln>
                    <a:noFill/>
                  </a:ln>
                  <a:solidFill>
                    <a:prstClr val="white"/>
                  </a:solidFill>
                  <a:effectLst/>
                  <a:uLnTx/>
                  <a:uFillTx/>
                  <a:latin typeface="Arial" panose="020B0604020202020204"/>
                  <a:ea typeface="+mn-ea"/>
                  <a:cs typeface="+mn-cs"/>
                </a:rPr>
                <a:t>(Suutarinkatu 2, </a:t>
              </a:r>
              <a:br>
                <a:rPr kumimoji="0" lang="fi-FI" b="0" i="0" u="none" strike="noStrike" kern="0" cap="none" spc="0" normalizeH="0" baseline="0" noProof="0" dirty="0">
                  <a:ln>
                    <a:noFill/>
                  </a:ln>
                  <a:solidFill>
                    <a:prstClr val="white"/>
                  </a:solidFill>
                  <a:effectLst/>
                  <a:uLnTx/>
                  <a:uFillTx/>
                  <a:latin typeface="Arial" panose="020B0604020202020204"/>
                  <a:ea typeface="+mn-ea"/>
                  <a:cs typeface="+mn-cs"/>
                </a:rPr>
              </a:br>
              <a:r>
                <a:rPr kumimoji="0" lang="fi-FI" b="0" i="0" u="none" strike="noStrike" kern="0" cap="none" spc="0" normalizeH="0" baseline="0" noProof="0" dirty="0" err="1">
                  <a:ln>
                    <a:noFill/>
                  </a:ln>
                  <a:solidFill>
                    <a:prstClr val="white"/>
                  </a:solidFill>
                  <a:effectLst/>
                  <a:uLnTx/>
                  <a:uFillTx/>
                  <a:latin typeface="Arial" panose="020B0604020202020204"/>
                  <a:ea typeface="+mn-ea"/>
                  <a:cs typeface="+mn-cs"/>
                </a:rPr>
                <a:t>Rentto</a:t>
              </a:r>
              <a:r>
                <a:rPr kumimoji="0" lang="fi-FI" b="0" i="0" u="none" strike="noStrike" kern="0" cap="none" spc="0" normalizeH="0" baseline="0" noProof="0" dirty="0">
                  <a:ln>
                    <a:noFill/>
                  </a:ln>
                  <a:solidFill>
                    <a:prstClr val="white"/>
                  </a:solidFill>
                  <a:effectLst/>
                  <a:uLnTx/>
                  <a:uFillTx/>
                  <a:latin typeface="Arial" panose="020B0604020202020204"/>
                  <a:ea typeface="+mn-ea"/>
                  <a:cs typeface="+mn-cs"/>
                </a:rPr>
                <a:t> 2. kerros)</a:t>
              </a:r>
              <a:br>
                <a:rPr kumimoji="0" lang="fi-FI" b="0" i="0" u="none" strike="noStrike" kern="0" cap="none" spc="0" normalizeH="0" baseline="0" noProof="0" dirty="0">
                  <a:ln>
                    <a:noFill/>
                  </a:ln>
                  <a:solidFill>
                    <a:prstClr val="white"/>
                  </a:solidFill>
                  <a:effectLst/>
                  <a:uLnTx/>
                  <a:uFillTx/>
                  <a:latin typeface="Arial" panose="020B0604020202020204"/>
                  <a:ea typeface="+mn-ea"/>
                  <a:cs typeface="+mn-cs"/>
                </a:rPr>
              </a:br>
              <a:br>
                <a:rPr kumimoji="0" lang="fi-FI" b="0" i="0" u="none" strike="noStrike" kern="0" cap="none" spc="0" normalizeH="0" baseline="0" noProof="0" dirty="0">
                  <a:ln>
                    <a:noFill/>
                  </a:ln>
                  <a:solidFill>
                    <a:prstClr val="white"/>
                  </a:solidFill>
                  <a:effectLst/>
                  <a:uLnTx/>
                  <a:uFillTx/>
                  <a:latin typeface="Arial" panose="020B0604020202020204"/>
                  <a:ea typeface="+mn-ea"/>
                  <a:cs typeface="+mn-cs"/>
                </a:rPr>
              </a:br>
              <a:r>
                <a:rPr kumimoji="0" lang="fi-FI" b="0" i="0" u="none" strike="noStrike" kern="0" cap="none" spc="0" normalizeH="0" baseline="0" noProof="0" dirty="0">
                  <a:ln>
                    <a:noFill/>
                  </a:ln>
                  <a:solidFill>
                    <a:prstClr val="white"/>
                  </a:solidFill>
                  <a:effectLst/>
                  <a:uLnTx/>
                  <a:uFillTx/>
                  <a:latin typeface="Arial" panose="020B0604020202020204"/>
                  <a:ea typeface="+mn-ea"/>
                  <a:cs typeface="+mn-cs"/>
                </a:rPr>
                <a:t>klo 12-15</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b="1" i="0" u="none" strike="noStrike" kern="0" cap="none" spc="0" normalizeH="0" baseline="0" noProof="0" dirty="0">
                <a:ln>
                  <a:noFill/>
                </a:ln>
                <a:solidFill>
                  <a:prstClr val="white"/>
                </a:solidFill>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b="1" i="0" u="none" strike="noStrike" kern="0" cap="none" spc="0" normalizeH="0" baseline="0" noProof="0" dirty="0">
                  <a:ln>
                    <a:noFill/>
                  </a:ln>
                  <a:solidFill>
                    <a:prstClr val="white"/>
                  </a:solidFill>
                  <a:effectLst/>
                  <a:uLnTx/>
                  <a:uFillTx/>
                  <a:latin typeface="Arial" panose="020B0604020202020204"/>
                  <a:ea typeface="+mn-ea"/>
                  <a:cs typeface="+mn-cs"/>
                </a:rPr>
                <a:t>24.3., 29.4. ja 27.5.</a:t>
              </a:r>
            </a:p>
          </p:txBody>
        </p:sp>
      </p:grpSp>
      <p:grpSp>
        <p:nvGrpSpPr>
          <p:cNvPr id="17" name="Ryhmä 16">
            <a:extLst>
              <a:ext uri="{FF2B5EF4-FFF2-40B4-BE49-F238E27FC236}">
                <a16:creationId xmlns:a16="http://schemas.microsoft.com/office/drawing/2014/main" id="{21DA5D50-C3DD-29E5-AA81-803B31465DD7}"/>
              </a:ext>
              <a:ext uri="{C183D7F6-B498-43B3-948B-1728B52AA6E4}">
                <adec:decorative xmlns:adec="http://schemas.microsoft.com/office/drawing/2017/decorative" val="1"/>
              </a:ext>
            </a:extLst>
          </p:cNvPr>
          <p:cNvGrpSpPr/>
          <p:nvPr/>
        </p:nvGrpSpPr>
        <p:grpSpPr>
          <a:xfrm>
            <a:off x="6889196" y="1242353"/>
            <a:ext cx="3304800" cy="3258000"/>
            <a:chOff x="6846685" y="504182"/>
            <a:chExt cx="3039169" cy="3275817"/>
          </a:xfrm>
        </p:grpSpPr>
        <p:pic>
          <p:nvPicPr>
            <p:cNvPr id="18" name="Kuva 17" descr="Kuva, joka sisältää kohteen luonnos, piirros, Grafiikka, taide&#10;&#10;Kuvaus luotu automaattisesti">
              <a:extLst>
                <a:ext uri="{FF2B5EF4-FFF2-40B4-BE49-F238E27FC236}">
                  <a16:creationId xmlns:a16="http://schemas.microsoft.com/office/drawing/2014/main" id="{D46A78A2-E714-1E10-36D3-C6087AEAB382}"/>
                </a:ext>
              </a:extLst>
            </p:cNvPr>
            <p:cNvPicPr>
              <a:picLocks noChangeAspect="1"/>
            </p:cNvPicPr>
            <p:nvPr/>
          </p:nvPicPr>
          <p:blipFill>
            <a:blip r:embed="rId3">
              <a:duotone>
                <a:prstClr val="black"/>
                <a:srgbClr val="73A77A">
                  <a:tint val="45000"/>
                  <a:satMod val="400000"/>
                </a:srgbClr>
              </a:duotone>
            </a:blip>
            <a:stretch>
              <a:fillRect/>
            </a:stretch>
          </p:blipFill>
          <p:spPr>
            <a:xfrm>
              <a:off x="6846685" y="504182"/>
              <a:ext cx="3039169" cy="3275817"/>
            </a:xfrm>
            <a:prstGeom prst="rect">
              <a:avLst/>
            </a:prstGeom>
          </p:spPr>
        </p:pic>
        <p:sp>
          <p:nvSpPr>
            <p:cNvPr id="19" name="Tekstiruutu 18">
              <a:extLst>
                <a:ext uri="{FF2B5EF4-FFF2-40B4-BE49-F238E27FC236}">
                  <a16:creationId xmlns:a16="http://schemas.microsoft.com/office/drawing/2014/main" id="{A1C8BBFD-4545-E6CA-7746-AA520C644CCF}"/>
                </a:ext>
              </a:extLst>
            </p:cNvPr>
            <p:cNvSpPr txBox="1"/>
            <p:nvPr/>
          </p:nvSpPr>
          <p:spPr>
            <a:xfrm>
              <a:off x="7126294" y="997308"/>
              <a:ext cx="2479951" cy="241378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2400" b="1" i="0" u="none" strike="noStrike" kern="0" cap="none" spc="0" normalizeH="0" baseline="0" noProof="0" dirty="0">
                  <a:ln>
                    <a:noFill/>
                  </a:ln>
                  <a:solidFill>
                    <a:prstClr val="white"/>
                  </a:solidFill>
                  <a:effectLst/>
                  <a:uLnTx/>
                  <a:uFillTx/>
                  <a:latin typeface="Arial" panose="020B0604020202020204"/>
                  <a:ea typeface="+mn-ea"/>
                  <a:cs typeface="+mn-cs"/>
                </a:rPr>
                <a:t>Järvenpää</a:t>
              </a:r>
              <a:br>
                <a:rPr kumimoji="0" lang="fi-FI" sz="1800" b="1" i="0" u="none" strike="noStrike" kern="0" cap="none" spc="0" normalizeH="0" baseline="0" noProof="0" dirty="0">
                  <a:ln>
                    <a:noFill/>
                  </a:ln>
                  <a:solidFill>
                    <a:prstClr val="white"/>
                  </a:solidFill>
                  <a:effectLst/>
                  <a:uLnTx/>
                  <a:uFillTx/>
                  <a:latin typeface="Arial" panose="020B0604020202020204"/>
                  <a:ea typeface="+mn-ea"/>
                  <a:cs typeface="+mn-cs"/>
                </a:rPr>
              </a:br>
              <a:r>
                <a:rPr kumimoji="0" lang="fi-FI" sz="1800" b="0" i="0" u="none" strike="noStrike" kern="0" cap="none" spc="0" normalizeH="0" baseline="0" noProof="0" dirty="0">
                  <a:ln>
                    <a:noFill/>
                  </a:ln>
                  <a:solidFill>
                    <a:prstClr val="white"/>
                  </a:solidFill>
                  <a:effectLst/>
                  <a:uLnTx/>
                  <a:uFillTx/>
                  <a:latin typeface="Arial" panose="020B0604020202020204"/>
                  <a:ea typeface="+mn-ea"/>
                  <a:cs typeface="+mn-cs"/>
                </a:rPr>
                <a:t>(Lääkärinkuja 1, </a:t>
              </a:r>
              <a:br>
                <a:rPr kumimoji="0" lang="fi-FI" sz="1800" b="0" i="0" u="none" strike="noStrike" kern="0" cap="none" spc="0" normalizeH="0" baseline="0" noProof="0" dirty="0">
                  <a:ln>
                    <a:noFill/>
                  </a:ln>
                  <a:solidFill>
                    <a:prstClr val="white"/>
                  </a:solidFill>
                  <a:effectLst/>
                  <a:uLnTx/>
                  <a:uFillTx/>
                  <a:latin typeface="Arial" panose="020B0604020202020204"/>
                  <a:ea typeface="+mn-ea"/>
                  <a:cs typeface="+mn-cs"/>
                </a:rPr>
              </a:br>
              <a:r>
                <a:rPr kumimoji="0" lang="fi-FI" sz="1800" b="0" i="0" u="none" strike="noStrike" kern="0" cap="none" spc="0" normalizeH="0" baseline="0" noProof="0" dirty="0">
                  <a:ln>
                    <a:noFill/>
                  </a:ln>
                  <a:solidFill>
                    <a:prstClr val="white"/>
                  </a:solidFill>
                  <a:effectLst/>
                  <a:uLnTx/>
                  <a:uFillTx/>
                  <a:latin typeface="Arial" panose="020B0604020202020204"/>
                  <a:ea typeface="+mn-ea"/>
                  <a:cs typeface="+mn-cs"/>
                </a:rPr>
                <a:t>JUST 2. kerros)</a:t>
              </a:r>
              <a:br>
                <a:rPr kumimoji="0" lang="fi-FI" sz="1800" b="0" i="0" u="none" strike="noStrike" kern="0" cap="none" spc="0" normalizeH="0" baseline="0" noProof="0" dirty="0">
                  <a:ln>
                    <a:noFill/>
                  </a:ln>
                  <a:solidFill>
                    <a:prstClr val="white"/>
                  </a:solidFill>
                  <a:effectLst/>
                  <a:uLnTx/>
                  <a:uFillTx/>
                  <a:latin typeface="Arial" panose="020B0604020202020204"/>
                  <a:ea typeface="+mn-ea"/>
                  <a:cs typeface="+mn-cs"/>
                </a:rPr>
              </a:br>
              <a:br>
                <a:rPr kumimoji="0" lang="fi-FI" sz="1800" b="0" i="0" u="none" strike="noStrike" kern="0" cap="none" spc="0" normalizeH="0" baseline="0" noProof="0" dirty="0">
                  <a:ln>
                    <a:noFill/>
                  </a:ln>
                  <a:solidFill>
                    <a:prstClr val="white"/>
                  </a:solidFill>
                  <a:effectLst/>
                  <a:uLnTx/>
                  <a:uFillTx/>
                  <a:latin typeface="Arial" panose="020B0604020202020204"/>
                  <a:ea typeface="+mn-ea"/>
                  <a:cs typeface="+mn-cs"/>
                </a:rPr>
              </a:br>
              <a:r>
                <a:rPr kumimoji="0" lang="fi-FI" sz="1800" b="0" i="0" u="none" strike="noStrike" kern="0" cap="none" spc="0" normalizeH="0" baseline="0" noProof="0" dirty="0">
                  <a:ln>
                    <a:noFill/>
                  </a:ln>
                  <a:solidFill>
                    <a:prstClr val="white"/>
                  </a:solidFill>
                  <a:effectLst/>
                  <a:uLnTx/>
                  <a:uFillTx/>
                  <a:latin typeface="Arial" panose="020B0604020202020204"/>
                  <a:ea typeface="+mn-ea"/>
                  <a:cs typeface="+mn-cs"/>
                </a:rPr>
                <a:t>klo 12-15</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1" i="0" u="none" strike="noStrike" kern="0" cap="none" spc="0" normalizeH="0" baseline="0" noProof="0" dirty="0">
                <a:ln>
                  <a:noFill/>
                </a:ln>
                <a:solidFill>
                  <a:prstClr val="white"/>
                </a:solidFill>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800" b="1" i="0" u="none" strike="noStrike" kern="0" cap="none" spc="0" normalizeH="0" baseline="0" noProof="0" dirty="0">
                  <a:ln>
                    <a:noFill/>
                  </a:ln>
                  <a:solidFill>
                    <a:prstClr val="white"/>
                  </a:solidFill>
                  <a:effectLst/>
                  <a:uLnTx/>
                  <a:uFillTx/>
                  <a:latin typeface="Arial" panose="020B0604020202020204"/>
                  <a:ea typeface="+mn-ea"/>
                  <a:cs typeface="+mn-cs"/>
                </a:rPr>
                <a:t>17.3., 21.4., 19.5. ja 16.6.</a:t>
              </a:r>
            </a:p>
          </p:txBody>
        </p:sp>
      </p:grpSp>
      <p:sp>
        <p:nvSpPr>
          <p:cNvPr id="20" name="Tekstiruutu 19">
            <a:extLst>
              <a:ext uri="{FF2B5EF4-FFF2-40B4-BE49-F238E27FC236}">
                <a16:creationId xmlns:a16="http://schemas.microsoft.com/office/drawing/2014/main" id="{645BCE2D-CC2D-3E7C-D4AF-26293162044F}"/>
              </a:ext>
            </a:extLst>
          </p:cNvPr>
          <p:cNvSpPr txBox="1"/>
          <p:nvPr/>
        </p:nvSpPr>
        <p:spPr>
          <a:xfrm>
            <a:off x="4169463" y="4500353"/>
            <a:ext cx="3684215" cy="40011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2000" b="1" i="0" u="none" strike="noStrike" kern="1200" cap="none" spc="0" normalizeH="0" baseline="0" noProof="0" dirty="0">
                <a:ln>
                  <a:noFill/>
                </a:ln>
                <a:solidFill>
                  <a:srgbClr val="E58224"/>
                </a:solidFill>
                <a:effectLst/>
                <a:uLnTx/>
                <a:uFillTx/>
                <a:latin typeface="Arial" panose="020B0604020202020204"/>
                <a:ea typeface="+mn-ea"/>
                <a:cs typeface="+mn-cs"/>
              </a:rPr>
              <a:t>Lisätietoa Talousneuvolasta:</a:t>
            </a:r>
            <a:endParaRPr kumimoji="0" lang="fi-FI"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pic>
        <p:nvPicPr>
          <p:cNvPr id="21" name="Kuva 20" descr="QR-koodi Keusoten nettisivuille Talousneuvola-juttuun">
            <a:extLst>
              <a:ext uri="{FF2B5EF4-FFF2-40B4-BE49-F238E27FC236}">
                <a16:creationId xmlns:a16="http://schemas.microsoft.com/office/drawing/2014/main" id="{6CF400FA-C01E-CA7A-83E5-3ACFD0DE2E34}"/>
              </a:ext>
            </a:extLst>
          </p:cNvPr>
          <p:cNvPicPr>
            <a:picLocks noChangeAspect="1"/>
          </p:cNvPicPr>
          <p:nvPr/>
        </p:nvPicPr>
        <p:blipFill>
          <a:blip r:embed="rId4"/>
          <a:stretch>
            <a:fillRect/>
          </a:stretch>
        </p:blipFill>
        <p:spPr>
          <a:xfrm>
            <a:off x="5133943" y="4900463"/>
            <a:ext cx="1755253" cy="1755253"/>
          </a:xfrm>
          <a:prstGeom prst="rect">
            <a:avLst/>
          </a:prstGeom>
        </p:spPr>
      </p:pic>
    </p:spTree>
    <p:extLst>
      <p:ext uri="{BB962C8B-B14F-4D97-AF65-F5344CB8AC3E}">
        <p14:creationId xmlns:p14="http://schemas.microsoft.com/office/powerpoint/2010/main" val="9054112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5"/>
          <p:cNvSpPr txBox="1">
            <a:spLocks noGrp="1"/>
          </p:cNvSpPr>
          <p:nvPr>
            <p:ph type="title" idx="4294967295"/>
          </p:nvPr>
        </p:nvSpPr>
        <p:spPr>
          <a:xfrm>
            <a:off x="490581" y="328408"/>
            <a:ext cx="6824619" cy="120032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3600" b="1" i="0" u="none" strike="noStrike" kern="1200" cap="none" spc="0" normalizeH="0" baseline="0" noProof="0">
                <a:ln>
                  <a:noFill/>
                </a:ln>
                <a:solidFill>
                  <a:srgbClr val="13625F"/>
                </a:solidFill>
                <a:effectLst/>
                <a:uLnTx/>
                <a:uFillTx/>
                <a:latin typeface="Calibri" panose="020F0502020204030204"/>
                <a:ea typeface="+mn-ea"/>
                <a:cs typeface="+mn-cs"/>
              </a:rPr>
              <a:t>Askeleet kohti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3600" b="1" i="0" u="none" strike="noStrike" kern="1200" cap="none" spc="0" normalizeH="0" baseline="0" noProof="0">
                <a:ln>
                  <a:noFill/>
                </a:ln>
                <a:solidFill>
                  <a:srgbClr val="13625F"/>
                </a:solidFill>
                <a:effectLst/>
                <a:uLnTx/>
                <a:uFillTx/>
                <a:latin typeface="Calibri" panose="020F0502020204030204"/>
                <a:ea typeface="+mn-ea"/>
                <a:cs typeface="+mn-cs"/>
              </a:rPr>
              <a:t>parempaa taloutta </a:t>
            </a:r>
            <a:r>
              <a:rPr kumimoji="0" lang="fi-FI" sz="3600" b="1" i="0" u="none" strike="noStrike" kern="1200" cap="none" spc="0" normalizeH="0" baseline="0" noProof="0">
                <a:ln>
                  <a:noFill/>
                </a:ln>
                <a:solidFill>
                  <a:srgbClr val="13625F"/>
                </a:solidFill>
                <a:effectLst/>
                <a:uLnTx/>
                <a:uFillTx/>
                <a:latin typeface="Calibri" panose="020F0502020204030204"/>
                <a:ea typeface="Calibri" panose="020F0502020204030204"/>
                <a:cs typeface="Calibri" panose="020F0502020204030204"/>
              </a:rPr>
              <a:t>-valmennukset</a:t>
            </a:r>
          </a:p>
        </p:txBody>
      </p:sp>
      <p:sp>
        <p:nvSpPr>
          <p:cNvPr id="10" name="Tekstiruutu 9">
            <a:extLst>
              <a:ext uri="{FF2B5EF4-FFF2-40B4-BE49-F238E27FC236}">
                <a16:creationId xmlns:a16="http://schemas.microsoft.com/office/drawing/2014/main" id="{A80EF3CD-2343-81BA-1990-5172E82FDD4A}"/>
              </a:ext>
            </a:extLst>
          </p:cNvPr>
          <p:cNvSpPr txBox="1"/>
          <p:nvPr/>
        </p:nvSpPr>
        <p:spPr>
          <a:xfrm>
            <a:off x="5514059" y="1857397"/>
            <a:ext cx="6348366" cy="4154984"/>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3200" b="1" i="0" u="none" strike="noStrike" kern="1200" cap="none" spc="0" normalizeH="0" baseline="0" noProof="0">
                <a:ln>
                  <a:noFill/>
                </a:ln>
                <a:solidFill>
                  <a:srgbClr val="13625F"/>
                </a:solidFill>
                <a:effectLst/>
                <a:uLnTx/>
                <a:uFillTx/>
                <a:latin typeface="Calibri" panose="020F0502020204030204"/>
                <a:ea typeface="+mn-ea"/>
                <a:cs typeface="+mn-cs"/>
              </a:rPr>
              <a:t>Maksuttomia ja kaikille avoimia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3200" b="1" i="0" u="none" strike="noStrike" kern="1200" cap="none" spc="0" normalizeH="0" baseline="0" noProof="0">
              <a:ln>
                <a:noFill/>
              </a:ln>
              <a:solidFill>
                <a:srgbClr val="13625F"/>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2400" b="0" i="0" u="none" strike="noStrike" kern="1200" cap="none" spc="0" normalizeH="0" baseline="0" noProof="0">
                <a:ln>
                  <a:noFill/>
                </a:ln>
                <a:solidFill>
                  <a:srgbClr val="000000"/>
                </a:solidFill>
                <a:effectLst/>
                <a:uLnTx/>
                <a:uFillTx/>
                <a:latin typeface="Calibri" panose="020F0502020204030204"/>
                <a:ea typeface="+mn-ea"/>
                <a:cs typeface="+mn-cs"/>
              </a:rPr>
              <a:t>Valmennusten teemat:</a:t>
            </a:r>
            <a:endParaRPr kumimoji="0" lang="fi-FI" sz="2400" b="0" i="0" u="none" strike="noStrike" kern="1200" cap="none" spc="0" normalizeH="0" baseline="0" noProof="0">
              <a:ln>
                <a:noFill/>
              </a:ln>
              <a:solidFill>
                <a:srgbClr val="000000"/>
              </a:solidFill>
              <a:effectLst/>
              <a:uLnTx/>
              <a:uFillTx/>
              <a:latin typeface="Calibri" panose="020F0502020204030204"/>
              <a:ea typeface="Calibri"/>
              <a:cs typeface="Calibri"/>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2400" b="0" i="0" u="none" strike="noStrike" kern="1200" cap="none" spc="0" normalizeH="0" baseline="0" noProof="0">
                <a:ln>
                  <a:noFill/>
                </a:ln>
                <a:solidFill>
                  <a:srgbClr val="000000"/>
                </a:solidFill>
                <a:effectLst/>
                <a:uLnTx/>
                <a:uFillTx/>
                <a:latin typeface="Calibri" panose="020F0502020204030204"/>
                <a:ea typeface="+mn-ea"/>
                <a:cs typeface="+mn-cs"/>
              </a:rPr>
              <a:t>Hyvä taloudenhallinta</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2400" b="0" i="0" u="none" strike="noStrike" kern="1200" cap="none" spc="0" normalizeH="0" baseline="0" noProof="0">
                <a:ln>
                  <a:noFill/>
                </a:ln>
                <a:solidFill>
                  <a:srgbClr val="000000"/>
                </a:solidFill>
                <a:effectLst/>
                <a:uLnTx/>
                <a:uFillTx/>
                <a:latin typeface="Calibri" panose="020F0502020204030204"/>
                <a:ea typeface="+mn-ea"/>
                <a:cs typeface="+mn-cs"/>
              </a:rPr>
              <a:t>Suunnittele talouttasi</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2400" b="0" i="0" u="none" strike="noStrike" kern="1200" cap="none" spc="0" normalizeH="0" baseline="0" noProof="0">
                <a:ln>
                  <a:noFill/>
                </a:ln>
                <a:solidFill>
                  <a:srgbClr val="000000"/>
                </a:solidFill>
                <a:effectLst/>
                <a:uLnTx/>
                <a:uFillTx/>
                <a:latin typeface="Calibri" panose="020F0502020204030204"/>
                <a:ea typeface="+mn-ea"/>
                <a:cs typeface="+mn-cs"/>
              </a:rPr>
              <a:t>Hallitse talouttasi</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i-FI" sz="2400" b="0" i="0" u="none" strike="noStrike" kern="1200" cap="none" spc="0" normalizeH="0" baseline="0" noProof="0">
              <a:ln>
                <a:noFill/>
              </a:ln>
              <a:solidFill>
                <a:srgbClr val="000000"/>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2400" b="0" i="0" u="none" strike="noStrike" kern="1200" cap="none" spc="0" normalizeH="0" baseline="0" noProof="0">
                <a:ln>
                  <a:noFill/>
                </a:ln>
                <a:solidFill>
                  <a:srgbClr val="000000"/>
                </a:solidFill>
                <a:effectLst/>
                <a:uLnTx/>
                <a:uFillTx/>
                <a:latin typeface="Calibri" panose="020F0502020204030204"/>
                <a:ea typeface="+mn-ea"/>
                <a:cs typeface="+mn-cs"/>
              </a:rPr>
              <a:t>Lisätiedot ja ilmoittautumiset verkkosivuiltamme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3200" b="1" i="0" u="none" strike="noStrike" kern="1200" cap="none" spc="0" normalizeH="0" baseline="0" noProof="0">
              <a:ln>
                <a:noFill/>
              </a:ln>
              <a:solidFill>
                <a:srgbClr val="13625F"/>
              </a:solidFill>
              <a:effectLst/>
              <a:uLnTx/>
              <a:uFillTx/>
              <a:latin typeface="Calibri" panose="020F0502020204030204"/>
              <a:ea typeface="+mn-ea"/>
              <a:cs typeface="+mn-cs"/>
            </a:endParaRPr>
          </a:p>
        </p:txBody>
      </p:sp>
      <p:pic>
        <p:nvPicPr>
          <p:cNvPr id="2" name="Kuva 1">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581" y="2223590"/>
            <a:ext cx="4617452" cy="4263887"/>
          </a:xfrm>
          <a:prstGeom prst="rect">
            <a:avLst/>
          </a:prstGeom>
        </p:spPr>
      </p:pic>
      <p:pic>
        <p:nvPicPr>
          <p:cNvPr id="5" name="Kuva 4">
            <a:extLs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33089" y="-326190"/>
            <a:ext cx="3022335" cy="2183587"/>
          </a:xfrm>
          <a:prstGeom prst="rect">
            <a:avLst/>
          </a:prstGeom>
        </p:spPr>
      </p:pic>
      <p:pic>
        <p:nvPicPr>
          <p:cNvPr id="7" name="Picture 6" descr="QR-koodi">
            <a:extLst>
              <a:ext uri="{FF2B5EF4-FFF2-40B4-BE49-F238E27FC236}">
                <a16:creationId xmlns:a16="http://schemas.microsoft.com/office/drawing/2014/main" id="{024F20D2-C32D-EF33-7DFA-688E039FA434}"/>
              </a:ext>
            </a:extLst>
          </p:cNvPr>
          <p:cNvPicPr>
            <a:picLocks noChangeAspect="1"/>
          </p:cNvPicPr>
          <p:nvPr/>
        </p:nvPicPr>
        <p:blipFill>
          <a:blip r:embed="rId5"/>
          <a:stretch>
            <a:fillRect/>
          </a:stretch>
        </p:blipFill>
        <p:spPr>
          <a:xfrm>
            <a:off x="9977218" y="4597778"/>
            <a:ext cx="1724113" cy="1738094"/>
          </a:xfrm>
          <a:prstGeom prst="rect">
            <a:avLst/>
          </a:prstGeom>
        </p:spPr>
      </p:pic>
    </p:spTree>
    <p:extLst>
      <p:ext uri="{BB962C8B-B14F-4D97-AF65-F5344CB8AC3E}">
        <p14:creationId xmlns:p14="http://schemas.microsoft.com/office/powerpoint/2010/main" val="32006229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E98D6E1-CF78-BCA2-EDF0-033F409BD7C3}"/>
              </a:ext>
            </a:extLst>
          </p:cNvPr>
          <p:cNvSpPr>
            <a:spLocks noGrp="1"/>
          </p:cNvSpPr>
          <p:nvPr>
            <p:ph type="ctrTitle"/>
          </p:nvPr>
        </p:nvSpPr>
        <p:spPr>
          <a:xfrm>
            <a:off x="1786990" y="1466021"/>
            <a:ext cx="9144000" cy="2766847"/>
          </a:xfrm>
        </p:spPr>
        <p:txBody>
          <a:bodyPr/>
          <a:lstStyle/>
          <a:p>
            <a:pPr algn="ctr"/>
            <a:r>
              <a:rPr lang="fi-FI" sz="4800" b="1">
                <a:solidFill>
                  <a:schemeClr val="bg1"/>
                </a:solidFill>
              </a:rPr>
              <a:t>Askeleet kohti parempaa taloutta</a:t>
            </a:r>
            <a:br>
              <a:rPr lang="fi-FI" sz="4800" b="1">
                <a:solidFill>
                  <a:schemeClr val="bg1"/>
                </a:solidFill>
              </a:rPr>
            </a:br>
            <a:br>
              <a:rPr lang="fi-FI" sz="4800" b="1">
                <a:solidFill>
                  <a:schemeClr val="bg1"/>
                </a:solidFill>
              </a:rPr>
            </a:br>
            <a:r>
              <a:rPr lang="fi-FI" sz="4800">
                <a:solidFill>
                  <a:schemeClr val="bg1"/>
                </a:solidFill>
              </a:rPr>
              <a:t>www.talousjavelkaneuvonta.fi</a:t>
            </a:r>
          </a:p>
        </p:txBody>
      </p:sp>
    </p:spTree>
    <p:extLst>
      <p:ext uri="{BB962C8B-B14F-4D97-AF65-F5344CB8AC3E}">
        <p14:creationId xmlns:p14="http://schemas.microsoft.com/office/powerpoint/2010/main" val="1242651686"/>
      </p:ext>
    </p:extLst>
  </p:cSld>
  <p:clrMapOvr>
    <a:masterClrMapping/>
  </p:clrMapOvr>
</p:sld>
</file>

<file path=ppt/theme/theme1.xml><?xml version="1.0" encoding="utf-8"?>
<a:theme xmlns:a="http://schemas.openxmlformats.org/drawingml/2006/main" name="Talousneuvola">
  <a:themeElements>
    <a:clrScheme name="Talousneuvola">
      <a:dk1>
        <a:sysClr val="windowText" lastClr="000000"/>
      </a:dk1>
      <a:lt1>
        <a:sysClr val="window" lastClr="FFFFFF"/>
      </a:lt1>
      <a:dk2>
        <a:srgbClr val="44546A"/>
      </a:dk2>
      <a:lt2>
        <a:srgbClr val="E7E6E6"/>
      </a:lt2>
      <a:accent1>
        <a:srgbClr val="929DC4"/>
      </a:accent1>
      <a:accent2>
        <a:srgbClr val="73A77A"/>
      </a:accent2>
      <a:accent3>
        <a:srgbClr val="E58224"/>
      </a:accent3>
      <a:accent4>
        <a:srgbClr val="666565"/>
      </a:accent4>
      <a:accent5>
        <a:srgbClr val="EDF2EC"/>
      </a:accent5>
      <a:accent6>
        <a:srgbClr val="3D3B3B"/>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alousneuvola ppt.potx" id="{26A9FFFF-1CC8-4DCE-AD69-E20876079D0B}" vid="{639B1A26-9FE6-44B1-9C9E-B2697FE57261}"/>
    </a:ext>
  </a:extLst>
</a:theme>
</file>

<file path=ppt/theme/theme2.xml><?xml version="1.0" encoding="utf-8"?>
<a:theme xmlns:a="http://schemas.openxmlformats.org/drawingml/2006/main" name="Oikeuspalveluvirasto teema">
  <a:themeElements>
    <a:clrScheme name="Oikeuspalveluvirasto">
      <a:dk1>
        <a:sysClr val="windowText" lastClr="000000"/>
      </a:dk1>
      <a:lt1>
        <a:sysClr val="window" lastClr="FFFFFF"/>
      </a:lt1>
      <a:dk2>
        <a:srgbClr val="595959"/>
      </a:dk2>
      <a:lt2>
        <a:srgbClr val="BF894A"/>
      </a:lt2>
      <a:accent1>
        <a:srgbClr val="0A5A55"/>
      </a:accent1>
      <a:accent2>
        <a:srgbClr val="AF91D2"/>
      </a:accent2>
      <a:accent3>
        <a:srgbClr val="00B9AD"/>
      </a:accent3>
      <a:accent4>
        <a:srgbClr val="9DBDBB"/>
      </a:accent4>
      <a:accent5>
        <a:srgbClr val="D7D1E7"/>
      </a:accent5>
      <a:accent6>
        <a:srgbClr val="ADE4DE"/>
      </a:accent6>
      <a:hlink>
        <a:srgbClr val="467886"/>
      </a:hlink>
      <a:folHlink>
        <a:srgbClr val="96607D"/>
      </a:folHlink>
    </a:clrScheme>
    <a:fontScheme name="Aptos">
      <a:majorFont>
        <a:latin typeface="Aptos"/>
        <a:ea typeface=""/>
        <a:cs typeface=""/>
      </a:majorFont>
      <a:minorFont>
        <a:latin typeface="Apto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BF894A"/>
        </a:solidFill>
        <a:ln>
          <a:noFill/>
        </a:ln>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lnDef>
      <a:spPr>
        <a:ln>
          <a:solidFill>
            <a:srgbClr val="BF894A"/>
          </a:solidFill>
        </a:ln>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Esitys9" id="{5506F6B9-ED2F-A847-967C-91F7C12FDD55}" vid="{297E5E70-1ED3-0641-B776-CA981834E1AB}"/>
    </a:ext>
  </a:extLst>
</a:theme>
</file>

<file path=ppt/theme/theme3.xml><?xml version="1.0" encoding="utf-8"?>
<a:theme xmlns:a="http://schemas.openxmlformats.org/drawingml/2006/main" name="Mukautettu suunnittelumalli">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sitys11.potx" id="{DDE60A75-E267-4880-A816-59CF79FB7494}" vid="{B279B447-B0D2-4527-AA25-A1664A2DB72D}"/>
    </a:ext>
  </a:extLst>
</a:theme>
</file>

<file path=ppt/theme/theme4.xml><?xml version="1.0" encoding="utf-8"?>
<a:theme xmlns:a="http://schemas.openxmlformats.org/drawingml/2006/main" name="1_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Oikeuspalveluvirasto teema">
  <a:themeElements>
    <a:clrScheme name="Oikeuspalveluvirasto">
      <a:dk1>
        <a:sysClr val="windowText" lastClr="000000"/>
      </a:dk1>
      <a:lt1>
        <a:sysClr val="window" lastClr="FFFFFF"/>
      </a:lt1>
      <a:dk2>
        <a:srgbClr val="595959"/>
      </a:dk2>
      <a:lt2>
        <a:srgbClr val="BF894A"/>
      </a:lt2>
      <a:accent1>
        <a:srgbClr val="0A5A55"/>
      </a:accent1>
      <a:accent2>
        <a:srgbClr val="AF91D2"/>
      </a:accent2>
      <a:accent3>
        <a:srgbClr val="00B9AD"/>
      </a:accent3>
      <a:accent4>
        <a:srgbClr val="9DBDBB"/>
      </a:accent4>
      <a:accent5>
        <a:srgbClr val="D7D1E7"/>
      </a:accent5>
      <a:accent6>
        <a:srgbClr val="ADE4DE"/>
      </a:accent6>
      <a:hlink>
        <a:srgbClr val="467886"/>
      </a:hlink>
      <a:folHlink>
        <a:srgbClr val="96607D"/>
      </a:folHlink>
    </a:clrScheme>
    <a:fontScheme name="Aptos">
      <a:majorFont>
        <a:latin typeface="Aptos"/>
        <a:ea typeface=""/>
        <a:cs typeface=""/>
      </a:majorFont>
      <a:minorFont>
        <a:latin typeface="Apto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BF894A"/>
        </a:solidFill>
        <a:ln>
          <a:noFill/>
        </a:ln>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lnDef>
      <a:spPr>
        <a:ln>
          <a:solidFill>
            <a:srgbClr val="BF894A"/>
          </a:solidFill>
        </a:ln>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Esitys9" id="{5506F6B9-ED2F-A847-967C-91F7C12FDD55}" vid="{297E5E70-1ED3-0641-B776-CA981834E1AB}"/>
    </a:ext>
  </a:extLst>
</a:theme>
</file>

<file path=ppt/theme/theme6.xml><?xml version="1.0" encoding="utf-8"?>
<a:theme xmlns:a="http://schemas.openxmlformats.org/drawingml/2006/main" name="2_Oikeuspalveluvirasto teema">
  <a:themeElements>
    <a:clrScheme name="Oikeuspalveluvirasto">
      <a:dk1>
        <a:sysClr val="windowText" lastClr="000000"/>
      </a:dk1>
      <a:lt1>
        <a:sysClr val="window" lastClr="FFFFFF"/>
      </a:lt1>
      <a:dk2>
        <a:srgbClr val="595959"/>
      </a:dk2>
      <a:lt2>
        <a:srgbClr val="BF894A"/>
      </a:lt2>
      <a:accent1>
        <a:srgbClr val="0A5A55"/>
      </a:accent1>
      <a:accent2>
        <a:srgbClr val="AF91D2"/>
      </a:accent2>
      <a:accent3>
        <a:srgbClr val="00B9AD"/>
      </a:accent3>
      <a:accent4>
        <a:srgbClr val="9DBDBB"/>
      </a:accent4>
      <a:accent5>
        <a:srgbClr val="D7D1E7"/>
      </a:accent5>
      <a:accent6>
        <a:srgbClr val="ADE4DE"/>
      </a:accent6>
      <a:hlink>
        <a:srgbClr val="467886"/>
      </a:hlink>
      <a:folHlink>
        <a:srgbClr val="96607D"/>
      </a:folHlink>
    </a:clrScheme>
    <a:fontScheme name="Aptos">
      <a:majorFont>
        <a:latin typeface="Aptos"/>
        <a:ea typeface=""/>
        <a:cs typeface=""/>
      </a:majorFont>
      <a:minorFont>
        <a:latin typeface="Apto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BF894A"/>
        </a:solidFill>
        <a:ln>
          <a:noFill/>
        </a:ln>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lnDef>
      <a:spPr>
        <a:ln>
          <a:solidFill>
            <a:srgbClr val="BF894A"/>
          </a:solidFill>
        </a:ln>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Esitys9" id="{5506F6B9-ED2F-A847-967C-91F7C12FDD55}" vid="{297E5E70-1ED3-0641-B776-CA981834E1AB}"/>
    </a:ext>
  </a:extLst>
</a:theme>
</file>

<file path=ppt/theme/theme7.xml><?xml version="1.0" encoding="utf-8"?>
<a:theme xmlns:a="http://schemas.openxmlformats.org/drawingml/2006/main" name="Office-te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2f495963-8d7c-4e03-9f78-649e6c5331e1" xsi:nil="true"/>
    <k61be34968ce411c80350bdf11062e40 xmlns="2f495963-8d7c-4e03-9f78-649e6c5331e1">
      <Terms xmlns="http://schemas.microsoft.com/office/infopath/2007/PartnerControls"/>
    </k61be34968ce411c80350bdf11062e40>
  </documentManagement>
</p:properties>
</file>

<file path=customXml/item2.xml><?xml version="1.0" encoding="utf-8"?>
<ct:contentTypeSchema xmlns:ct="http://schemas.microsoft.com/office/2006/metadata/contentType" xmlns:ma="http://schemas.microsoft.com/office/2006/metadata/properties/metaAttributes" ct:_="" ma:_="" ma:contentTypeName="Oikeuspalveluvirasto Tiedosto" ma:contentTypeID="0x010100AD1A3C0A55766843909C6C9E01A094350025D4370C4885824BAD31ACBAB30FAC2D" ma:contentTypeVersion="9" ma:contentTypeDescription="Create a new document." ma:contentTypeScope="" ma:versionID="98918ad6fbc1c016f7b8ddf6d5dde324">
  <xsd:schema xmlns:xsd="http://www.w3.org/2001/XMLSchema" xmlns:xs="http://www.w3.org/2001/XMLSchema" xmlns:p="http://schemas.microsoft.com/office/2006/metadata/properties" xmlns:ns2="2f495963-8d7c-4e03-9f78-649e6c5331e1" xmlns:ns3="3336ed69-1177-4765-b205-2e31774734e2" targetNamespace="http://schemas.microsoft.com/office/2006/metadata/properties" ma:root="true" ma:fieldsID="7d40354c6947b3a26f8973f3e0a990dd" ns2:_="" ns3:_="">
    <xsd:import namespace="2f495963-8d7c-4e03-9f78-649e6c5331e1"/>
    <xsd:import namespace="3336ed69-1177-4765-b205-2e31774734e2"/>
    <xsd:element name="properties">
      <xsd:complexType>
        <xsd:sequence>
          <xsd:element name="documentManagement">
            <xsd:complexType>
              <xsd:all>
                <xsd:element ref="ns2:k61be34968ce411c80350bdf11062e40" minOccurs="0"/>
                <xsd:element ref="ns2:TaxCatchAll" minOccurs="0"/>
                <xsd:element ref="ns2:TaxCatchAllLabel" minOccurs="0"/>
                <xsd:element ref="ns3:MediaServiceMetadata" minOccurs="0"/>
                <xsd:element ref="ns3:MediaServiceFastMetadata" minOccurs="0"/>
                <xsd:element ref="ns3:MediaServiceSearchProperties"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495963-8d7c-4e03-9f78-649e6c5331e1" elementFormDefault="qualified">
    <xsd:import namespace="http://schemas.microsoft.com/office/2006/documentManagement/types"/>
    <xsd:import namespace="http://schemas.microsoft.com/office/infopath/2007/PartnerControls"/>
    <xsd:element name="k61be34968ce411c80350bdf11062e40" ma:index="8" nillable="true" ma:taxonomy="true" ma:internalName="k61be34968ce411c80350bdf11062e40" ma:taxonomyFieldName="Oikeuspalveluvirasto_x0020_Aihe" ma:displayName="Aihe" ma:default="" ma:fieldId="{461be349-68ce-411c-8035-0bdf11062e40}" ma:taxonomyMulti="true" ma:sspId="eeb6d5cd-8762-4bf2-be3c-c63979d62571" ma:termSetId="ee77c450-ae7d-47b3-a0d0-f95d9aa6c6b7" ma:anchorId="00000000-0000-0000-0000-000000000000" ma:open="false" ma:isKeyword="false">
      <xsd:complexType>
        <xsd:sequence>
          <xsd:element ref="pc:Terms" minOccurs="0" maxOccurs="1"/>
        </xsd:sequence>
      </xsd:complexType>
    </xsd:element>
    <xsd:element name="TaxCatchAll" ma:index="9" nillable="true" ma:displayName="Taxonomy Catch All Column" ma:hidden="true" ma:list="{b9a50593-9f85-4437-ab6e-3ab8e28fbd30}" ma:internalName="TaxCatchAll" ma:showField="CatchAllData" ma:web="f6e2a065-d31e-4a7f-a2f9-a9ef8252417b">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description="" ma:hidden="true" ma:list="{b9a50593-9f85-4437-ab6e-3ab8e28fbd30}" ma:internalName="TaxCatchAllLabel" ma:readOnly="true" ma:showField="CatchAllDataLabel" ma:web="f6e2a065-d31e-4a7f-a2f9-a9ef8252417b">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3336ed69-1177-4765-b205-2e31774734e2" elementFormDefault="qualified">
    <xsd:import namespace="http://schemas.microsoft.com/office/2006/documentManagement/types"/>
    <xsd:import namespace="http://schemas.microsoft.com/office/infopath/2007/PartnerControls"/>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MediaServiceSearchProperties" ma:index="14" nillable="true" ma:displayName="MediaServiceSearchProperties" ma:hidden="true" ma:internalName="MediaServiceSearchProperties" ma:readOnly="true">
      <xsd:simpleType>
        <xsd:restriction base="dms:Note"/>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3D61E30-8005-4A37-8884-8EAF447291B0}">
  <ds:schemaRefs>
    <ds:schemaRef ds:uri="http://schemas.microsoft.com/office/2006/metadata/properties"/>
    <ds:schemaRef ds:uri="3336ed69-1177-4765-b205-2e31774734e2"/>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2f495963-8d7c-4e03-9f78-649e6c5331e1"/>
    <ds:schemaRef ds:uri="http://www.w3.org/XML/1998/namespace"/>
    <ds:schemaRef ds:uri="http://purl.org/dc/dcmitype/"/>
  </ds:schemaRefs>
</ds:datastoreItem>
</file>

<file path=customXml/itemProps2.xml><?xml version="1.0" encoding="utf-8"?>
<ds:datastoreItem xmlns:ds="http://schemas.openxmlformats.org/officeDocument/2006/customXml" ds:itemID="{002A6C74-FDA6-4127-AD09-62E147B8DD2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f495963-8d7c-4e03-9f78-649e6c5331e1"/>
    <ds:schemaRef ds:uri="3336ed69-1177-4765-b205-2e31774734e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EE33314-BFEF-4374-9CCE-8E2EE089C0C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OPV_esityspohja</Template>
  <TotalTime>721</TotalTime>
  <Words>1057</Words>
  <Application>Microsoft Office PowerPoint</Application>
  <PresentationFormat>Laajakuva</PresentationFormat>
  <Paragraphs>116</Paragraphs>
  <Slides>8</Slides>
  <Notes>7</Notes>
  <HiddenSlides>1</HiddenSlides>
  <MMClips>0</MMClips>
  <ScaleCrop>false</ScaleCrop>
  <HeadingPairs>
    <vt:vector size="6" baseType="variant">
      <vt:variant>
        <vt:lpstr>Käytetyt fontit</vt:lpstr>
      </vt:variant>
      <vt:variant>
        <vt:i4>5</vt:i4>
      </vt:variant>
      <vt:variant>
        <vt:lpstr>Teema</vt:lpstr>
      </vt:variant>
      <vt:variant>
        <vt:i4>6</vt:i4>
      </vt:variant>
      <vt:variant>
        <vt:lpstr>Dian otsikot</vt:lpstr>
      </vt:variant>
      <vt:variant>
        <vt:i4>8</vt:i4>
      </vt:variant>
    </vt:vector>
  </HeadingPairs>
  <TitlesOfParts>
    <vt:vector size="19" baseType="lpstr">
      <vt:lpstr>Aptos</vt:lpstr>
      <vt:lpstr>Arial</vt:lpstr>
      <vt:lpstr>Arial,Sans-Serif</vt:lpstr>
      <vt:lpstr>Calibri</vt:lpstr>
      <vt:lpstr>Calibri Light</vt:lpstr>
      <vt:lpstr>Talousneuvola</vt:lpstr>
      <vt:lpstr>Oikeuspalveluvirasto teema</vt:lpstr>
      <vt:lpstr>Mukautettu suunnittelumalli</vt:lpstr>
      <vt:lpstr>1_Office-teema</vt:lpstr>
      <vt:lpstr>1_Oikeuspalveluvirasto teema</vt:lpstr>
      <vt:lpstr>2_Oikeuspalveluvirasto teema</vt:lpstr>
      <vt:lpstr>Talous- ja velkaneuvonta  Oikeuspalveluvirastossa</vt:lpstr>
      <vt:lpstr>Talous- ja velkaneuvonta arjessa</vt:lpstr>
      <vt:lpstr>Milloin asiakkaaksi?</vt:lpstr>
      <vt:lpstr>Keski-Uudenmaan talous- ja velkaneuvonta </vt:lpstr>
      <vt:lpstr>Mikä Talousneuvola on?</vt:lpstr>
      <vt:lpstr>Keski-Uudenmaan Talousneuvolat</vt:lpstr>
      <vt:lpstr>Askeleet kohti  parempaa taloutta -valmennukset</vt:lpstr>
      <vt:lpstr>Askeleet kohti parempaa taloutta  www.talousjavelkaneuvonta.fi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Lindgren Elina (OPV)</dc:creator>
  <cp:lastModifiedBy>Lindgren Elina (OPV)</cp:lastModifiedBy>
  <cp:revision>18</cp:revision>
  <dcterms:created xsi:type="dcterms:W3CDTF">2025-01-09T11:22:38Z</dcterms:created>
  <dcterms:modified xsi:type="dcterms:W3CDTF">2026-03-03T13:59:46Z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0x010100AD1A3C0A55766843909C6C9E01A094350025D4370C4885824BAD31ACBAB30FAC2D</vt:lpwstr>
  </property>
</Properties>
</file>