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5" r:id="rId3"/>
    <p:sldMasterId id="2147483690" r:id="rId4"/>
    <p:sldMasterId id="2147483706" r:id="rId5"/>
    <p:sldMasterId id="2147483722" r:id="rId6"/>
  </p:sldMasterIdLst>
  <p:notesMasterIdLst>
    <p:notesMasterId r:id="rId18"/>
  </p:notesMasterIdLst>
  <p:sldIdLst>
    <p:sldId id="385" r:id="rId7"/>
    <p:sldId id="382" r:id="rId8"/>
    <p:sldId id="407" r:id="rId9"/>
    <p:sldId id="1783" r:id="rId10"/>
    <p:sldId id="404" r:id="rId11"/>
    <p:sldId id="401" r:id="rId12"/>
    <p:sldId id="393" r:id="rId13"/>
    <p:sldId id="406" r:id="rId14"/>
    <p:sldId id="323" r:id="rId15"/>
    <p:sldId id="1781" r:id="rId16"/>
    <p:sldId id="1782" r:id="rId17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FF0F1A-9F4F-458E-9AC1-D292E77CA27D}" v="6" dt="2026-03-12T10:17:10.719"/>
    <p1510:client id="{C23A970C-7F75-4BF1-9D9F-B04F710F9503}" v="16" dt="2026-03-12T06:57:31.3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46" d="100"/>
          <a:sy n="146" d="100"/>
        </p:scale>
        <p:origin x="126" y="27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microsoft.com/office/2016/11/relationships/changesInfo" Target="changesInfos/changesInfo1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yylehto Miina" userId="63588391-cf18-490a-8de8-37aea3e77bb2" providerId="ADAL" clId="{20FF0F1A-9F4F-458E-9AC1-D292E77CA27D}"/>
    <pc:docChg chg="undo custSel addSld delSld modSld">
      <pc:chgData name="Pyylehto Miina" userId="63588391-cf18-490a-8de8-37aea3e77bb2" providerId="ADAL" clId="{20FF0F1A-9F4F-458E-9AC1-D292E77CA27D}" dt="2026-03-12T10:17:51.280" v="9" actId="2696"/>
      <pc:docMkLst>
        <pc:docMk/>
      </pc:docMkLst>
      <pc:sldChg chg="del">
        <pc:chgData name="Pyylehto Miina" userId="63588391-cf18-490a-8de8-37aea3e77bb2" providerId="ADAL" clId="{20FF0F1A-9F4F-458E-9AC1-D292E77CA27D}" dt="2026-03-12T10:17:51.280" v="9" actId="2696"/>
        <pc:sldMkLst>
          <pc:docMk/>
          <pc:sldMk cId="0" sldId="259"/>
        </pc:sldMkLst>
      </pc:sldChg>
      <pc:sldChg chg="add del">
        <pc:chgData name="Pyylehto Miina" userId="63588391-cf18-490a-8de8-37aea3e77bb2" providerId="ADAL" clId="{20FF0F1A-9F4F-458E-9AC1-D292E77CA27D}" dt="2026-03-12T08:58:58.424" v="1"/>
        <pc:sldMkLst>
          <pc:docMk/>
          <pc:sldMk cId="4233257295" sldId="323"/>
        </pc:sldMkLst>
      </pc:sldChg>
      <pc:sldChg chg="addSp delSp modSp new mod setBg">
        <pc:chgData name="Pyylehto Miina" userId="63588391-cf18-490a-8de8-37aea3e77bb2" providerId="ADAL" clId="{20FF0F1A-9F4F-458E-9AC1-D292E77CA27D}" dt="2026-03-12T10:17:34.484" v="8" actId="14100"/>
        <pc:sldMkLst>
          <pc:docMk/>
          <pc:sldMk cId="3907110929" sldId="1783"/>
        </pc:sldMkLst>
        <pc:spChg chg="add del">
          <ac:chgData name="Pyylehto Miina" userId="63588391-cf18-490a-8de8-37aea3e77bb2" providerId="ADAL" clId="{20FF0F1A-9F4F-458E-9AC1-D292E77CA27D}" dt="2026-03-12T10:17:23.447" v="5" actId="26606"/>
          <ac:spMkLst>
            <pc:docMk/>
            <pc:sldMk cId="3907110929" sldId="1783"/>
            <ac:spMk id="7" creationId="{F3060C83-F051-4F0E-ABAD-AA0DFC48B218}"/>
          </ac:spMkLst>
        </pc:spChg>
        <pc:spChg chg="add del">
          <ac:chgData name="Pyylehto Miina" userId="63588391-cf18-490a-8de8-37aea3e77bb2" providerId="ADAL" clId="{20FF0F1A-9F4F-458E-9AC1-D292E77CA27D}" dt="2026-03-12T10:17:23.447" v="5" actId="26606"/>
          <ac:spMkLst>
            <pc:docMk/>
            <pc:sldMk cId="3907110929" sldId="1783"/>
            <ac:spMk id="9" creationId="{83C98ABE-055B-441F-B07E-44F97F083C39}"/>
          </ac:spMkLst>
        </pc:spChg>
        <pc:spChg chg="add del">
          <ac:chgData name="Pyylehto Miina" userId="63588391-cf18-490a-8de8-37aea3e77bb2" providerId="ADAL" clId="{20FF0F1A-9F4F-458E-9AC1-D292E77CA27D}" dt="2026-03-12T10:17:23.447" v="5" actId="26606"/>
          <ac:spMkLst>
            <pc:docMk/>
            <pc:sldMk cId="3907110929" sldId="1783"/>
            <ac:spMk id="11" creationId="{29FDB030-9B49-4CED-8CCD-4D99382388AC}"/>
          </ac:spMkLst>
        </pc:spChg>
        <pc:spChg chg="add del">
          <ac:chgData name="Pyylehto Miina" userId="63588391-cf18-490a-8de8-37aea3e77bb2" providerId="ADAL" clId="{20FF0F1A-9F4F-458E-9AC1-D292E77CA27D}" dt="2026-03-12T10:17:23.447" v="5" actId="26606"/>
          <ac:spMkLst>
            <pc:docMk/>
            <pc:sldMk cId="3907110929" sldId="1783"/>
            <ac:spMk id="13" creationId="{3783CA14-24A1-485C-8B30-D6A5D87987AD}"/>
          </ac:spMkLst>
        </pc:spChg>
        <pc:spChg chg="add del">
          <ac:chgData name="Pyylehto Miina" userId="63588391-cf18-490a-8de8-37aea3e77bb2" providerId="ADAL" clId="{20FF0F1A-9F4F-458E-9AC1-D292E77CA27D}" dt="2026-03-12T10:17:23.447" v="5" actId="26606"/>
          <ac:spMkLst>
            <pc:docMk/>
            <pc:sldMk cId="3907110929" sldId="1783"/>
            <ac:spMk id="15" creationId="{9A97C86A-04D6-40F7-AE84-31AB43E6A846}"/>
          </ac:spMkLst>
        </pc:spChg>
        <pc:spChg chg="add del">
          <ac:chgData name="Pyylehto Miina" userId="63588391-cf18-490a-8de8-37aea3e77bb2" providerId="ADAL" clId="{20FF0F1A-9F4F-458E-9AC1-D292E77CA27D}" dt="2026-03-12T10:17:23.447" v="5" actId="26606"/>
          <ac:spMkLst>
            <pc:docMk/>
            <pc:sldMk cId="3907110929" sldId="1783"/>
            <ac:spMk id="17" creationId="{FF9F2414-84E8-453E-B1F3-389FDE8192D9}"/>
          </ac:spMkLst>
        </pc:spChg>
        <pc:spChg chg="add del">
          <ac:chgData name="Pyylehto Miina" userId="63588391-cf18-490a-8de8-37aea3e77bb2" providerId="ADAL" clId="{20FF0F1A-9F4F-458E-9AC1-D292E77CA27D}" dt="2026-03-12T10:17:23.447" v="5" actId="26606"/>
          <ac:spMkLst>
            <pc:docMk/>
            <pc:sldMk cId="3907110929" sldId="1783"/>
            <ac:spMk id="19" creationId="{3ECA69A1-7536-43AC-85EF-C7106179F5ED}"/>
          </ac:spMkLst>
        </pc:spChg>
        <pc:spChg chg="add">
          <ac:chgData name="Pyylehto Miina" userId="63588391-cf18-490a-8de8-37aea3e77bb2" providerId="ADAL" clId="{20FF0F1A-9F4F-458E-9AC1-D292E77CA27D}" dt="2026-03-12T10:17:23.453" v="6" actId="26606"/>
          <ac:spMkLst>
            <pc:docMk/>
            <pc:sldMk cId="3907110929" sldId="1783"/>
            <ac:spMk id="21" creationId="{0B761509-3B9A-49A6-A84B-C3D86811697D}"/>
          </ac:spMkLst>
        </pc:spChg>
        <pc:spChg chg="add">
          <ac:chgData name="Pyylehto Miina" userId="63588391-cf18-490a-8de8-37aea3e77bb2" providerId="ADAL" clId="{20FF0F1A-9F4F-458E-9AC1-D292E77CA27D}" dt="2026-03-12T10:17:23.453" v="6" actId="26606"/>
          <ac:spMkLst>
            <pc:docMk/>
            <pc:sldMk cId="3907110929" sldId="1783"/>
            <ac:spMk id="22" creationId="{91DE43FD-EB47-414A-B0AB-169B0FFFA527}"/>
          </ac:spMkLst>
        </pc:spChg>
        <pc:grpChg chg="add">
          <ac:chgData name="Pyylehto Miina" userId="63588391-cf18-490a-8de8-37aea3e77bb2" providerId="ADAL" clId="{20FF0F1A-9F4F-458E-9AC1-D292E77CA27D}" dt="2026-03-12T10:17:23.453" v="6" actId="26606"/>
          <ac:grpSpMkLst>
            <pc:docMk/>
            <pc:sldMk cId="3907110929" sldId="1783"/>
            <ac:grpSpMk id="23" creationId="{58495BCC-CE77-4CC2-952E-846F41119FD5}"/>
          </ac:grpSpMkLst>
        </pc:grpChg>
        <pc:picChg chg="add mod">
          <ac:chgData name="Pyylehto Miina" userId="63588391-cf18-490a-8de8-37aea3e77bb2" providerId="ADAL" clId="{20FF0F1A-9F4F-458E-9AC1-D292E77CA27D}" dt="2026-03-12T10:17:34.484" v="8" actId="14100"/>
          <ac:picMkLst>
            <pc:docMk/>
            <pc:sldMk cId="3907110929" sldId="1783"/>
            <ac:picMk id="2" creationId="{9DF81A4C-B10A-059B-213C-9404D7FC2D4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FAF325-6C99-447E-8B85-536A90BB97B8}" type="datetimeFigureOut">
              <a:rPr lang="fi-FI" smtClean="0"/>
              <a:t>12.3.2026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07C817-9452-4777-8CC0-141971CDAD4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34765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E48F75-80ED-EE4A-8157-1381D4995F42}" type="slidenum">
              <a:rPr kumimoji="0" lang="fi-FI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i-FI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448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533907B-51BA-32C0-02E7-DF0CEB4C32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E44D3D7-8777-E46C-6581-24DD51DFBD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74B28EF-602E-7970-DB30-328D0FE1F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A4E2-E7AF-4090-B625-E9FEE11D7D13}" type="datetimeFigureOut">
              <a:rPr lang="fi-FI" smtClean="0"/>
              <a:t>12.3.2026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588D654-2DD2-84D0-73C4-446C69B99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DDC05E1-E487-9B32-9A12-BD8893BBD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F1CB3-EC8D-49AD-A4E6-601622866B1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19864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B7252F3-962B-ECD8-7E65-3A509C874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F715224E-A7BA-FD38-F076-778DCA3261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3E2F242-7BFF-7C20-DA52-B4FD34C02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A4E2-E7AF-4090-B625-E9FEE11D7D13}" type="datetimeFigureOut">
              <a:rPr lang="fi-FI" smtClean="0"/>
              <a:t>12.3.2026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11F8556-F0D8-3716-4456-5D8AD4A05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58156BD-BD8B-4769-5208-5382CB180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F1CB3-EC8D-49AD-A4E6-601622866B1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87800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5B9955EF-07EF-EDA1-979A-64A652FEA6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593920E9-0455-9DBF-AF0D-1DB4D09276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900B9E5-1B27-B08A-11F8-49E4868E1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A4E2-E7AF-4090-B625-E9FEE11D7D13}" type="datetimeFigureOut">
              <a:rPr lang="fi-FI" smtClean="0"/>
              <a:t>12.3.2026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5EF2AB6-88C1-5E23-87E3-F9448783A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AAA211B-BC9D-21F7-6042-26895B6C2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F1CB3-EC8D-49AD-A4E6-601622866B1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018804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1C953D3B-ACEB-1591-F446-412E09CADA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711"/>
          <a:stretch/>
        </p:blipFill>
        <p:spPr>
          <a:xfrm>
            <a:off x="-1" y="25923"/>
            <a:ext cx="5359383" cy="49896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2CA48D5-9C93-00CB-E587-A8F0820F7B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76407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E21AAD0-6DD1-D905-B978-B51B27A4C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056082"/>
            <a:ext cx="9144000" cy="9549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latin typeface="Aptos" panose="020B0004020202020204" pitchFamily="34" charset="0"/>
                <a:ea typeface="Open Sans Light" pitchFamily="2" charset="0"/>
                <a:cs typeface="Open Sans Ligh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995877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88A08-B0AE-89E1-8FB9-C05C2173B5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1850" y="2576407"/>
            <a:ext cx="983615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64F31C-51B7-530C-EDE8-2F0A451976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1850" y="5056082"/>
            <a:ext cx="9836150" cy="95497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latin typeface="Aptos" panose="020B0004020202020204" pitchFamily="34" charset="0"/>
                <a:ea typeface="Open Sans Light" pitchFamily="2" charset="0"/>
                <a:cs typeface="Open Sans Ligh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64172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2CA48D5-9C93-00CB-E587-A8F0820F7B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76407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E21AAD0-6DD1-D905-B978-B51B27A4C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056082"/>
            <a:ext cx="9144000" cy="9549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latin typeface="Aptos" panose="020B0004020202020204" pitchFamily="34" charset="0"/>
                <a:ea typeface="Open Sans Light" pitchFamily="2" charset="0"/>
                <a:cs typeface="Open Sans Ligh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488252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F313A-C00C-E84F-7426-3B4FF21DE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ADAC32-CE5F-151D-2642-6F2AD74FED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ptos" panose="020B0004020202020204" pitchFamily="34" charset="0"/>
                <a:ea typeface="Open Sans Light" pitchFamily="2" charset="0"/>
                <a:cs typeface="Open Sans Light" pitchFamily="2" charset="0"/>
              </a:defRPr>
            </a:lvl1pPr>
            <a:lvl2pPr>
              <a:defRPr b="0" i="0">
                <a:latin typeface="Aptos" panose="020B0004020202020204" pitchFamily="34" charset="0"/>
                <a:ea typeface="Open Sans Light" pitchFamily="2" charset="0"/>
                <a:cs typeface="Open Sans Light" pitchFamily="2" charset="0"/>
              </a:defRPr>
            </a:lvl2pPr>
            <a:lvl3pPr>
              <a:defRPr b="0" i="0">
                <a:latin typeface="Aptos" panose="020B0004020202020204" pitchFamily="34" charset="0"/>
                <a:ea typeface="Open Sans Light" pitchFamily="2" charset="0"/>
                <a:cs typeface="Open Sans Light" pitchFamily="2" charset="0"/>
              </a:defRPr>
            </a:lvl3pPr>
            <a:lvl4pPr>
              <a:defRPr b="0" i="0">
                <a:latin typeface="Aptos" panose="020B0004020202020204" pitchFamily="34" charset="0"/>
                <a:ea typeface="Open Sans Light" pitchFamily="2" charset="0"/>
                <a:cs typeface="Open Sans Light" pitchFamily="2" charset="0"/>
              </a:defRPr>
            </a:lvl4pPr>
            <a:lvl5pPr>
              <a:defRPr b="0" i="0">
                <a:latin typeface="Aptos" panose="020B0004020202020204" pitchFamily="34" charset="0"/>
                <a:ea typeface="Open Sans Light" pitchFamily="2" charset="0"/>
                <a:cs typeface="Open Sans Light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910802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57E06-43EB-1902-19D4-E6A83B276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D8E14E-9B59-D8C8-8233-5F0B1754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82000"/>
                  </a:schemeClr>
                </a:solidFill>
                <a:latin typeface="Aptos" panose="020B0004020202020204" pitchFamily="34" charset="0"/>
                <a:ea typeface="Open Sans Light" pitchFamily="2" charset="0"/>
                <a:cs typeface="Open Sans Light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26666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33312-0048-AFE1-CF87-6BC3844AE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411965-0440-3BE8-2EC3-11115E2A2B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28607D-D6A4-8AC0-950A-C8258A7C9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809458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D7738-87F0-7541-F93C-0B87F1750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D81ED8-174E-FF16-E3A5-021553FE9F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DD4004-E4D7-0BDA-EBBC-B6CF7F4853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D79BC5-884F-97D1-2321-D6FC38279E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3E5A94-AFCC-6B82-843D-516DC0EFDF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902376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F88A7-B2FA-2D60-688E-E7C831FB3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82790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B21BD84-1799-783F-EF96-4C533A916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FD76872-471D-279D-07AD-A739A1442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63807EA-8479-9888-DB4D-14F9EADE6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A4E2-E7AF-4090-B625-E9FEE11D7D13}" type="datetimeFigureOut">
              <a:rPr lang="fi-FI" smtClean="0"/>
              <a:t>12.3.2026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F36157F-B51F-2AEC-4935-7C2632294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4519ED0-6185-3ABE-3A2D-533E26F9C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F1CB3-EC8D-49AD-A4E6-601622866B1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863921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57223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_no_cro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26479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183246-E9C4-DD1E-0094-57A3774F0E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108001" y="0"/>
            <a:ext cx="6083999" cy="6858001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3200" b="0" i="0">
                <a:latin typeface="Aptos" panose="020B0004020202020204" pitchFamily="34" charset="0"/>
                <a:ea typeface="Open Sans Light" pitchFamily="2" charset="0"/>
                <a:cs typeface="Open Sans Light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32E911-C10C-927B-2DEB-1DA4B73266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825199"/>
            <a:ext cx="4680000" cy="46676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>
                <a:latin typeface="Aptos" panose="020B0004020202020204" pitchFamily="34" charset="0"/>
                <a:ea typeface="Open Sans Light" pitchFamily="2" charset="0"/>
                <a:cs typeface="Open Sans Light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9A57397-E70F-3108-705C-0B9D36779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6800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884896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_KII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2CA48D5-9C93-00CB-E587-A8F0820F7B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76407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E21AAD0-6DD1-D905-B978-B51B27A4C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056082"/>
            <a:ext cx="9144000" cy="9549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latin typeface="Aptos" panose="020B0004020202020204" pitchFamily="34" charset="0"/>
                <a:ea typeface="Open Sans Light" pitchFamily="2" charset="0"/>
                <a:cs typeface="Open Sans Ligh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276649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33312-0048-AFE1-CF87-6BC3844AE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Chart Placeholder 8">
            <a:extLst>
              <a:ext uri="{FF2B5EF4-FFF2-40B4-BE49-F238E27FC236}">
                <a16:creationId xmlns:a16="http://schemas.microsoft.com/office/drawing/2014/main" id="{2577CD51-57FF-BAD5-6916-460EC271A0BF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1728000"/>
            <a:ext cx="10515600" cy="4244400"/>
          </a:xfrm>
          <a:prstGeom prst="rect">
            <a:avLst/>
          </a:prstGeom>
        </p:spPr>
        <p:txBody>
          <a:bodyPr/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6742888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33312-0048-AFE1-CF87-6BC3844AE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4" name="Table Placeholder 6">
            <a:extLst>
              <a:ext uri="{FF2B5EF4-FFF2-40B4-BE49-F238E27FC236}">
                <a16:creationId xmlns:a16="http://schemas.microsoft.com/office/drawing/2014/main" id="{E7511638-4FDC-6333-926A-2C3CE0F7D860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38200" y="1728000"/>
            <a:ext cx="10515600" cy="4244400"/>
          </a:xfrm>
          <a:prstGeom prst="rect">
            <a:avLst/>
          </a:prstGeom>
        </p:spPr>
        <p:txBody>
          <a:bodyPr/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6574832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870444ED-F94E-2AF9-8B40-89D0599569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711"/>
          <a:stretch/>
        </p:blipFill>
        <p:spPr>
          <a:xfrm>
            <a:off x="-1" y="25923"/>
            <a:ext cx="5359383" cy="49896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2CA48D5-9C93-00CB-E587-A8F0820F7B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76407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E21AAD0-6DD1-D905-B978-B51B27A4C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056082"/>
            <a:ext cx="9144000" cy="954972"/>
          </a:xfrm>
        </p:spPr>
        <p:txBody>
          <a:bodyPr/>
          <a:lstStyle>
            <a:lvl1pPr marL="0" indent="0" algn="ctr">
              <a:buNone/>
              <a:defRPr sz="2400" b="0" i="0">
                <a:latin typeface="Aptos" panose="020B0004020202020204" pitchFamily="34" charset="0"/>
                <a:ea typeface="Open Sans Light" pitchFamily="2" charset="0"/>
                <a:cs typeface="Open Sans Ligh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382539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88A08-B0AE-89E1-8FB9-C05C2173B5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1850" y="2576407"/>
            <a:ext cx="983615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64F31C-51B7-530C-EDE8-2F0A451976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1850" y="5056082"/>
            <a:ext cx="9836150" cy="954972"/>
          </a:xfrm>
        </p:spPr>
        <p:txBody>
          <a:bodyPr/>
          <a:lstStyle>
            <a:lvl1pPr marL="0" indent="0" algn="l">
              <a:buNone/>
              <a:defRPr sz="2400" b="0" i="0">
                <a:latin typeface="Aptos" panose="020B0004020202020204" pitchFamily="34" charset="0"/>
                <a:ea typeface="Open Sans Light" pitchFamily="2" charset="0"/>
                <a:cs typeface="Open Sans Ligh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891032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2CA48D5-9C93-00CB-E587-A8F0820F7B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76407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E21AAD0-6DD1-D905-B978-B51B27A4C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056082"/>
            <a:ext cx="9144000" cy="954972"/>
          </a:xfrm>
        </p:spPr>
        <p:txBody>
          <a:bodyPr/>
          <a:lstStyle>
            <a:lvl1pPr marL="0" indent="0" algn="ctr">
              <a:buNone/>
              <a:defRPr sz="2400" b="0" i="0">
                <a:latin typeface="Aptos" panose="020B0004020202020204" pitchFamily="34" charset="0"/>
                <a:ea typeface="Open Sans Light" pitchFamily="2" charset="0"/>
                <a:cs typeface="Open Sans Ligh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33581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F313A-C00C-E84F-7426-3B4FF21DE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ADAC32-CE5F-151D-2642-6F2AD74FED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  <a:ea typeface="Open Sans Light" pitchFamily="2" charset="0"/>
                <a:cs typeface="Open Sans Light" pitchFamily="2" charset="0"/>
              </a:defRPr>
            </a:lvl1pPr>
            <a:lvl2pPr>
              <a:defRPr b="0" i="0">
                <a:latin typeface="Aptos" panose="020B0004020202020204" pitchFamily="34" charset="0"/>
                <a:ea typeface="Open Sans Light" pitchFamily="2" charset="0"/>
                <a:cs typeface="Open Sans Light" pitchFamily="2" charset="0"/>
              </a:defRPr>
            </a:lvl2pPr>
            <a:lvl3pPr>
              <a:defRPr b="0" i="0">
                <a:latin typeface="Aptos" panose="020B0004020202020204" pitchFamily="34" charset="0"/>
                <a:ea typeface="Open Sans Light" pitchFamily="2" charset="0"/>
                <a:cs typeface="Open Sans Light" pitchFamily="2" charset="0"/>
              </a:defRPr>
            </a:lvl3pPr>
            <a:lvl4pPr>
              <a:defRPr b="0" i="0">
                <a:latin typeface="Aptos" panose="020B0004020202020204" pitchFamily="34" charset="0"/>
                <a:ea typeface="Open Sans Light" pitchFamily="2" charset="0"/>
                <a:cs typeface="Open Sans Light" pitchFamily="2" charset="0"/>
              </a:defRPr>
            </a:lvl4pPr>
            <a:lvl5pPr>
              <a:defRPr b="0" i="0">
                <a:latin typeface="Aptos" panose="020B0004020202020204" pitchFamily="34" charset="0"/>
                <a:ea typeface="Open Sans Light" pitchFamily="2" charset="0"/>
                <a:cs typeface="Open Sans Light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45063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18CF23C-E0CF-E020-B629-5C7D95CE3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7722923-6020-B054-2DBC-3AEE5D2C70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B093AFC-B012-C4FE-2594-27E715CD4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A4E2-E7AF-4090-B625-E9FEE11D7D13}" type="datetimeFigureOut">
              <a:rPr lang="fi-FI" smtClean="0"/>
              <a:t>12.3.2026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8ECE360-4190-DBDD-BF69-F84CEA6DC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05D0781-5A7B-FAB2-D448-7F657CACE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F1CB3-EC8D-49AD-A4E6-601622866B1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406309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57E06-43EB-1902-19D4-E6A83B276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D8E14E-9B59-D8C8-8233-5F0B1754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82000"/>
                  </a:schemeClr>
                </a:solidFill>
                <a:latin typeface="Aptos" panose="020B0004020202020204" pitchFamily="34" charset="0"/>
                <a:ea typeface="Open Sans Light" pitchFamily="2" charset="0"/>
                <a:cs typeface="Open Sans Light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50318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33312-0048-AFE1-CF87-6BC3844AE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411965-0440-3BE8-2EC3-11115E2A2B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28607D-D6A4-8AC0-950A-C8258A7C9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180310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D7738-87F0-7541-F93C-0B87F1750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D81ED8-174E-FF16-E3A5-021553FE9F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DD4004-E4D7-0BDA-EBBC-B6CF7F4853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D79BC5-884F-97D1-2321-D6FC38279E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3E5A94-AFCC-6B82-843D-516DC0EFDF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812159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F88A7-B2FA-2D60-688E-E7C831FB3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972622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12783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_no_cro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83733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183246-E9C4-DD1E-0094-57A3774F0E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108001" y="0"/>
            <a:ext cx="6083999" cy="6857999"/>
          </a:xfrm>
        </p:spPr>
        <p:txBody>
          <a:bodyPr/>
          <a:lstStyle>
            <a:lvl1pPr marL="0" indent="0">
              <a:buNone/>
              <a:defRPr sz="3200" b="0" i="0">
                <a:latin typeface="Aptos" panose="020B0004020202020204" pitchFamily="34" charset="0"/>
                <a:ea typeface="Open Sans Light" pitchFamily="2" charset="0"/>
                <a:cs typeface="Open Sans Light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90D2257-2ED8-73E2-EE04-B8889D994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6800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B236D081-D474-5772-153E-5156BE8688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825199"/>
            <a:ext cx="4680000" cy="46676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>
                <a:latin typeface="Aptos" panose="020B0004020202020204" pitchFamily="34" charset="0"/>
                <a:ea typeface="Open Sans Light" pitchFamily="2" charset="0"/>
                <a:cs typeface="Open Sans Light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510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_KII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2CA48D5-9C93-00CB-E587-A8F0820F7B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76407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E21AAD0-6DD1-D905-B978-B51B27A4C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056082"/>
            <a:ext cx="9144000" cy="954972"/>
          </a:xfrm>
        </p:spPr>
        <p:txBody>
          <a:bodyPr/>
          <a:lstStyle>
            <a:lvl1pPr marL="0" indent="0" algn="ctr">
              <a:buNone/>
              <a:defRPr sz="2400" b="0" i="0">
                <a:latin typeface="Aptos" panose="020B0004020202020204" pitchFamily="34" charset="0"/>
                <a:ea typeface="Open Sans Light" pitchFamily="2" charset="0"/>
                <a:cs typeface="Open Sans Ligh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295404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51613650-24A9-17C1-A2BB-6F2CC10F66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796413"/>
            <a:ext cx="5257800" cy="5380550"/>
          </a:xfrm>
        </p:spPr>
        <p:txBody>
          <a:bodyPr anchor="ctr">
            <a:normAutofit fontScale="92500" lnSpcReduction="20000"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514350" indent="-514350">
              <a:lnSpc>
                <a:spcPct val="140000"/>
              </a:lnSpc>
              <a:buFont typeface="+mj-lt"/>
              <a:buAutoNum type="arabicPeriod"/>
            </a:pPr>
            <a:r>
              <a:rPr lang="fi-FI" dirty="0">
                <a:ea typeface="Open Sans Light" pitchFamily="2" charset="0"/>
                <a:cs typeface="Open Sans Light" pitchFamily="2" charset="0"/>
              </a:rPr>
              <a:t>Logot</a:t>
            </a:r>
          </a:p>
          <a:p>
            <a:pPr marL="514350" indent="-514350">
              <a:lnSpc>
                <a:spcPct val="140000"/>
              </a:lnSpc>
              <a:buFont typeface="+mj-lt"/>
              <a:buAutoNum type="arabicPeriod"/>
            </a:pPr>
            <a:r>
              <a:rPr lang="fi-FI" dirty="0">
                <a:ea typeface="Open Sans Light" pitchFamily="2" charset="0"/>
                <a:cs typeface="Open Sans Light" pitchFamily="2" charset="0"/>
              </a:rPr>
              <a:t>Värit</a:t>
            </a:r>
          </a:p>
          <a:p>
            <a:pPr marL="514350" indent="-514350">
              <a:lnSpc>
                <a:spcPct val="140000"/>
              </a:lnSpc>
              <a:buFont typeface="+mj-lt"/>
              <a:buAutoNum type="arabicPeriod"/>
            </a:pPr>
            <a:r>
              <a:rPr lang="fi-FI" dirty="0">
                <a:ea typeface="Open Sans Light" pitchFamily="2" charset="0"/>
                <a:cs typeface="Open Sans Light" pitchFamily="2" charset="0"/>
              </a:rPr>
              <a:t>Piktogrammit</a:t>
            </a:r>
          </a:p>
          <a:p>
            <a:pPr marL="514350" indent="-514350">
              <a:lnSpc>
                <a:spcPct val="140000"/>
              </a:lnSpc>
              <a:buFont typeface="+mj-lt"/>
              <a:buAutoNum type="arabicPeriod"/>
            </a:pPr>
            <a:r>
              <a:rPr lang="fi-FI" dirty="0">
                <a:ea typeface="Open Sans Light" pitchFamily="2" charset="0"/>
                <a:cs typeface="Open Sans Light" pitchFamily="2" charset="0"/>
              </a:rPr>
              <a:t>Taustakuviot</a:t>
            </a:r>
          </a:p>
          <a:p>
            <a:pPr marL="514350" indent="-514350">
              <a:lnSpc>
                <a:spcPct val="140000"/>
              </a:lnSpc>
              <a:buFont typeface="+mj-lt"/>
              <a:buAutoNum type="arabicPeriod"/>
            </a:pPr>
            <a:r>
              <a:rPr lang="fi-FI" dirty="0">
                <a:ea typeface="Open Sans Light" pitchFamily="2" charset="0"/>
                <a:cs typeface="Open Sans Light" pitchFamily="2" charset="0"/>
              </a:rPr>
              <a:t>Typografia</a:t>
            </a:r>
          </a:p>
          <a:p>
            <a:pPr marL="514350" indent="-514350">
              <a:lnSpc>
                <a:spcPct val="140000"/>
              </a:lnSpc>
              <a:buFont typeface="+mj-lt"/>
              <a:buAutoNum type="arabicPeriod"/>
            </a:pPr>
            <a:r>
              <a:rPr lang="fi-FI" dirty="0">
                <a:ea typeface="Open Sans Light" pitchFamily="2" charset="0"/>
                <a:cs typeface="Open Sans Light" pitchFamily="2" charset="0"/>
              </a:rPr>
              <a:t>Kuv</a:t>
            </a:r>
            <a:r>
              <a:rPr lang="fi-FI" dirty="0"/>
              <a:t>a- ja videomaailma</a:t>
            </a:r>
          </a:p>
          <a:p>
            <a:pPr marL="514350" indent="-514350">
              <a:lnSpc>
                <a:spcPct val="140000"/>
              </a:lnSpc>
              <a:buFont typeface="+mj-lt"/>
              <a:buAutoNum type="arabicPeriod"/>
            </a:pPr>
            <a:r>
              <a:rPr lang="fi-FI" dirty="0">
                <a:ea typeface="Open Sans Light" pitchFamily="2" charset="0"/>
                <a:cs typeface="Open Sans Light" pitchFamily="2" charset="0"/>
              </a:rPr>
              <a:t>Somepohjat</a:t>
            </a:r>
          </a:p>
          <a:p>
            <a:pPr marL="514350" indent="-514350">
              <a:lnSpc>
                <a:spcPct val="140000"/>
              </a:lnSpc>
              <a:buFont typeface="+mj-lt"/>
              <a:buAutoNum type="arabicPeriod"/>
            </a:pPr>
            <a:r>
              <a:rPr lang="fi-FI" dirty="0"/>
              <a:t>Design System ja </a:t>
            </a:r>
            <a:r>
              <a:rPr lang="fi-FI" dirty="0">
                <a:ea typeface="Open Sans Light" pitchFamily="2" charset="0"/>
                <a:cs typeface="Open Sans Light" pitchFamily="2" charset="0"/>
              </a:rPr>
              <a:t>yhteinen tekeminen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9133F8-6E28-06B9-5B9C-C9A3C618AE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1850" y="796413"/>
            <a:ext cx="5097895" cy="5380550"/>
          </a:xfrm>
        </p:spPr>
        <p:txBody>
          <a:bodyPr anchor="ctr">
            <a:normAutofit/>
          </a:bodyPr>
          <a:lstStyle>
            <a:lvl1pPr algn="l">
              <a:defRPr sz="4400"/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485541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33312-0048-AFE1-CF87-6BC3844AE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Table Placeholder 6">
            <a:extLst>
              <a:ext uri="{FF2B5EF4-FFF2-40B4-BE49-F238E27FC236}">
                <a16:creationId xmlns:a16="http://schemas.microsoft.com/office/drawing/2014/main" id="{08207EF9-40EA-EC3F-0A0B-A0425DD9C3C8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38200" y="1728000"/>
            <a:ext cx="10515600" cy="4244400"/>
          </a:xfrm>
        </p:spPr>
        <p:txBody>
          <a:bodyPr/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458747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C4EC60F-E250-12A7-397E-F9A39EA78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14F0858-5FDF-0E1B-B355-819BE7EED6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746EFE86-F221-146D-690C-C5A0B2236C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67C8E2D8-939E-B22C-4256-AEB783626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A4E2-E7AF-4090-B625-E9FEE11D7D13}" type="datetimeFigureOut">
              <a:rPr lang="fi-FI" smtClean="0"/>
              <a:t>12.3.2026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4C80F537-87A0-2389-B809-74DA9CED4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A41A5F26-078A-BB85-7C91-7ABFB05F2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F1CB3-EC8D-49AD-A4E6-601622866B1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588881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12B8B6A-8D33-87DC-099D-DDC2F2EA3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711"/>
          <a:stretch/>
        </p:blipFill>
        <p:spPr>
          <a:xfrm>
            <a:off x="-1" y="25923"/>
            <a:ext cx="5359383" cy="49896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C59B697-1A80-7E96-6550-EA4066CBEE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76407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FF3A0A9-F1EC-A460-9934-355624CED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056082"/>
            <a:ext cx="9144000" cy="954972"/>
          </a:xfrm>
        </p:spPr>
        <p:txBody>
          <a:bodyPr/>
          <a:lstStyle>
            <a:lvl1pPr marL="0" indent="0" algn="ctr">
              <a:buNone/>
              <a:defRPr sz="2400" b="0" i="0">
                <a:latin typeface="Aptos" panose="020B0004020202020204" pitchFamily="34" charset="0"/>
                <a:ea typeface="Open Sans Light" pitchFamily="2" charset="0"/>
                <a:cs typeface="Open Sans Ligh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716587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88A08-B0AE-89E1-8FB9-C05C2173B5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1850" y="2576407"/>
            <a:ext cx="983615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64F31C-51B7-530C-EDE8-2F0A451976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1850" y="5056082"/>
            <a:ext cx="9836150" cy="954972"/>
          </a:xfrm>
        </p:spPr>
        <p:txBody>
          <a:bodyPr/>
          <a:lstStyle>
            <a:lvl1pPr marL="0" indent="0" algn="l">
              <a:buNone/>
              <a:defRPr sz="2400" b="0" i="0">
                <a:latin typeface="Aptos" panose="020B0004020202020204" pitchFamily="34" charset="0"/>
                <a:ea typeface="Open Sans Light" pitchFamily="2" charset="0"/>
                <a:cs typeface="Open Sans Ligh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57428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C59B697-1A80-7E96-6550-EA4066CBEE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76407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FF3A0A9-F1EC-A460-9934-355624CED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056082"/>
            <a:ext cx="9144000" cy="954972"/>
          </a:xfrm>
        </p:spPr>
        <p:txBody>
          <a:bodyPr/>
          <a:lstStyle>
            <a:lvl1pPr marL="0" indent="0" algn="ctr">
              <a:buNone/>
              <a:defRPr sz="2400" b="0" i="0">
                <a:latin typeface="Aptos" panose="020B0004020202020204" pitchFamily="34" charset="0"/>
                <a:ea typeface="Open Sans Light" pitchFamily="2" charset="0"/>
                <a:cs typeface="Open Sans Ligh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373932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F313A-C00C-E84F-7426-3B4FF21DE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ADAC32-CE5F-151D-2642-6F2AD74FED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  <a:ea typeface="Open Sans Light" pitchFamily="2" charset="0"/>
                <a:cs typeface="Open Sans Light" pitchFamily="2" charset="0"/>
              </a:defRPr>
            </a:lvl1pPr>
            <a:lvl2pPr>
              <a:defRPr b="0" i="0">
                <a:latin typeface="Aptos" panose="020B0004020202020204" pitchFamily="34" charset="0"/>
                <a:ea typeface="Open Sans Light" pitchFamily="2" charset="0"/>
                <a:cs typeface="Open Sans Light" pitchFamily="2" charset="0"/>
              </a:defRPr>
            </a:lvl2pPr>
            <a:lvl3pPr>
              <a:defRPr b="0" i="0">
                <a:latin typeface="Aptos" panose="020B0004020202020204" pitchFamily="34" charset="0"/>
                <a:ea typeface="Open Sans Light" pitchFamily="2" charset="0"/>
                <a:cs typeface="Open Sans Light" pitchFamily="2" charset="0"/>
              </a:defRPr>
            </a:lvl3pPr>
            <a:lvl4pPr>
              <a:defRPr b="0" i="0">
                <a:latin typeface="Aptos" panose="020B0004020202020204" pitchFamily="34" charset="0"/>
                <a:ea typeface="Open Sans Light" pitchFamily="2" charset="0"/>
                <a:cs typeface="Open Sans Light" pitchFamily="2" charset="0"/>
              </a:defRPr>
            </a:lvl4pPr>
            <a:lvl5pPr>
              <a:defRPr b="0" i="0">
                <a:latin typeface="Aptos" panose="020B0004020202020204" pitchFamily="34" charset="0"/>
                <a:ea typeface="Open Sans Light" pitchFamily="2" charset="0"/>
                <a:cs typeface="Open Sans Light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392949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57E06-43EB-1902-19D4-E6A83B276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D8E14E-9B59-D8C8-8233-5F0B1754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Aptos" panose="020B0004020202020204" pitchFamily="34" charset="0"/>
                <a:ea typeface="Open Sans Light" pitchFamily="2" charset="0"/>
                <a:cs typeface="Open Sans Light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21537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33312-0048-AFE1-CF87-6BC3844AE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411965-0440-3BE8-2EC3-11115E2A2B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28607D-D6A4-8AC0-950A-C8258A7C9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780257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D7738-87F0-7541-F93C-0B87F1750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D81ED8-174E-FF16-E3A5-021553FE9F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DD4004-E4D7-0BDA-EBBC-B6CF7F4853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D79BC5-884F-97D1-2321-D6FC38279E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3E5A94-AFCC-6B82-843D-516DC0EFDF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109176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F88A7-B2FA-2D60-688E-E7C831FB3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568542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8625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_no_cro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6859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7EBA6D1-62A2-E2CB-412B-183404544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0F65F02-6651-A980-26BD-FDCA3DF7F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FB8DF695-3383-4CE4-F53B-2BBD773E4E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C000B127-06C5-FEC8-9898-DED7B30FED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DBE7CAB3-E3BE-612C-7E24-90B0841ECD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58D1C713-2093-FF06-0721-88A7BCD57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A4E2-E7AF-4090-B625-E9FEE11D7D13}" type="datetimeFigureOut">
              <a:rPr lang="fi-FI" smtClean="0"/>
              <a:t>12.3.2026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990BBB05-C51B-DF92-694A-8E40D74D8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1F5902F3-6AA9-FC86-B860-696632B4E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F1CB3-EC8D-49AD-A4E6-601622866B1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134469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Picture Placeholder 2">
            <a:extLst>
              <a:ext uri="{FF2B5EF4-FFF2-40B4-BE49-F238E27FC236}">
                <a16:creationId xmlns:a16="http://schemas.microsoft.com/office/drawing/2014/main" id="{59183246-E9C4-DD1E-0094-57A3774F0E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1"/>
            <a:ext cx="6083999" cy="6857999"/>
          </a:xfrm>
        </p:spPr>
        <p:txBody>
          <a:bodyPr/>
          <a:lstStyle>
            <a:lvl1pPr marL="0" indent="0">
              <a:buNone/>
              <a:defRPr sz="3200" b="0" i="0">
                <a:latin typeface="Aptos" panose="020B0004020202020204" pitchFamily="34" charset="0"/>
                <a:ea typeface="Open Sans Light" pitchFamily="2" charset="0"/>
                <a:cs typeface="Open Sans Light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3B125BF-3D51-2A90-8A22-8F89F529C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6800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5A614A26-32BB-5718-96E2-47280B845A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825199"/>
            <a:ext cx="4680000" cy="46676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>
                <a:latin typeface="Aptos" panose="020B0004020202020204" pitchFamily="34" charset="0"/>
                <a:ea typeface="Open Sans Light" pitchFamily="2" charset="0"/>
                <a:cs typeface="Open Sans Light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28669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_KII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C59B697-1A80-7E96-6550-EA4066CBEE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76407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FF3A0A9-F1EC-A460-9934-355624CED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056082"/>
            <a:ext cx="9144000" cy="954972"/>
          </a:xfrm>
        </p:spPr>
        <p:txBody>
          <a:bodyPr/>
          <a:lstStyle>
            <a:lvl1pPr marL="0" indent="0" algn="ctr">
              <a:buNone/>
              <a:defRPr sz="2400" b="0" i="0">
                <a:latin typeface="Aptos" panose="020B0004020202020204" pitchFamily="34" charset="0"/>
                <a:ea typeface="Open Sans Light" pitchFamily="2" charset="0"/>
                <a:cs typeface="Open Sans Ligh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661764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51613650-24A9-17C1-A2BB-6F2CC10F66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796413"/>
            <a:ext cx="5257800" cy="5380550"/>
          </a:xfrm>
        </p:spPr>
        <p:txBody>
          <a:bodyPr anchor="ctr">
            <a:normAutofit fontScale="92500" lnSpcReduction="20000"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514350" indent="-514350">
              <a:lnSpc>
                <a:spcPct val="140000"/>
              </a:lnSpc>
              <a:buFont typeface="+mj-lt"/>
              <a:buAutoNum type="arabicPeriod"/>
            </a:pPr>
            <a:r>
              <a:rPr lang="fi-FI" dirty="0">
                <a:ea typeface="Open Sans Light" pitchFamily="2" charset="0"/>
                <a:cs typeface="Open Sans Light" pitchFamily="2" charset="0"/>
              </a:rPr>
              <a:t>Logot</a:t>
            </a:r>
          </a:p>
          <a:p>
            <a:pPr marL="514350" indent="-514350">
              <a:lnSpc>
                <a:spcPct val="140000"/>
              </a:lnSpc>
              <a:buFont typeface="+mj-lt"/>
              <a:buAutoNum type="arabicPeriod"/>
            </a:pPr>
            <a:r>
              <a:rPr lang="fi-FI" dirty="0">
                <a:ea typeface="Open Sans Light" pitchFamily="2" charset="0"/>
                <a:cs typeface="Open Sans Light" pitchFamily="2" charset="0"/>
              </a:rPr>
              <a:t>Värit</a:t>
            </a:r>
          </a:p>
          <a:p>
            <a:pPr marL="514350" indent="-514350">
              <a:lnSpc>
                <a:spcPct val="140000"/>
              </a:lnSpc>
              <a:buFont typeface="+mj-lt"/>
              <a:buAutoNum type="arabicPeriod"/>
            </a:pPr>
            <a:r>
              <a:rPr lang="fi-FI" dirty="0">
                <a:ea typeface="Open Sans Light" pitchFamily="2" charset="0"/>
                <a:cs typeface="Open Sans Light" pitchFamily="2" charset="0"/>
              </a:rPr>
              <a:t>Piktogrammit</a:t>
            </a:r>
          </a:p>
          <a:p>
            <a:pPr marL="514350" indent="-514350">
              <a:lnSpc>
                <a:spcPct val="140000"/>
              </a:lnSpc>
              <a:buFont typeface="+mj-lt"/>
              <a:buAutoNum type="arabicPeriod"/>
            </a:pPr>
            <a:r>
              <a:rPr lang="fi-FI" dirty="0">
                <a:ea typeface="Open Sans Light" pitchFamily="2" charset="0"/>
                <a:cs typeface="Open Sans Light" pitchFamily="2" charset="0"/>
              </a:rPr>
              <a:t>Taustakuviot</a:t>
            </a:r>
          </a:p>
          <a:p>
            <a:pPr marL="514350" indent="-514350">
              <a:lnSpc>
                <a:spcPct val="140000"/>
              </a:lnSpc>
              <a:buFont typeface="+mj-lt"/>
              <a:buAutoNum type="arabicPeriod"/>
            </a:pPr>
            <a:r>
              <a:rPr lang="fi-FI" dirty="0">
                <a:ea typeface="Open Sans Light" pitchFamily="2" charset="0"/>
                <a:cs typeface="Open Sans Light" pitchFamily="2" charset="0"/>
              </a:rPr>
              <a:t>Typografia</a:t>
            </a:r>
          </a:p>
          <a:p>
            <a:pPr marL="514350" indent="-514350">
              <a:lnSpc>
                <a:spcPct val="140000"/>
              </a:lnSpc>
              <a:buFont typeface="+mj-lt"/>
              <a:buAutoNum type="arabicPeriod"/>
            </a:pPr>
            <a:r>
              <a:rPr lang="fi-FI" dirty="0">
                <a:ea typeface="Open Sans Light" pitchFamily="2" charset="0"/>
                <a:cs typeface="Open Sans Light" pitchFamily="2" charset="0"/>
              </a:rPr>
              <a:t>Kuv</a:t>
            </a:r>
            <a:r>
              <a:rPr lang="fi-FI" dirty="0"/>
              <a:t>a- ja videomaailma</a:t>
            </a:r>
          </a:p>
          <a:p>
            <a:pPr marL="514350" indent="-514350">
              <a:lnSpc>
                <a:spcPct val="140000"/>
              </a:lnSpc>
              <a:buFont typeface="+mj-lt"/>
              <a:buAutoNum type="arabicPeriod"/>
            </a:pPr>
            <a:r>
              <a:rPr lang="fi-FI" dirty="0">
                <a:ea typeface="Open Sans Light" pitchFamily="2" charset="0"/>
                <a:cs typeface="Open Sans Light" pitchFamily="2" charset="0"/>
              </a:rPr>
              <a:t>Somepohjat</a:t>
            </a:r>
          </a:p>
          <a:p>
            <a:pPr marL="514350" indent="-514350">
              <a:lnSpc>
                <a:spcPct val="140000"/>
              </a:lnSpc>
              <a:buFont typeface="+mj-lt"/>
              <a:buAutoNum type="arabicPeriod"/>
            </a:pPr>
            <a:r>
              <a:rPr lang="fi-FI" dirty="0"/>
              <a:t>Design System ja </a:t>
            </a:r>
            <a:r>
              <a:rPr lang="fi-FI" dirty="0">
                <a:ea typeface="Open Sans Light" pitchFamily="2" charset="0"/>
                <a:cs typeface="Open Sans Light" pitchFamily="2" charset="0"/>
              </a:rPr>
              <a:t>yhteinen tekeminen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9133F8-6E28-06B9-5B9C-C9A3C618AE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1850" y="796413"/>
            <a:ext cx="5097895" cy="5380550"/>
          </a:xfrm>
        </p:spPr>
        <p:txBody>
          <a:bodyPr anchor="ctr">
            <a:normAutofit/>
          </a:bodyPr>
          <a:lstStyle>
            <a:lvl1pPr algn="l">
              <a:defRPr sz="4400"/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57676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33312-0048-AFE1-CF87-6BC3844AE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4B247E31-166A-506D-FA30-555E9A162AEA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1728000"/>
            <a:ext cx="10515600" cy="424305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2197191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E8902-D0FA-7A56-B6C0-2E7F7BC52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5DA9C213-9AE6-A902-F4A9-2C720CA1C1A7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38200" y="1728000"/>
            <a:ext cx="10515600" cy="4244400"/>
          </a:xfrm>
        </p:spPr>
        <p:txBody>
          <a:bodyPr/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3611418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1C953D3B-ACEB-1591-F446-412E09CADA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711"/>
          <a:stretch/>
        </p:blipFill>
        <p:spPr>
          <a:xfrm>
            <a:off x="-1" y="25923"/>
            <a:ext cx="5359383" cy="49896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2CA48D5-9C93-00CB-E587-A8F0820F7B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76407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E21AAD0-6DD1-D905-B978-B51B27A4C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056082"/>
            <a:ext cx="9144000" cy="9549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latin typeface="Aptos" panose="020B0004020202020204" pitchFamily="34" charset="0"/>
                <a:ea typeface="Open Sans Light" pitchFamily="2" charset="0"/>
                <a:cs typeface="Open Sans Ligh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896575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88A08-B0AE-89E1-8FB9-C05C2173B5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1850" y="2576407"/>
            <a:ext cx="983615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64F31C-51B7-530C-EDE8-2F0A451976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1850" y="5056082"/>
            <a:ext cx="9836150" cy="95497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latin typeface="Aptos" panose="020B0004020202020204" pitchFamily="34" charset="0"/>
                <a:ea typeface="Open Sans Light" pitchFamily="2" charset="0"/>
                <a:cs typeface="Open Sans Ligh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295037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2CA48D5-9C93-00CB-E587-A8F0820F7B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76407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E21AAD0-6DD1-D905-B978-B51B27A4C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056082"/>
            <a:ext cx="9144000" cy="9549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latin typeface="Aptos" panose="020B0004020202020204" pitchFamily="34" charset="0"/>
                <a:ea typeface="Open Sans Light" pitchFamily="2" charset="0"/>
                <a:cs typeface="Open Sans Ligh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712582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F313A-C00C-E84F-7426-3B4FF21DE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ADAC32-CE5F-151D-2642-6F2AD74FED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ptos" panose="020B0004020202020204" pitchFamily="34" charset="0"/>
                <a:ea typeface="Open Sans Light" pitchFamily="2" charset="0"/>
                <a:cs typeface="Open Sans Light" pitchFamily="2" charset="0"/>
              </a:defRPr>
            </a:lvl1pPr>
            <a:lvl2pPr>
              <a:defRPr b="0" i="0">
                <a:latin typeface="Aptos" panose="020B0004020202020204" pitchFamily="34" charset="0"/>
                <a:ea typeface="Open Sans Light" pitchFamily="2" charset="0"/>
                <a:cs typeface="Open Sans Light" pitchFamily="2" charset="0"/>
              </a:defRPr>
            </a:lvl2pPr>
            <a:lvl3pPr>
              <a:defRPr b="0" i="0">
                <a:latin typeface="Aptos" panose="020B0004020202020204" pitchFamily="34" charset="0"/>
                <a:ea typeface="Open Sans Light" pitchFamily="2" charset="0"/>
                <a:cs typeface="Open Sans Light" pitchFamily="2" charset="0"/>
              </a:defRPr>
            </a:lvl3pPr>
            <a:lvl4pPr>
              <a:defRPr b="0" i="0">
                <a:latin typeface="Aptos" panose="020B0004020202020204" pitchFamily="34" charset="0"/>
                <a:ea typeface="Open Sans Light" pitchFamily="2" charset="0"/>
                <a:cs typeface="Open Sans Light" pitchFamily="2" charset="0"/>
              </a:defRPr>
            </a:lvl4pPr>
            <a:lvl5pPr>
              <a:defRPr b="0" i="0">
                <a:latin typeface="Aptos" panose="020B0004020202020204" pitchFamily="34" charset="0"/>
                <a:ea typeface="Open Sans Light" pitchFamily="2" charset="0"/>
                <a:cs typeface="Open Sans Light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178919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57E06-43EB-1902-19D4-E6A83B276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D8E14E-9B59-D8C8-8233-5F0B1754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82000"/>
                  </a:schemeClr>
                </a:solidFill>
                <a:latin typeface="Aptos" panose="020B0004020202020204" pitchFamily="34" charset="0"/>
                <a:ea typeface="Open Sans Light" pitchFamily="2" charset="0"/>
                <a:cs typeface="Open Sans Light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7316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054B7E9-ACFA-50E8-C88A-BBB383EEF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58FF9091-B533-4302-5881-969493883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A4E2-E7AF-4090-B625-E9FEE11D7D13}" type="datetimeFigureOut">
              <a:rPr lang="fi-FI" smtClean="0"/>
              <a:t>12.3.2026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1740855C-41B1-8EEE-24D0-846CAD130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0346B93E-0C59-2377-4AC4-0E3DFD2E8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F1CB3-EC8D-49AD-A4E6-601622866B1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468761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33312-0048-AFE1-CF87-6BC3844AE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411965-0440-3BE8-2EC3-11115E2A2B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28607D-D6A4-8AC0-950A-C8258A7C9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895410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D7738-87F0-7541-F93C-0B87F1750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D81ED8-174E-FF16-E3A5-021553FE9F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DD4004-E4D7-0BDA-EBBC-B6CF7F4853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D79BC5-884F-97D1-2321-D6FC38279E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3E5A94-AFCC-6B82-843D-516DC0EFDF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176821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F88A7-B2FA-2D60-688E-E7C831FB3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357986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51369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_no_cro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05884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183246-E9C4-DD1E-0094-57A3774F0E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108001" y="0"/>
            <a:ext cx="6083999" cy="6858001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3200" b="0" i="0">
                <a:latin typeface="Aptos" panose="020B0004020202020204" pitchFamily="34" charset="0"/>
                <a:ea typeface="Open Sans Light" pitchFamily="2" charset="0"/>
                <a:cs typeface="Open Sans Light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32E911-C10C-927B-2DEB-1DA4B73266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825199"/>
            <a:ext cx="4680000" cy="46676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>
                <a:latin typeface="Aptos" panose="020B0004020202020204" pitchFamily="34" charset="0"/>
                <a:ea typeface="Open Sans Light" pitchFamily="2" charset="0"/>
                <a:cs typeface="Open Sans Light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9A57397-E70F-3108-705C-0B9D36779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6800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099486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_KII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2CA48D5-9C93-00CB-E587-A8F0820F7B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76407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E21AAD0-6DD1-D905-B978-B51B27A4C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056082"/>
            <a:ext cx="9144000" cy="9549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latin typeface="Aptos" panose="020B0004020202020204" pitchFamily="34" charset="0"/>
                <a:ea typeface="Open Sans Light" pitchFamily="2" charset="0"/>
                <a:cs typeface="Open Sans Ligh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6939240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51613650-24A9-17C1-A2BB-6F2CC10F667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796413"/>
            <a:ext cx="5257800" cy="5380550"/>
          </a:xfrm>
          <a:prstGeom prst="rect">
            <a:avLst/>
          </a:prstGeom>
        </p:spPr>
        <p:txBody>
          <a:bodyPr anchor="ctr">
            <a:normAutofit fontScale="92500" lnSpcReduction="20000"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514350" indent="-514350">
              <a:lnSpc>
                <a:spcPct val="140000"/>
              </a:lnSpc>
              <a:buFont typeface="+mj-lt"/>
              <a:buAutoNum type="arabicPeriod"/>
            </a:pPr>
            <a:r>
              <a:rPr lang="fi-FI" dirty="0">
                <a:ea typeface="Open Sans Light" pitchFamily="2" charset="0"/>
                <a:cs typeface="Open Sans Light" pitchFamily="2" charset="0"/>
              </a:rPr>
              <a:t>Logot</a:t>
            </a:r>
          </a:p>
          <a:p>
            <a:pPr marL="514350" indent="-514350">
              <a:lnSpc>
                <a:spcPct val="140000"/>
              </a:lnSpc>
              <a:buFont typeface="+mj-lt"/>
              <a:buAutoNum type="arabicPeriod"/>
            </a:pPr>
            <a:r>
              <a:rPr lang="fi-FI" dirty="0">
                <a:ea typeface="Open Sans Light" pitchFamily="2" charset="0"/>
                <a:cs typeface="Open Sans Light" pitchFamily="2" charset="0"/>
              </a:rPr>
              <a:t>Värit</a:t>
            </a:r>
          </a:p>
          <a:p>
            <a:pPr marL="514350" indent="-514350">
              <a:lnSpc>
                <a:spcPct val="140000"/>
              </a:lnSpc>
              <a:buFont typeface="+mj-lt"/>
              <a:buAutoNum type="arabicPeriod"/>
            </a:pPr>
            <a:r>
              <a:rPr lang="fi-FI" dirty="0">
                <a:ea typeface="Open Sans Light" pitchFamily="2" charset="0"/>
                <a:cs typeface="Open Sans Light" pitchFamily="2" charset="0"/>
              </a:rPr>
              <a:t>Piktogrammit</a:t>
            </a:r>
          </a:p>
          <a:p>
            <a:pPr marL="514350" indent="-514350">
              <a:lnSpc>
                <a:spcPct val="140000"/>
              </a:lnSpc>
              <a:buFont typeface="+mj-lt"/>
              <a:buAutoNum type="arabicPeriod"/>
            </a:pPr>
            <a:r>
              <a:rPr lang="fi-FI" dirty="0">
                <a:ea typeface="Open Sans Light" pitchFamily="2" charset="0"/>
                <a:cs typeface="Open Sans Light" pitchFamily="2" charset="0"/>
              </a:rPr>
              <a:t>Taustakuviot</a:t>
            </a:r>
          </a:p>
          <a:p>
            <a:pPr marL="514350" indent="-514350">
              <a:lnSpc>
                <a:spcPct val="140000"/>
              </a:lnSpc>
              <a:buFont typeface="+mj-lt"/>
              <a:buAutoNum type="arabicPeriod"/>
            </a:pPr>
            <a:r>
              <a:rPr lang="fi-FI" dirty="0">
                <a:ea typeface="Open Sans Light" pitchFamily="2" charset="0"/>
                <a:cs typeface="Open Sans Light" pitchFamily="2" charset="0"/>
              </a:rPr>
              <a:t>Typografia</a:t>
            </a:r>
          </a:p>
          <a:p>
            <a:pPr marL="514350" indent="-514350">
              <a:lnSpc>
                <a:spcPct val="140000"/>
              </a:lnSpc>
              <a:buFont typeface="+mj-lt"/>
              <a:buAutoNum type="arabicPeriod"/>
            </a:pPr>
            <a:r>
              <a:rPr lang="fi-FI" dirty="0">
                <a:ea typeface="Open Sans Light" pitchFamily="2" charset="0"/>
                <a:cs typeface="Open Sans Light" pitchFamily="2" charset="0"/>
              </a:rPr>
              <a:t>Kuv</a:t>
            </a:r>
            <a:r>
              <a:rPr lang="fi-FI" dirty="0"/>
              <a:t>a- ja videomaailma</a:t>
            </a:r>
          </a:p>
          <a:p>
            <a:pPr marL="514350" indent="-514350">
              <a:lnSpc>
                <a:spcPct val="140000"/>
              </a:lnSpc>
              <a:buFont typeface="+mj-lt"/>
              <a:buAutoNum type="arabicPeriod"/>
            </a:pPr>
            <a:r>
              <a:rPr lang="fi-FI" dirty="0">
                <a:ea typeface="Open Sans Light" pitchFamily="2" charset="0"/>
                <a:cs typeface="Open Sans Light" pitchFamily="2" charset="0"/>
              </a:rPr>
              <a:t>Somepohjat</a:t>
            </a:r>
          </a:p>
          <a:p>
            <a:pPr marL="514350" indent="-514350">
              <a:lnSpc>
                <a:spcPct val="140000"/>
              </a:lnSpc>
              <a:buFont typeface="+mj-lt"/>
              <a:buAutoNum type="arabicPeriod"/>
            </a:pPr>
            <a:r>
              <a:rPr lang="fi-FI" dirty="0"/>
              <a:t>Design System ja </a:t>
            </a:r>
            <a:r>
              <a:rPr lang="fi-FI" dirty="0">
                <a:ea typeface="Open Sans Light" pitchFamily="2" charset="0"/>
                <a:cs typeface="Open Sans Light" pitchFamily="2" charset="0"/>
              </a:rPr>
              <a:t>yhteinen tekeminen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9133F8-6E28-06B9-5B9C-C9A3C618AE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1850" y="796413"/>
            <a:ext cx="5097895" cy="5380550"/>
          </a:xfrm>
        </p:spPr>
        <p:txBody>
          <a:bodyPr anchor="ctr">
            <a:normAutofit/>
          </a:bodyPr>
          <a:lstStyle>
            <a:lvl1pPr algn="l">
              <a:defRPr sz="4400"/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392429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33312-0048-AFE1-CF87-6BC3844AE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Chart Placeholder 8">
            <a:extLst>
              <a:ext uri="{FF2B5EF4-FFF2-40B4-BE49-F238E27FC236}">
                <a16:creationId xmlns:a16="http://schemas.microsoft.com/office/drawing/2014/main" id="{2577CD51-57FF-BAD5-6916-460EC271A0BF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1728000"/>
            <a:ext cx="10515600" cy="4244400"/>
          </a:xfrm>
          <a:prstGeom prst="rect">
            <a:avLst/>
          </a:prstGeom>
        </p:spPr>
        <p:txBody>
          <a:bodyPr/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6214788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33312-0048-AFE1-CF87-6BC3844AE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4" name="Table Placeholder 6">
            <a:extLst>
              <a:ext uri="{FF2B5EF4-FFF2-40B4-BE49-F238E27FC236}">
                <a16:creationId xmlns:a16="http://schemas.microsoft.com/office/drawing/2014/main" id="{E7511638-4FDC-6333-926A-2C3CE0F7D860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38200" y="1728000"/>
            <a:ext cx="10515600" cy="4244400"/>
          </a:xfrm>
          <a:prstGeom prst="rect">
            <a:avLst/>
          </a:prstGeom>
        </p:spPr>
        <p:txBody>
          <a:bodyPr/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99121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6321CD8C-217F-49F6-535D-2B16D647E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A4E2-E7AF-4090-B625-E9FEE11D7D13}" type="datetimeFigureOut">
              <a:rPr lang="fi-FI" smtClean="0"/>
              <a:t>12.3.2026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506B176-8F9C-2A35-459E-5D9327473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9C17AD1-047E-2A62-E5F8-385225E6E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F1CB3-EC8D-49AD-A4E6-601622866B1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580095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500A5AE-C486-53C1-13D5-A2281683D0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E9FCD160-CD8E-1648-03C6-C61B4D7C7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0DDA9D1-971F-4C4B-9DEE-4DA0E2EA7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BD28-2189-4BFD-8E79-1331F8416544}" type="datetimeFigureOut">
              <a:rPr lang="fi-FI" smtClean="0"/>
              <a:t>12.3.2026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4B758A1-3E9D-BB4F-6BBC-86DA6933B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905AC6B-083D-00F8-F8E3-EC40FA3F0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D7B3B-A4FC-45D6-8806-A53F2BAD576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517597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E462C8A-843E-0128-1005-32CCAE8A6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5D016D4-4F26-CB43-CA7F-3D95C28CDC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52C9A01-6795-5E59-B54F-05BBC79BC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BD28-2189-4BFD-8E79-1331F8416544}" type="datetimeFigureOut">
              <a:rPr lang="fi-FI" smtClean="0"/>
              <a:t>12.3.2026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E5BBEEC-125E-1F1F-4947-B35F9CD67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828F2D2-5FA9-2BC2-FA1B-5C63860AE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D7B3B-A4FC-45D6-8806-A53F2BAD576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5682475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736EAB7-AF5B-9C80-75A5-DBE7CDC41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42BD6F3-818C-EC8B-E827-0328AAB76E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724E730-7B59-AE06-FF2D-1B8CE8304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BD28-2189-4BFD-8E79-1331F8416544}" type="datetimeFigureOut">
              <a:rPr lang="fi-FI" smtClean="0"/>
              <a:t>12.3.2026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C14B643-FB13-A9EA-4259-12472479A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06AD36D-3D82-3F9E-0F30-0CDC86F06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D7B3B-A4FC-45D6-8806-A53F2BAD576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81999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6E3F2F-11B3-9F08-1C1C-3C07799A8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5A27A6C-F012-A06A-EA0C-79F2974235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A4575FE-DDF9-1163-D158-5D32A91B2D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D0EDF0A7-89EB-1A08-AD30-F276E24B4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BD28-2189-4BFD-8E79-1331F8416544}" type="datetimeFigureOut">
              <a:rPr lang="fi-FI" smtClean="0"/>
              <a:t>12.3.2026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08CBFD42-254E-A265-21A7-EF6727BA3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7311FE2-D733-B763-33A0-F8B8A5EE2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D7B3B-A4FC-45D6-8806-A53F2BAD576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337430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9CAD7A7-CD72-70E9-7AB1-450916F38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F375465-32FE-EF96-A010-819729D9F2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E217E2B-E130-2A4D-3367-0B7E64ECA2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E922A526-06B1-9280-6A34-CC2636112A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BC6D29A3-5C06-0861-4F9D-975C70AE2C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AE28B191-F8C4-95F0-50EC-D296ACE7B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BD28-2189-4BFD-8E79-1331F8416544}" type="datetimeFigureOut">
              <a:rPr lang="fi-FI" smtClean="0"/>
              <a:t>12.3.2026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4CA8E9C7-262C-DB5F-349E-8039F595B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48D9313F-5919-0EDA-7E37-486CB9627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D7B3B-A4FC-45D6-8806-A53F2BAD576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1592318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9763B94-3161-3AD4-BF42-231B73DC0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B92BF094-3D30-0CA2-DAF5-DD2413024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BD28-2189-4BFD-8E79-1331F8416544}" type="datetimeFigureOut">
              <a:rPr lang="fi-FI" smtClean="0"/>
              <a:t>12.3.2026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7F9021E-8CDD-743F-5CBC-2B892A0F3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1BAD66B-1FA7-1F4B-A2DB-7A59E9CC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D7B3B-A4FC-45D6-8806-A53F2BAD576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6306699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BD447B06-049D-EF8D-FA02-147DFA206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BD28-2189-4BFD-8E79-1331F8416544}" type="datetimeFigureOut">
              <a:rPr lang="fi-FI" smtClean="0"/>
              <a:t>12.3.2026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A66EC4C-2C57-0DB7-6431-AD9F12E83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5C46077-B734-E8F4-35B1-577A51894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D7B3B-A4FC-45D6-8806-A53F2BAD576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770331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DA9592C-26C9-CD2C-99A3-111AFD026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FF0F0F5-4301-A739-0336-85F6C9E01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816BB83E-5D43-6A19-7FB4-6E5655881E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2BB8325C-FE4F-6451-0ACF-1441010AD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BD28-2189-4BFD-8E79-1331F8416544}" type="datetimeFigureOut">
              <a:rPr lang="fi-FI" smtClean="0"/>
              <a:t>12.3.2026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869CFCC4-7F84-693E-3FC0-1484B2E3C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F1C94469-AF1B-2BDF-2451-180762EEC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D7B3B-A4FC-45D6-8806-A53F2BAD576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9692611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38FBADB-1B22-ABA7-58D3-06BCC2FCD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19B9FA13-87FD-D74B-FFBC-ADEEA4CF94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E685A65B-54FF-049B-CF7C-494140BB77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9C78F64-B225-C7C7-73E2-969927195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BD28-2189-4BFD-8E79-1331F8416544}" type="datetimeFigureOut">
              <a:rPr lang="fi-FI" smtClean="0"/>
              <a:t>12.3.2026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69D6CF0C-C2F8-1D81-160A-0BF156E8D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23DC9ACA-5417-225E-A742-FB0C0937A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D7B3B-A4FC-45D6-8806-A53F2BAD576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2071277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065DD43-3E9C-C744-6C04-9E95B059D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CA817D88-1E05-0DA7-A23D-58D7F8219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8E8574D-5FC7-F8EA-3804-661C86683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BD28-2189-4BFD-8E79-1331F8416544}" type="datetimeFigureOut">
              <a:rPr lang="fi-FI" smtClean="0"/>
              <a:t>12.3.2026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C338A6D-6987-2165-3A15-C771203CC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53CBA96-494D-C598-D7B0-F6425DB9E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D7B3B-A4FC-45D6-8806-A53F2BAD576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10176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BC88F1D-57E1-61B2-E38A-FA6A3F0A0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2CF250C-C433-34F5-E9A6-8DE5E603E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84017A13-04AA-F96D-3764-865074BDBF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C790536-F08A-F721-4DC9-EAD9A2BE9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A4E2-E7AF-4090-B625-E9FEE11D7D13}" type="datetimeFigureOut">
              <a:rPr lang="fi-FI" smtClean="0"/>
              <a:t>12.3.2026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B92DBCD6-A7D1-BA67-B5C4-B63E4881C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1D4F44BA-F4B6-6E58-7CEF-A4942DCAD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F1CB3-EC8D-49AD-A4E6-601622866B1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0535957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ACB18C72-6185-3E4E-C533-17C6AAFFA0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F9178013-9910-041D-7199-B771EFF30A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84CCE50-8C60-143F-53AF-57A3DDDAB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BD28-2189-4BFD-8E79-1331F8416544}" type="datetimeFigureOut">
              <a:rPr lang="fi-FI" smtClean="0"/>
              <a:t>12.3.2026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2354DB9-DAE1-A2AF-0092-A9DDC04E3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630672D-88B4-067A-2B36-D7167E393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D7B3B-A4FC-45D6-8806-A53F2BAD576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2949573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solidFill>
          <a:srgbClr val="08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3474E92B-EB91-BF4D-9CD7-6E30A39B88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79371"/>
            <a:ext cx="8083463" cy="193348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400" b="1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6287D4D-D3E4-F042-B919-9E19E7A6C5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22867"/>
            <a:ext cx="8083463" cy="88174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FI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3B82AD89-1171-C64D-95C4-35265262D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MIELI </a:t>
            </a:r>
            <a:r>
              <a:rPr lang="en-GB" dirty="0" err="1"/>
              <a:t>Suomen</a:t>
            </a:r>
            <a:r>
              <a:rPr lang="en-GB" dirty="0"/>
              <a:t> </a:t>
            </a:r>
            <a:r>
              <a:rPr lang="en-GB" dirty="0" err="1"/>
              <a:t>Mielenterveys</a:t>
            </a:r>
            <a:r>
              <a:rPr lang="en-GB" dirty="0"/>
              <a:t> </a:t>
            </a:r>
            <a:r>
              <a:rPr lang="en-GB" dirty="0" err="1"/>
              <a:t>ry</a:t>
            </a:r>
            <a:endParaRPr lang="en-FI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A557A36-F896-C44D-90CF-4E9F78CF5E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000" y="1317533"/>
            <a:ext cx="1473574" cy="736786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D5529F0-250E-594E-A4C2-48C09AF142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8120" y="6357366"/>
            <a:ext cx="891378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7D0A3693-5CB6-4B45-8859-D19B56E87773}" type="slidenum">
              <a:rPr lang="en-FI" smtClean="0"/>
              <a:pPr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17210587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E09A686E-CFFF-1FA5-4173-B00B76A37E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19268" y="6095172"/>
            <a:ext cx="12446406" cy="648249"/>
          </a:xfrm>
          <a:prstGeom prst="rect">
            <a:avLst/>
          </a:prstGeom>
        </p:spPr>
      </p:pic>
      <p:pic>
        <p:nvPicPr>
          <p:cNvPr id="3" name="Graphic 6">
            <a:extLst>
              <a:ext uri="{FF2B5EF4-FFF2-40B4-BE49-F238E27FC236}">
                <a16:creationId xmlns:a16="http://schemas.microsoft.com/office/drawing/2014/main" id="{1792A7AC-314A-E2A9-3283-EA653DC4EBC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8784" y="1831326"/>
            <a:ext cx="4236104" cy="211805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E9DDD47-2124-7EFF-779A-424FE06FE47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2465" y="3949378"/>
            <a:ext cx="6926240" cy="1772299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600" b="1" i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453982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21E47B4-08BD-0B7C-3F88-674EC7F1C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017ED7D3-5CEB-68F2-D1B7-73E3044771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FC0A4B3-2E19-4091-7A84-AE9393BFDB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60056D62-3133-E974-FFD1-0AD9B6B50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A4E2-E7AF-4090-B625-E9FEE11D7D13}" type="datetimeFigureOut">
              <a:rPr lang="fi-FI" smtClean="0"/>
              <a:t>12.3.2026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401B454-1254-B541-C87D-E755932D1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EE316A7-BBB5-B961-40F9-CC1F92B75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F1CB3-EC8D-49AD-A4E6-601622866B1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55047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2.sv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image" Target="../media/image2.svg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image" Target="../media/image6.sv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41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56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2E6F8A9D-58C2-8F63-9C4E-D0BB93810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8395DAE-CF62-6AB3-63E7-CEF1477201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D68DE53-2D53-1C3C-6526-332C4DE06F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DFCA4E2-E7AF-4090-B625-E9FEE11D7D13}" type="datetimeFigureOut">
              <a:rPr lang="fi-FI" smtClean="0"/>
              <a:t>12.3.2026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CC067FD-9119-94F3-B257-A6F3A9E9F6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C941FBD-90F7-5DDA-7ED3-F00511452C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FF1CB3-EC8D-49AD-A4E6-601622866B1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4072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3ED16C-168C-66D7-84C8-21F0273E6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fi-FI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1741CA0-7C1E-3CD7-98EB-6D8D0DF02C8C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10972799" y="0"/>
            <a:ext cx="1206000" cy="1206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9ACF48C-EF31-697E-F2F4-CDA960B3B5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F5DDF6-FFA1-A1AA-4F9D-43DA460731BA}"/>
              </a:ext>
            </a:extLst>
          </p:cNvPr>
          <p:cNvSpPr txBox="1"/>
          <p:nvPr userDrawn="1"/>
        </p:nvSpPr>
        <p:spPr>
          <a:xfrm>
            <a:off x="10986000" y="6353175"/>
            <a:ext cx="10233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C64046C-A4D9-4D46-A56F-7D3E157C877A}" type="slidenum">
              <a:rPr lang="fi-FI" sz="1600" smtClean="0">
                <a:solidFill>
                  <a:schemeClr val="tx1"/>
                </a:solidFill>
              </a:rPr>
              <a:pPr algn="r"/>
              <a:t>‹#›</a:t>
            </a:fld>
            <a:endParaRPr lang="fi-FI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870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942E75"/>
          </a:solidFill>
          <a:latin typeface="Aptos Black" panose="020B0004020202020204" pitchFamily="34" charset="0"/>
          <a:ea typeface="Open Sans Extrabold" pitchFamily="2" charset="0"/>
          <a:cs typeface="Open Sans Extrabold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600"/>
        </a:spcAft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Open Sans Light" pitchFamily="2" charset="0"/>
          <a:cs typeface="Open Sans Light" pitchFamily="2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200" b="0" i="0" kern="1200">
          <a:solidFill>
            <a:schemeClr val="tx1"/>
          </a:solidFill>
          <a:latin typeface="+mn-lt"/>
          <a:ea typeface="Open Sans Light" pitchFamily="2" charset="0"/>
          <a:cs typeface="Open Sans Light" pitchFamily="2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Open Sans Light" pitchFamily="2" charset="0"/>
          <a:cs typeface="Open Sans Light" pitchFamily="2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Open Sans Light" pitchFamily="2" charset="0"/>
          <a:cs typeface="Open Sans Light" pitchFamily="2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Open Sans Light" pitchFamily="2" charset="0"/>
          <a:cs typeface="Open Sans Light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3ED16C-168C-66D7-84C8-21F0273E6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00B809-491A-5127-EDDB-98B1C99D81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1741CA0-7C1E-3CD7-98EB-6D8D0DF02C8C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10972799" y="0"/>
            <a:ext cx="1206000" cy="1206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1A6113-6735-F4E6-84AE-1AC8EA190E76}"/>
              </a:ext>
            </a:extLst>
          </p:cNvPr>
          <p:cNvSpPr txBox="1"/>
          <p:nvPr userDrawn="1"/>
        </p:nvSpPr>
        <p:spPr>
          <a:xfrm>
            <a:off x="10986000" y="6353175"/>
            <a:ext cx="10233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C64046C-A4D9-4D46-A56F-7D3E157C877A}" type="slidenum">
              <a:rPr lang="fi-FI" sz="1600" smtClean="0">
                <a:solidFill>
                  <a:schemeClr val="tx1"/>
                </a:solidFill>
              </a:rPr>
              <a:pPr algn="r"/>
              <a:t>‹#›</a:t>
            </a:fld>
            <a:endParaRPr lang="fi-FI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998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942E75"/>
          </a:solidFill>
          <a:latin typeface="Aptos Black" panose="020B0004020202020204" pitchFamily="34" charset="0"/>
          <a:ea typeface="Open Sans Extrabold" pitchFamily="2" charset="0"/>
          <a:cs typeface="Open Sans Extrabold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600"/>
        </a:spcAft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Open Sans Light" pitchFamily="2" charset="0"/>
          <a:cs typeface="Open Sans Light" pitchFamily="2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200" b="0" i="0" kern="1200">
          <a:solidFill>
            <a:schemeClr val="tx1"/>
          </a:solidFill>
          <a:latin typeface="+mn-lt"/>
          <a:ea typeface="Open Sans Light" pitchFamily="2" charset="0"/>
          <a:cs typeface="Open Sans Light" pitchFamily="2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Open Sans Light" pitchFamily="2" charset="0"/>
          <a:cs typeface="Open Sans Light" pitchFamily="2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Open Sans Light" pitchFamily="2" charset="0"/>
          <a:cs typeface="Open Sans Light" pitchFamily="2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Open Sans Light" pitchFamily="2" charset="0"/>
          <a:cs typeface="Open Sans Light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2E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3ED16C-168C-66D7-84C8-21F0273E6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00B809-491A-5127-EDDB-98B1C99D81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i-FI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A0B1827-7C1E-B44A-572C-3F0A0397326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0986000" y="26541"/>
            <a:ext cx="1206000" cy="1206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78FC70-F9D3-BAAF-BF20-4F12B5AB186F}"/>
              </a:ext>
            </a:extLst>
          </p:cNvPr>
          <p:cNvSpPr txBox="1"/>
          <p:nvPr userDrawn="1"/>
        </p:nvSpPr>
        <p:spPr>
          <a:xfrm>
            <a:off x="10986000" y="6353175"/>
            <a:ext cx="10233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4932625-D739-FD4C-938E-DD5AB2BE4F53}" type="slidenum">
              <a:rPr lang="fi-FI" sz="1600" smtClean="0">
                <a:solidFill>
                  <a:srgbClr val="EEB6DD"/>
                </a:solidFill>
              </a:rPr>
              <a:t>‹#›</a:t>
            </a:fld>
            <a:endParaRPr lang="fi-FI" sz="1600" dirty="0">
              <a:solidFill>
                <a:srgbClr val="EEB6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881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1"/>
          </a:solidFill>
          <a:latin typeface="Aptos Black" panose="020B0004020202020204" pitchFamily="34" charset="0"/>
          <a:ea typeface="Open Sans Extrabold" pitchFamily="2" charset="0"/>
          <a:cs typeface="Open Sans Extrabold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600"/>
        </a:spcAft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+mn-lt"/>
          <a:ea typeface="Open Sans Light" pitchFamily="2" charset="0"/>
          <a:cs typeface="Open Sans Light" pitchFamily="2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200" b="0" i="0" kern="1200">
          <a:solidFill>
            <a:schemeClr val="bg1"/>
          </a:solidFill>
          <a:latin typeface="+mn-lt"/>
          <a:ea typeface="Open Sans Light" pitchFamily="2" charset="0"/>
          <a:cs typeface="Open Sans Light" pitchFamily="2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+mn-lt"/>
          <a:ea typeface="Open Sans Light" pitchFamily="2" charset="0"/>
          <a:cs typeface="Open Sans Light" pitchFamily="2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Open Sans Light" pitchFamily="2" charset="0"/>
          <a:cs typeface="Open Sans Light" pitchFamily="2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Open Sans Light" pitchFamily="2" charset="0"/>
          <a:cs typeface="Open Sans Light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3ED16C-168C-66D7-84C8-21F0273E6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fi-FI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1741CA0-7C1E-3CD7-98EB-6D8D0DF02C8C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0972799" y="0"/>
            <a:ext cx="1206000" cy="1206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9ACF48C-EF31-697E-F2F4-CDA960B3B5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F5DDF6-FFA1-A1AA-4F9D-43DA460731BA}"/>
              </a:ext>
            </a:extLst>
          </p:cNvPr>
          <p:cNvSpPr txBox="1"/>
          <p:nvPr userDrawn="1"/>
        </p:nvSpPr>
        <p:spPr>
          <a:xfrm>
            <a:off x="10986000" y="6353175"/>
            <a:ext cx="10233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C64046C-A4D9-4D46-A56F-7D3E157C877A}" type="slidenum">
              <a:rPr lang="fi-FI" sz="1600" smtClean="0">
                <a:solidFill>
                  <a:schemeClr val="tx1"/>
                </a:solidFill>
              </a:rPr>
              <a:pPr algn="r"/>
              <a:t>‹#›</a:t>
            </a:fld>
            <a:endParaRPr lang="fi-FI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836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942E75"/>
          </a:solidFill>
          <a:latin typeface="Aptos Black" panose="020B0004020202020204" pitchFamily="34" charset="0"/>
          <a:ea typeface="Open Sans Extrabold" pitchFamily="2" charset="0"/>
          <a:cs typeface="Open Sans Extrabold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600"/>
        </a:spcAft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Open Sans Light" pitchFamily="2" charset="0"/>
          <a:cs typeface="Open Sans Light" pitchFamily="2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200" b="0" i="0" kern="1200">
          <a:solidFill>
            <a:schemeClr val="tx1"/>
          </a:solidFill>
          <a:latin typeface="+mn-lt"/>
          <a:ea typeface="Open Sans Light" pitchFamily="2" charset="0"/>
          <a:cs typeface="Open Sans Light" pitchFamily="2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Open Sans Light" pitchFamily="2" charset="0"/>
          <a:cs typeface="Open Sans Light" pitchFamily="2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Open Sans Light" pitchFamily="2" charset="0"/>
          <a:cs typeface="Open Sans Light" pitchFamily="2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Open Sans Light" pitchFamily="2" charset="0"/>
          <a:cs typeface="Open Sans Light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0DF6E8DF-0B0B-2082-97CA-C4ED9411A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FAD30E7-255D-EEDA-2EA8-EEAED67E9A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5BEBD62-6084-2D4C-5E3A-A21580EFC4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80BBD28-2189-4BFD-8E79-1331F8416544}" type="datetimeFigureOut">
              <a:rPr lang="fi-FI" smtClean="0"/>
              <a:t>12.3.2026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B7F6CF5-78B6-A0DE-3A04-E1627A2C4F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7AC3AFA-E7E2-9C19-50C4-8DA96EAB0D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ECD7B3B-A4FC-45D6-8806-A53F2BAD576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64642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yvinkaanseurakunta.fi/perheneuvonta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mieliyhdistykset.fi/hyvinkaa/" TargetMode="External"/><Relationship Id="rId2" Type="http://schemas.openxmlformats.org/officeDocument/2006/relationships/hyperlink" Target="https://vello.fi/mieli-ry/---hyvinkaa" TargetMode="Externa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5600B-A2DC-A6CE-AFDD-0C7A798DB0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MIELI Kriisikeskus Hymisen ja Hyvinkään seurakunnan psykososiaalisen tuen palvelulinjoja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430547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F71F093-8FC4-DD19-9693-05C64D934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328" y="694944"/>
            <a:ext cx="4818887" cy="5605272"/>
          </a:xfrm>
          <a:solidFill>
            <a:srgbClr val="093509"/>
          </a:solidFill>
        </p:spPr>
        <p:txBody>
          <a:bodyPr/>
          <a:lstStyle/>
          <a:p>
            <a:br>
              <a:rPr kumimoji="0" lang="fi-FI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r>
              <a:rPr kumimoji="0" lang="fi-FI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YLEISIMMÄT YHTEYDENOTON SYYT 2025</a:t>
            </a:r>
            <a:br>
              <a:rPr kumimoji="0" lang="fi-FI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r>
              <a:rPr kumimoji="0" lang="fi-FI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kriisivastaanotolle oli </a:t>
            </a:r>
            <a:br>
              <a:rPr kumimoji="0" lang="fi-FI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br>
              <a:rPr kumimoji="0" lang="fi-FI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r>
              <a:rPr kumimoji="0" lang="fi-FI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• 26 %</a:t>
            </a:r>
            <a:r>
              <a:rPr kumimoji="0" lang="fi-FI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ihmissuhdeongelmat </a:t>
            </a:r>
            <a:r>
              <a:rPr kumimoji="0" lang="fi-FI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(pari- ja 	perhe ongelmat, </a:t>
            </a:r>
            <a:r>
              <a:rPr kumimoji="0" lang="fi-FI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avo</a:t>
            </a:r>
            <a:r>
              <a:rPr kumimoji="0" lang="fi-FI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/avioero, 	vuorovaikutus ongelmat)</a:t>
            </a:r>
            <a:br>
              <a:rPr kumimoji="0" lang="fi-FI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br>
              <a:rPr kumimoji="0" lang="fi-FI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r>
              <a:rPr kumimoji="0" lang="fi-FI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• 16 % </a:t>
            </a:r>
            <a:r>
              <a:rPr kumimoji="0" lang="fi-FI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paha olo </a:t>
            </a:r>
            <a:r>
              <a:rPr kumimoji="0" lang="fi-FI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(ahdistuneisuus, 	masentuneisuus ja pelot)</a:t>
            </a:r>
            <a:br>
              <a:rPr kumimoji="0" lang="fi-FI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br>
              <a:rPr kumimoji="0" lang="fi-FI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r>
              <a:rPr kumimoji="0" lang="fi-FI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• 12 % </a:t>
            </a:r>
            <a:r>
              <a:rPr kumimoji="0" lang="fi-FI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Arjessa selviytymiseen liittyvät 	ongelmat </a:t>
            </a:r>
            <a:r>
              <a:rPr kumimoji="0" lang="fi-FI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(uupuminen, 	opiskeluun ja työelämään 	liittyvät ongelmat)</a:t>
            </a:r>
            <a:br>
              <a:rPr kumimoji="0" lang="fi-FI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br>
              <a:rPr kumimoji="0" lang="fi-FI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r>
              <a:rPr kumimoji="0" lang="fi-FI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• 9 % </a:t>
            </a:r>
            <a:r>
              <a:rPr kumimoji="0" lang="fi-FI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huoli läheisestä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585691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3A23DCE2-0A8A-250B-8AE3-1BD1C925C1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-188701" y="1282"/>
            <a:ext cx="12598455" cy="708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1805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D53E651-99AD-E7E2-ED3D-E333FD4E9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604" y="0"/>
            <a:ext cx="9699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9156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ruutu 5">
            <a:extLst>
              <a:ext uri="{FF2B5EF4-FFF2-40B4-BE49-F238E27FC236}">
                <a16:creationId xmlns:a16="http://schemas.microsoft.com/office/drawing/2014/main" id="{32D854DE-EE11-B212-01A5-1F759CD841F7}"/>
              </a:ext>
            </a:extLst>
          </p:cNvPr>
          <p:cNvSpPr txBox="1"/>
          <p:nvPr/>
        </p:nvSpPr>
        <p:spPr>
          <a:xfrm>
            <a:off x="6877050" y="1263650"/>
            <a:ext cx="471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Lisää tekstiä napsauttamalla.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B6507BC-8B58-D01A-07AC-E9834B727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188" y="0"/>
            <a:ext cx="9699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740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6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Freeform: Shape 8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9DF81A4C-B10A-059B-213C-9404D7FC2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8394" y="149094"/>
            <a:ext cx="4637315" cy="6554511"/>
          </a:xfrm>
          <a:prstGeom prst="rect">
            <a:avLst/>
          </a:prstGeom>
        </p:spPr>
      </p:pic>
      <p:grpSp>
        <p:nvGrpSpPr>
          <p:cNvPr id="23" name="Group 10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07110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F8A866E-F73C-1AA1-B9C8-FE78A2C2D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Kirkon perheneuvonta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AEBABD5-F9A3-1E59-7D0B-0F19B5044D7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342900" indent="-342900">
              <a:lnSpc>
                <a:spcPct val="90000"/>
              </a:lnSpc>
            </a:pPr>
            <a:r>
              <a:rPr lang="fi-FI" dirty="0">
                <a:highlight>
                  <a:srgbClr val="FFFFFF"/>
                </a:highlight>
              </a:rPr>
              <a:t>Kirkon perheneuvonta tarjoaa maksutonta keskusteluapua ammattilaisen kanssa parisuhteen ja perheen kysymyksiin ja elämän solmukohtiin.</a:t>
            </a:r>
          </a:p>
          <a:p>
            <a:pPr marL="342900" indent="-342900">
              <a:lnSpc>
                <a:spcPct val="90000"/>
              </a:lnSpc>
            </a:pPr>
            <a:r>
              <a:rPr lang="fi-FI" dirty="0">
                <a:highlight>
                  <a:srgbClr val="FFFFFF"/>
                </a:highlight>
              </a:rPr>
              <a:t>Asiakkaaksi voi tulla yksin, yhdessä puolison tai muun läheisen kanssa tai perheenä. </a:t>
            </a:r>
          </a:p>
          <a:p>
            <a:pPr marL="342900" indent="-342900">
              <a:lnSpc>
                <a:spcPct val="90000"/>
              </a:lnSpc>
            </a:pPr>
            <a:r>
              <a:rPr lang="fi-FI" dirty="0">
                <a:highlight>
                  <a:srgbClr val="FFFFFF"/>
                </a:highlight>
              </a:rPr>
              <a:t>Asiakkuus ei edellytä kirkon jäsenyyttä. </a:t>
            </a:r>
          </a:p>
          <a:p>
            <a:endParaRPr lang="fi-FI" dirty="0"/>
          </a:p>
        </p:txBody>
      </p:sp>
      <p:pic>
        <p:nvPicPr>
          <p:cNvPr id="5" name="Sisällön paikkamerkki 3">
            <a:extLst>
              <a:ext uri="{FF2B5EF4-FFF2-40B4-BE49-F238E27FC236}">
                <a16:creationId xmlns:a16="http://schemas.microsoft.com/office/drawing/2014/main" id="{1558D581-3D4A-2A22-F0C0-13E6AFCEDAF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870191" y="1825625"/>
            <a:ext cx="4779753" cy="36021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49570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5C41D76-19DF-7481-9905-7E123E63D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Hyvinkään seurakunnan perheneuvonnan erilaisia auttamisen muotoja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F09DFA1-BF29-E1DA-7E14-4B8A392A111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Kertaterapia</a:t>
            </a:r>
          </a:p>
          <a:p>
            <a:r>
              <a:rPr lang="fi-FI" dirty="0"/>
              <a:t>Lastenhoidon sisältämä kertaterapia</a:t>
            </a:r>
          </a:p>
          <a:p>
            <a:r>
              <a:rPr lang="fi-FI" dirty="0"/>
              <a:t>Max. kymmenen kerran pari- tai yksilöterapeuttiset prosessit</a:t>
            </a:r>
          </a:p>
          <a:p>
            <a:r>
              <a:rPr lang="fi-FI" dirty="0"/>
              <a:t>Pari tunnetta – nettiterapiakurssi</a:t>
            </a:r>
          </a:p>
          <a:p>
            <a:r>
              <a:rPr lang="fi-FI" dirty="0"/>
              <a:t>Erilaiset hoidolliset ryhmät( esim. eroryhmä)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0B604524-D148-E708-3119-9477548BA9C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i-FI" dirty="0"/>
              <a:t>Palvelut ovat tarkoitettu kaikille hyvinkääläisille</a:t>
            </a:r>
          </a:p>
          <a:p>
            <a:r>
              <a:rPr lang="fi-FI" dirty="0"/>
              <a:t>Palvelut ovat ilmaisia</a:t>
            </a:r>
          </a:p>
          <a:p>
            <a:r>
              <a:rPr lang="fi-FI" dirty="0"/>
              <a:t>Voit tulla yksi tai läheisesi kanssa</a:t>
            </a:r>
          </a:p>
        </p:txBody>
      </p:sp>
    </p:spTree>
    <p:extLst>
      <p:ext uri="{BB962C8B-B14F-4D97-AF65-F5344CB8AC3E}">
        <p14:creationId xmlns:p14="http://schemas.microsoft.com/office/powerpoint/2010/main" val="1414358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">
            <a:extLst>
              <a:ext uri="{FF2B5EF4-FFF2-40B4-BE49-F238E27FC236}">
                <a16:creationId xmlns:a16="http://schemas.microsoft.com/office/drawing/2014/main" id="{F7DAD901-5341-5B70-7713-209B57A8A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23" y="139858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sz="3600" dirty="0" err="1"/>
              <a:t>Perheneuvonnan</a:t>
            </a:r>
            <a:r>
              <a:rPr lang="en-US" sz="3600" dirty="0"/>
              <a:t> </a:t>
            </a:r>
            <a:r>
              <a:rPr lang="en-US" sz="3600" dirty="0" err="1"/>
              <a:t>yhteystiedot</a:t>
            </a:r>
            <a:r>
              <a:rPr lang="en-US" sz="3600" dirty="0"/>
              <a:t> ja </a:t>
            </a:r>
            <a:r>
              <a:rPr lang="en-US" sz="3600" dirty="0" err="1"/>
              <a:t>sijainti</a:t>
            </a:r>
            <a:endParaRPr lang="en-US" sz="3600" dirty="0"/>
          </a:p>
        </p:txBody>
      </p:sp>
      <p:pic>
        <p:nvPicPr>
          <p:cNvPr id="5" name="Sisällön paikkamerkki 5">
            <a:extLst>
              <a:ext uri="{FF2B5EF4-FFF2-40B4-BE49-F238E27FC236}">
                <a16:creationId xmlns:a16="http://schemas.microsoft.com/office/drawing/2014/main" id="{3621BCAF-341F-E91B-325D-B80A7380A1C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2430" r="3025" b="3"/>
          <a:stretch>
            <a:fillRect/>
          </a:stretch>
        </p:blipFill>
        <p:spPr>
          <a:xfrm>
            <a:off x="7732994" y="1835600"/>
            <a:ext cx="4286903" cy="3600000"/>
          </a:xfrm>
          <a:prstGeom prst="rect">
            <a:avLst/>
          </a:prstGeom>
          <a:noFill/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21913389-B5DB-4822-DED4-124E82DCE4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2103" y="1270000"/>
            <a:ext cx="7620617" cy="5394579"/>
          </a:xfrm>
        </p:spPr>
        <p:txBody>
          <a:bodyPr>
            <a:noAutofit/>
          </a:bodyPr>
          <a:lstStyle/>
          <a:p>
            <a:r>
              <a:rPr lang="fi-FI" sz="2800" dirty="0"/>
              <a:t>Voit ottaa yhteyttä:</a:t>
            </a:r>
          </a:p>
          <a:p>
            <a:pPr lvl="1"/>
            <a:r>
              <a:rPr lang="fi-FI" sz="2800" dirty="0"/>
              <a:t>sähköisellä ajanvarauslomakkeella</a:t>
            </a:r>
          </a:p>
          <a:p>
            <a:pPr marL="457200" lvl="1" indent="0">
              <a:buNone/>
            </a:pPr>
            <a:r>
              <a:rPr lang="fi-FI" sz="2800" dirty="0">
                <a:hlinkClick r:id="rId3"/>
              </a:rPr>
              <a:t>www.hyvinkaanseurakunta.fi/perheneuvonta</a:t>
            </a:r>
            <a:endParaRPr lang="fi-FI" sz="2800" dirty="0"/>
          </a:p>
          <a:p>
            <a:pPr lvl="1"/>
            <a:r>
              <a:rPr lang="fi-FI" sz="2800" dirty="0"/>
              <a:t>soittamalla ajanvarausnumeroon torstaisin klo 9- 11, puh. 040 181 3128</a:t>
            </a:r>
            <a:endParaRPr lang="fi-FI" sz="28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fi-FI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Hyvinkää</a:t>
            </a:r>
            <a:r>
              <a:rPr lang="fi-FI" sz="2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Pappilankatu 14</a:t>
            </a:r>
          </a:p>
          <a:p>
            <a:r>
              <a:rPr lang="fi-FI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Riihimäki</a:t>
            </a:r>
            <a:r>
              <a:rPr lang="fi-FI" sz="2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Jarrumiehenkatu 10 </a:t>
            </a:r>
          </a:p>
          <a:p>
            <a:r>
              <a:rPr lang="fi-FI" sz="2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Tapaamiset voidaan toteuttaa myös etänä</a:t>
            </a:r>
          </a:p>
          <a:p>
            <a:pPr marL="0" indent="0">
              <a:buNone/>
            </a:pPr>
            <a:br>
              <a:rPr lang="fi-FI" sz="2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80942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FA1A794F-CE87-B07B-564C-54636EB5E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9351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>
            <a:extLst>
              <a:ext uri="{FF2B5EF4-FFF2-40B4-BE49-F238E27FC236}">
                <a16:creationId xmlns:a16="http://schemas.microsoft.com/office/drawing/2014/main" id="{8DC4D12F-8BA0-DFD0-04E9-03308571B1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85" y="3030876"/>
            <a:ext cx="6877245" cy="3913424"/>
          </a:xfrm>
        </p:spPr>
        <p:txBody>
          <a:bodyPr lIns="91440" tIns="45720" rIns="91440" bIns="45720" anchor="b">
            <a:normAutofit/>
          </a:bodyPr>
          <a:lstStyle/>
          <a:p>
            <a:b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+mj-ea"/>
                <a:cs typeface="+mj-cs"/>
              </a:rPr>
            </a:b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Rounded MT Bold" panose="020F0704030504030204" pitchFamily="34" charset="0"/>
                <a:ea typeface="+mj-ea"/>
                <a:cs typeface="+mj-cs"/>
              </a:rPr>
              <a:t>.</a:t>
            </a:r>
            <a:br>
              <a:rPr lang="fi-FI" sz="2000" b="0" dirty="0">
                <a:latin typeface="Arial Rounded MT Bold" panose="020F0704030504030204" pitchFamily="34" charset="0"/>
              </a:rPr>
            </a:br>
            <a:br>
              <a:rPr lang="fi-FI" sz="2000" b="0" dirty="0"/>
            </a:br>
            <a:br>
              <a:rPr lang="fi-FI" sz="2200" dirty="0"/>
            </a:br>
            <a:endParaRPr lang="fi-FI" sz="2200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1D5DBA7E-00EC-6B0C-419F-04142620C33C}"/>
              </a:ext>
            </a:extLst>
          </p:cNvPr>
          <p:cNvSpPr txBox="1"/>
          <p:nvPr/>
        </p:nvSpPr>
        <p:spPr>
          <a:xfrm>
            <a:off x="3110831" y="195938"/>
            <a:ext cx="882944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MIELI Hyvinkään seudun mielenterveys ry ylläpitää MIELI ry:n kriisikeskusverkostoon kuuluvaa</a:t>
            </a:r>
            <a:b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</a:b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srgbClr val="4EA72E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MIELI Kriisikeskus Hymise</a:t>
            </a:r>
            <a:r>
              <a:rPr kumimoji="0" lang="fi-FI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ä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196B24">
                    <a:lumMod val="9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. 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Tehtävämme on vahvistaa mielen hyvinvointia sekä tukea ja kehittää ennaltaehkäisevää mielenterveystyötä.</a:t>
            </a:r>
            <a:b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</a:br>
            <a:b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</a:b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Hymise tarjoaa lyhytkestoista ammatillista matalan kynnyksen keskustelutukea Keusoten ja Oma-Hämeen alueella, kotipaikkakunnasta riippumatta, kriisityöntekijöiden ja koulutettujen vapaaehtoisten kriisiauttajien tuella.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6B1D2A8C-6940-D13B-AA78-7C53F8152BC3}"/>
              </a:ext>
            </a:extLst>
          </p:cNvPr>
          <p:cNvSpPr txBox="1"/>
          <p:nvPr/>
        </p:nvSpPr>
        <p:spPr>
          <a:xfrm flipH="1">
            <a:off x="433772" y="2935149"/>
            <a:ext cx="767200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Asiakkaaksi voi hakeutua elämän erilaisissa tilanteissa. Haasteet voivat liittyä mm. ihmissuhteisiin, suruun, sairastumiseen, itsetuhoisuuteen, pahaan oloon, arjessa selviytymisen ongelmiin, kuolemaan tai kun haluat tukea omien selviytymiskeinojen pohtimiseen. Kriisityöntekijät kohtaavat asiakkaita </a:t>
            </a: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vastaanotolla </a:t>
            </a: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4EA72E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(Hyvinkäällä, Riihimäellä ja Nurmijärvellä), </a:t>
            </a: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puhelimessa ja verkossa</a:t>
            </a: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0D03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4EA72E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Kriisikeskukseen voi ottaa yhteyttä nimettömänä. Apu on maksutonta, luottamuksellista, eikä lähetettä tarvita.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600" b="0" i="0" u="none" strike="noStrike" kern="1200" cap="none" spc="0" normalizeH="0" baseline="0" noProof="0" dirty="0">
              <a:ln>
                <a:noFill/>
              </a:ln>
              <a:solidFill>
                <a:srgbClr val="156082">
                  <a:lumMod val="20000"/>
                  <a:lumOff val="80000"/>
                </a:srgbClr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Vapaaehtoiset kriisiauttajamme toimivat MIELI ry:n valtakunnallisessa Kriisipuhelimessa ja Sekasin-chatin päivystäjinä. Antamalla aikaa vapaehtoistyöhön saat merkitystä ja iloa elämääsi. Samalla edistät omaa 			mielenhyvinvointisi ja mielenterveyttäsi.</a:t>
            </a:r>
            <a:endParaRPr kumimoji="0" lang="fi-FI" sz="1600" b="0" i="0" u="none" strike="noStrike" kern="1200" cap="none" spc="0" normalizeH="0" baseline="0" noProof="0" dirty="0">
              <a:ln>
                <a:noFill/>
              </a:ln>
              <a:solidFill>
                <a:srgbClr val="156082">
                  <a:lumMod val="20000"/>
                  <a:lumOff val="8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B4AF774A-E9AF-4CC7-80CD-CF1524EDC198}"/>
              </a:ext>
            </a:extLst>
          </p:cNvPr>
          <p:cNvSpPr txBox="1"/>
          <p:nvPr/>
        </p:nvSpPr>
        <p:spPr>
          <a:xfrm>
            <a:off x="7653867" y="4131734"/>
            <a:ext cx="4351866" cy="2582758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 Varaa aika tapaamiseen:</a:t>
            </a:r>
            <a:b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</a:b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 </a:t>
            </a: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puhelimitse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: 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0400 755284</a:t>
            </a:r>
            <a:b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</a:b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 </a:t>
            </a: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verkossa: </a:t>
            </a:r>
            <a:r>
              <a:rPr kumimoji="0" lang="fi-FI" sz="1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  <a:hlinkClick r:id="rId2"/>
              </a:rPr>
              <a:t>sähköisestä ajanvarausjärjestelmästä</a:t>
            </a:r>
            <a:endParaRPr kumimoji="0" lang="fi-FI" sz="14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ova Light" panose="020B03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  </a:t>
            </a: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lisätietoa</a:t>
            </a: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: </a:t>
            </a:r>
            <a:r>
              <a:rPr kumimoji="0" lang="fi-FI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  <a:hlinkClick r:id="rId3"/>
              </a:rPr>
              <a:t>https://mieliyhdistykset.fi/hyvinkaa/</a:t>
            </a:r>
            <a:endParaRPr kumimoji="0" lang="fi-FI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ova Light" panose="020B03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ova Light" panose="020B03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ova Light" panose="020B03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ova Light" panose="020B03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	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Kuva 1" descr="Kuva, joka sisältää kohteen kasvi, kukka, päivänkakkara, terälehti&#10;&#10;Kuvaus luotu automaattisesti">
            <a:extLst>
              <a:ext uri="{FF2B5EF4-FFF2-40B4-BE49-F238E27FC236}">
                <a16:creationId xmlns:a16="http://schemas.microsoft.com/office/drawing/2014/main" id="{ADDC88B3-4235-E1D0-A99F-59F2353AE6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05627"/>
            <a:ext cx="2363413" cy="2629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drawing">
            <a:extLst>
              <a:ext uri="{FF2B5EF4-FFF2-40B4-BE49-F238E27FC236}">
                <a16:creationId xmlns:a16="http://schemas.microsoft.com/office/drawing/2014/main" id="{074BA09E-8C9E-731E-91AB-8C0FEEC6D0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0654" y="5543779"/>
            <a:ext cx="904739" cy="913195"/>
          </a:xfrm>
          <a:prstGeom prst="rect">
            <a:avLst/>
          </a:prstGeom>
        </p:spPr>
      </p:pic>
      <p:pic>
        <p:nvPicPr>
          <p:cNvPr id="9" name="Kuva 8" descr="Kuva, joka sisältää kohteen Fontti, teksti, Grafiikka, graafinen suunnittelu&#10;&#10;Tekoälyllä luotu sisältö voi olla virheellistä.">
            <a:extLst>
              <a:ext uri="{FF2B5EF4-FFF2-40B4-BE49-F238E27FC236}">
                <a16:creationId xmlns:a16="http://schemas.microsoft.com/office/drawing/2014/main" id="{1DBDB7D0-01E6-8F49-54FA-5F6B35191C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237" y="3322159"/>
            <a:ext cx="2875126" cy="8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2572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EVL - general">
      <a:dk1>
        <a:srgbClr val="000000"/>
      </a:dk1>
      <a:lt1>
        <a:srgbClr val="FFFFFF"/>
      </a:lt1>
      <a:dk2>
        <a:srgbClr val="005E2C"/>
      </a:dk2>
      <a:lt2>
        <a:srgbClr val="FEFFFF"/>
      </a:lt2>
      <a:accent1>
        <a:srgbClr val="028341"/>
      </a:accent1>
      <a:accent2>
        <a:srgbClr val="FF8328"/>
      </a:accent2>
      <a:accent3>
        <a:srgbClr val="932E75"/>
      </a:accent3>
      <a:accent4>
        <a:srgbClr val="4DAAE6"/>
      </a:accent4>
      <a:accent5>
        <a:srgbClr val="EEB6DD"/>
      </a:accent5>
      <a:accent6>
        <a:srgbClr val="B3DEC7"/>
      </a:accent6>
      <a:hlink>
        <a:srgbClr val="1D36C6"/>
      </a:hlink>
      <a:folHlink>
        <a:srgbClr val="932E75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4_Office Theme">
  <a:themeElements>
    <a:clrScheme name="EVL - general">
      <a:dk1>
        <a:srgbClr val="000000"/>
      </a:dk1>
      <a:lt1>
        <a:srgbClr val="FFFFFF"/>
      </a:lt1>
      <a:dk2>
        <a:srgbClr val="005E2C"/>
      </a:dk2>
      <a:lt2>
        <a:srgbClr val="FEFFFF"/>
      </a:lt2>
      <a:accent1>
        <a:srgbClr val="028341"/>
      </a:accent1>
      <a:accent2>
        <a:srgbClr val="FF8328"/>
      </a:accent2>
      <a:accent3>
        <a:srgbClr val="932E75"/>
      </a:accent3>
      <a:accent4>
        <a:srgbClr val="4DAAE6"/>
      </a:accent4>
      <a:accent5>
        <a:srgbClr val="EEB6DD"/>
      </a:accent5>
      <a:accent6>
        <a:srgbClr val="B3DEC7"/>
      </a:accent6>
      <a:hlink>
        <a:srgbClr val="1D36C6"/>
      </a:hlink>
      <a:folHlink>
        <a:srgbClr val="932E75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2_Office Theme">
  <a:themeElements>
    <a:clrScheme name="Custom 2">
      <a:dk1>
        <a:srgbClr val="000000"/>
      </a:dk1>
      <a:lt1>
        <a:srgbClr val="FFFFFF"/>
      </a:lt1>
      <a:dk2>
        <a:srgbClr val="005E2C"/>
      </a:dk2>
      <a:lt2>
        <a:srgbClr val="FEFFFF"/>
      </a:lt2>
      <a:accent1>
        <a:srgbClr val="028341"/>
      </a:accent1>
      <a:accent2>
        <a:srgbClr val="FF8328"/>
      </a:accent2>
      <a:accent3>
        <a:srgbClr val="932E75"/>
      </a:accent3>
      <a:accent4>
        <a:srgbClr val="4DAAE6"/>
      </a:accent4>
      <a:accent5>
        <a:srgbClr val="EEB6DD"/>
      </a:accent5>
      <a:accent6>
        <a:srgbClr val="B3DEC7"/>
      </a:accent6>
      <a:hlink>
        <a:srgbClr val="1D36C6"/>
      </a:hlink>
      <a:folHlink>
        <a:srgbClr val="4CAAE5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3_Office Theme">
  <a:themeElements>
    <a:clrScheme name="EVL - general">
      <a:dk1>
        <a:srgbClr val="000000"/>
      </a:dk1>
      <a:lt1>
        <a:srgbClr val="FFFFFF"/>
      </a:lt1>
      <a:dk2>
        <a:srgbClr val="005E2C"/>
      </a:dk2>
      <a:lt2>
        <a:srgbClr val="FEFFFF"/>
      </a:lt2>
      <a:accent1>
        <a:srgbClr val="028341"/>
      </a:accent1>
      <a:accent2>
        <a:srgbClr val="FF8328"/>
      </a:accent2>
      <a:accent3>
        <a:srgbClr val="932E75"/>
      </a:accent3>
      <a:accent4>
        <a:srgbClr val="4DAAE6"/>
      </a:accent4>
      <a:accent5>
        <a:srgbClr val="EEB6DD"/>
      </a:accent5>
      <a:accent6>
        <a:srgbClr val="B3DEC7"/>
      </a:accent6>
      <a:hlink>
        <a:srgbClr val="1D36C6"/>
      </a:hlink>
      <a:folHlink>
        <a:srgbClr val="932E75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1_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a609c794-a48e-43b2-be34-990f3b068db2}" enabled="0" method="" siteId="{a609c794-a48e-43b2-be34-990f3b068db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397</Words>
  <Application>Microsoft Office PowerPoint</Application>
  <PresentationFormat>Laajakuva</PresentationFormat>
  <Paragraphs>40</Paragraphs>
  <Slides>11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9</vt:i4>
      </vt:variant>
      <vt:variant>
        <vt:lpstr>Teema</vt:lpstr>
      </vt:variant>
      <vt:variant>
        <vt:i4>6</vt:i4>
      </vt:variant>
      <vt:variant>
        <vt:lpstr>Dian otsikot</vt:lpstr>
      </vt:variant>
      <vt:variant>
        <vt:i4>11</vt:i4>
      </vt:variant>
    </vt:vector>
  </HeadingPairs>
  <TitlesOfParts>
    <vt:vector size="26" baseType="lpstr">
      <vt:lpstr>Aptos</vt:lpstr>
      <vt:lpstr>Aptos Black</vt:lpstr>
      <vt:lpstr>Aptos Display</vt:lpstr>
      <vt:lpstr>Arial</vt:lpstr>
      <vt:lpstr>Arial Nova Light</vt:lpstr>
      <vt:lpstr>Arial Rounded MT Bold</vt:lpstr>
      <vt:lpstr>Calibri</vt:lpstr>
      <vt:lpstr>Georgia</vt:lpstr>
      <vt:lpstr>Open Sans Light</vt:lpstr>
      <vt:lpstr>Office-teema</vt:lpstr>
      <vt:lpstr>1_Office Theme</vt:lpstr>
      <vt:lpstr>4_Office Theme</vt:lpstr>
      <vt:lpstr>2_Office Theme</vt:lpstr>
      <vt:lpstr>3_Office Theme</vt:lpstr>
      <vt:lpstr>1_Office-teema</vt:lpstr>
      <vt:lpstr>MIELI Kriisikeskus Hymisen ja Hyvinkään seurakunnan psykososiaalisen tuen palvelulinjoja</vt:lpstr>
      <vt:lpstr>PowerPoint-esitys</vt:lpstr>
      <vt:lpstr>PowerPoint-esitys</vt:lpstr>
      <vt:lpstr>PowerPoint-esitys</vt:lpstr>
      <vt:lpstr>Kirkon perheneuvonta</vt:lpstr>
      <vt:lpstr>Hyvinkään seurakunnan perheneuvonnan erilaisia auttamisen muotoja</vt:lpstr>
      <vt:lpstr>Perheneuvonnan yhteystiedot ja sijainti</vt:lpstr>
      <vt:lpstr>PowerPoint-esitys</vt:lpstr>
      <vt:lpstr> .   </vt:lpstr>
      <vt:lpstr> YLEISIMMÄT YHTEYDENOTON SYYT 2025 kriisivastaanotolle oli   • 26 % ihmissuhdeongelmat (pari- ja  perhe ongelmat, avo/avioero,  vuorovaikutus ongelmat)  • 16 % paha olo (ahdistuneisuus,  masentuneisuus ja pelot)  • 12 % Arjessa selviytymiseen liittyvät  ongelmat (uupuminen,  opiskeluun ja työelämään  liittyvät ongelmat)  • 9 % huoli läheisestä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MIELI Kriisikeskus Hymisen ja Hyvinkään seurakunnan psykososiaalisen tuen palvelulinjoja</dc:title>
  <dc:creator>Vaittinen Jukka-Pekka</dc:creator>
  <cp:lastModifiedBy>Pyylehto Miina</cp:lastModifiedBy>
  <cp:revision>3</cp:revision>
  <dcterms:created xsi:type="dcterms:W3CDTF">2026-03-11T13:10:34Z</dcterms:created>
  <dcterms:modified xsi:type="dcterms:W3CDTF">2026-03-12T10:17:54Z</dcterms:modified>
</cp:coreProperties>
</file>