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77" d="100"/>
          <a:sy n="77" d="100"/>
        </p:scale>
        <p:origin x="20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1381-39A2-4226-969E-6F8968EFC245}" type="datetimeFigureOut">
              <a:rPr lang="fi-FI" smtClean="0"/>
              <a:t>7.8.2018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E0B65-B936-4A6D-8E5B-E7A22B2764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13592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1381-39A2-4226-969E-6F8968EFC245}" type="datetimeFigureOut">
              <a:rPr lang="fi-FI" smtClean="0"/>
              <a:t>7.8.2018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E0B65-B936-4A6D-8E5B-E7A22B2764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02853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1381-39A2-4226-969E-6F8968EFC245}" type="datetimeFigureOut">
              <a:rPr lang="fi-FI" smtClean="0"/>
              <a:t>7.8.2018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E0B65-B936-4A6D-8E5B-E7A22B2764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3773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1381-39A2-4226-969E-6F8968EFC245}" type="datetimeFigureOut">
              <a:rPr lang="fi-FI" smtClean="0"/>
              <a:t>7.8.2018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E0B65-B936-4A6D-8E5B-E7A22B2764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73283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1381-39A2-4226-969E-6F8968EFC245}" type="datetimeFigureOut">
              <a:rPr lang="fi-FI" smtClean="0"/>
              <a:t>7.8.2018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E0B65-B936-4A6D-8E5B-E7A22B2764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68427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1381-39A2-4226-969E-6F8968EFC245}" type="datetimeFigureOut">
              <a:rPr lang="fi-FI" smtClean="0"/>
              <a:t>7.8.2018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E0B65-B936-4A6D-8E5B-E7A22B2764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02311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1381-39A2-4226-969E-6F8968EFC245}" type="datetimeFigureOut">
              <a:rPr lang="fi-FI" smtClean="0"/>
              <a:t>7.8.2018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E0B65-B936-4A6D-8E5B-E7A22B2764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46039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1381-39A2-4226-969E-6F8968EFC245}" type="datetimeFigureOut">
              <a:rPr lang="fi-FI" smtClean="0"/>
              <a:t>7.8.2018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E0B65-B936-4A6D-8E5B-E7A22B2764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83001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1381-39A2-4226-969E-6F8968EFC245}" type="datetimeFigureOut">
              <a:rPr lang="fi-FI" smtClean="0"/>
              <a:t>7.8.2018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E0B65-B936-4A6D-8E5B-E7A22B2764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9561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1381-39A2-4226-969E-6F8968EFC245}" type="datetimeFigureOut">
              <a:rPr lang="fi-FI" smtClean="0"/>
              <a:t>7.8.2018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E0B65-B936-4A6D-8E5B-E7A22B2764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470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1381-39A2-4226-969E-6F8968EFC245}" type="datetimeFigureOut">
              <a:rPr lang="fi-FI" smtClean="0"/>
              <a:t>7.8.2018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E0B65-B936-4A6D-8E5B-E7A22B2764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85712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C1381-39A2-4226-969E-6F8968EFC245}" type="datetimeFigureOut">
              <a:rPr lang="fi-FI" smtClean="0"/>
              <a:t>7.8.2018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E0B65-B936-4A6D-8E5B-E7A22B2764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0018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isällön paikkamerkki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4677" t="10580" r="3200" b="13138"/>
          <a:stretch/>
        </p:blipFill>
        <p:spPr>
          <a:xfrm>
            <a:off x="0" y="731520"/>
            <a:ext cx="12192000" cy="5486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79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isällön paikkamerkki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4413" t="15833" r="3595" b="20493"/>
          <a:stretch/>
        </p:blipFill>
        <p:spPr>
          <a:xfrm>
            <a:off x="82296" y="649224"/>
            <a:ext cx="12109704" cy="5577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1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isällön paikkamerkki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5465" t="9530" r="3331" b="27848"/>
          <a:stretch/>
        </p:blipFill>
        <p:spPr>
          <a:xfrm>
            <a:off x="91440" y="521208"/>
            <a:ext cx="11850624" cy="5714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799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isällön paikkamerkki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4414" t="15833" r="3331" b="27638"/>
          <a:stretch/>
        </p:blipFill>
        <p:spPr>
          <a:xfrm>
            <a:off x="283464" y="557784"/>
            <a:ext cx="11686032" cy="5678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3005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isällön paikkamerkki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4940" t="34746" r="3331" b="6623"/>
          <a:stretch/>
        </p:blipFill>
        <p:spPr>
          <a:xfrm>
            <a:off x="155448" y="429768"/>
            <a:ext cx="11548872" cy="6327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3184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0</Words>
  <Application>Microsoft Office PowerPoint</Application>
  <PresentationFormat>Laajakuva</PresentationFormat>
  <Paragraphs>0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Office-teema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>Hyvinkõõn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Kaitero Sami</dc:creator>
  <cp:lastModifiedBy>Kaitero Sami</cp:lastModifiedBy>
  <cp:revision>3</cp:revision>
  <dcterms:created xsi:type="dcterms:W3CDTF">2018-08-02T05:51:37Z</dcterms:created>
  <dcterms:modified xsi:type="dcterms:W3CDTF">2018-08-07T08:52:18Z</dcterms:modified>
</cp:coreProperties>
</file>