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6396" y="130629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4109" b="33650"/>
          <a:stretch/>
        </p:blipFill>
        <p:spPr>
          <a:xfrm>
            <a:off x="993604" y="128337"/>
            <a:ext cx="11037975" cy="66093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6"/>
          <a:stretch/>
        </p:blipFill>
        <p:spPr>
          <a:xfrm>
            <a:off x="-799528" y="-567199"/>
            <a:ext cx="6314953" cy="52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92413" y="263611"/>
            <a:ext cx="9809301" cy="15671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KIRJOITA TEKSTIDIAN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84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574970" y="3585029"/>
            <a:ext cx="4772479" cy="1262742"/>
          </a:xfrm>
        </p:spPr>
        <p:txBody>
          <a:bodyPr anchor="b"/>
          <a:lstStyle>
            <a:lvl1pPr>
              <a:defRPr sz="6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 flipV="1">
            <a:off x="831850" y="5167086"/>
            <a:ext cx="10515600" cy="972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19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BBDC"/>
                </a:solidFill>
              </a:defRPr>
            </a:lvl1pPr>
          </a:lstStyle>
          <a:p>
            <a:r>
              <a:rPr lang="fi-FI" dirty="0" smtClean="0"/>
              <a:t>KIRJOITA KUVADIAN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" y="-180976"/>
            <a:ext cx="1669454" cy="18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2407" y="433387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26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08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67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2768" y="457200"/>
            <a:ext cx="3465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07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7952" y="133577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417907" cy="156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KIRJOITA TÄHÄN DIAN OTSIKKO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6782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3138-16D8-4682-87E6-CA04909DD1B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" y="-42379"/>
            <a:ext cx="1521413" cy="164623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 b="30768"/>
          <a:stretch/>
        </p:blipFill>
        <p:spPr>
          <a:xfrm>
            <a:off x="9579600" y="4719600"/>
            <a:ext cx="2447608" cy="20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nkaa.fi/globalassets/tapahtumajarjestajanopas/liitteet/yleisotilaisuuden-jarjestaminen_ohje_2016_paivitetty.pdf" TargetMode="External"/><Relationship Id="rId2" Type="http://schemas.openxmlformats.org/officeDocument/2006/relationships/hyperlink" Target="http://www.lupapiste.fi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ly-keskus.fi/web/ely/opasteet#.V-OuIvmLS70" TargetMode="External"/><Relationship Id="rId4" Type="http://schemas.openxmlformats.org/officeDocument/2006/relationships/hyperlink" Target="https://www.hyvinkaa.fi/tapahtumajarjestajan-opas/luvat-ja-ilmoituks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5477" y="1779260"/>
            <a:ext cx="3181045" cy="1567120"/>
          </a:xfrm>
        </p:spPr>
        <p:txBody>
          <a:bodyPr/>
          <a:lstStyle/>
          <a:p>
            <a:r>
              <a:rPr lang="fi-FI" dirty="0" smtClean="0"/>
              <a:t>LUPAPISTE</a:t>
            </a:r>
            <a:endParaRPr lang="fi-FI" dirty="0"/>
          </a:p>
        </p:txBody>
      </p:sp>
      <p:sp>
        <p:nvSpPr>
          <p:cNvPr id="4" name="Alaotsikk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Ohjeistus Hyvinkään yleisten alueiden lupien hakumenettelystä sähköisessä asioinnissa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Yleiset alueet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Tapahtuman järjestäminen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092413" y="-54438"/>
            <a:ext cx="9417907" cy="156712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TARVITTAVAT TIEDOT SYÖTETTYÄSI, MUISTA JÄTTÄÄ HAKEMUS KÄSITELTÄVÄKSI</a:t>
            </a:r>
            <a:endParaRPr lang="fi-FI" sz="28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16" y="1077024"/>
            <a:ext cx="8976753" cy="57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TAPAHTUMAT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48792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fi-FI" dirty="0"/>
              <a:t>Erilaisille tapahtumille, jotka järjestetään yleisellä alueella, on haettava lupa alueen käyttöön </a:t>
            </a:r>
            <a:r>
              <a:rPr lang="fi-FI" dirty="0">
                <a:hlinkClick r:id="rId2"/>
              </a:rPr>
              <a:t>Lupapiste.fi –palvelusta</a:t>
            </a:r>
            <a:r>
              <a:rPr lang="fi-FI" dirty="0"/>
              <a:t>. </a:t>
            </a:r>
          </a:p>
          <a:p>
            <a:pPr>
              <a:buClr>
                <a:schemeClr val="accent1"/>
              </a:buClr>
            </a:pPr>
            <a:r>
              <a:rPr lang="fi-FI" dirty="0">
                <a:hlinkClick r:id="rId3"/>
              </a:rPr>
              <a:t>Lisää ohjeistusta tapahtumien järjestämiseen Hyvinkäällä</a:t>
            </a:r>
            <a:endParaRPr lang="fi-FI" dirty="0">
              <a:hlinkClick r:id="rId4"/>
            </a:endParaRPr>
          </a:p>
          <a:p>
            <a:pPr>
              <a:buClr>
                <a:schemeClr val="accent1"/>
              </a:buClr>
            </a:pPr>
            <a:r>
              <a:rPr lang="fi-FI" dirty="0">
                <a:hlinkClick r:id="rId4"/>
              </a:rPr>
              <a:t>Hyvinkään kaupungin tapahtumajärjestäjän opas</a:t>
            </a:r>
            <a:endParaRPr lang="fi-FI" dirty="0"/>
          </a:p>
          <a:p>
            <a:pPr>
              <a:buClr>
                <a:schemeClr val="accent1"/>
              </a:buClr>
            </a:pPr>
            <a:r>
              <a:rPr lang="fi-FI" dirty="0">
                <a:hlinkClick r:id="rId5"/>
              </a:rPr>
              <a:t>ELY-keskuksen ohjeistus opastaa opasteista ja mainoksista </a:t>
            </a:r>
            <a:r>
              <a:rPr lang="fi-FI" dirty="0" err="1">
                <a:hlinkClick r:id="rId5"/>
              </a:rPr>
              <a:t>ELY:n</a:t>
            </a:r>
            <a:r>
              <a:rPr lang="fi-FI" dirty="0">
                <a:hlinkClick r:id="rId5"/>
              </a:rPr>
              <a:t> hallinnoimien teiden varsilla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01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LUVAN HAKEMINEN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48792" cy="435133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fi-FI" sz="1800" dirty="0"/>
              <a:t>Käy tekemässä itsellesi tai yrityksellesi tunnus ja salasana: </a:t>
            </a:r>
          </a:p>
          <a:p>
            <a:pPr>
              <a:buClr>
                <a:schemeClr val="accent1"/>
              </a:buClr>
            </a:pPr>
            <a:r>
              <a:rPr lang="fi-FI" sz="1800" dirty="0"/>
              <a:t>Rekisteröidy käyttäjäksi. </a:t>
            </a:r>
          </a:p>
          <a:p>
            <a:pPr lvl="1">
              <a:buClr>
                <a:schemeClr val="accent1"/>
              </a:buClr>
            </a:pPr>
            <a:r>
              <a:rPr lang="fi-FI" sz="1800" dirty="0"/>
              <a:t>Koska Lupapisteessä käsitellään luottamuksellisia ja luvanvaraisia tietoja, Lupapisteen käyttäjien henkilöllisyys täytyy varmistaa verkkopankkitunnusten tai mobiilivarmenteen avulla. </a:t>
            </a:r>
          </a:p>
          <a:p>
            <a:pPr lvl="1">
              <a:buClr>
                <a:schemeClr val="accent1"/>
              </a:buClr>
            </a:pPr>
            <a:r>
              <a:rPr lang="fi-FI" sz="1800" dirty="0"/>
              <a:t>Yrityksen verkkopankkitunnuksella tai mobiilivarmenteella rekisteröityminen ei onnistu, joten käytä henkilökohtaisia tunnuksiasi</a:t>
            </a:r>
          </a:p>
          <a:p>
            <a:pPr>
              <a:buClr>
                <a:schemeClr val="accent1"/>
              </a:buClr>
            </a:pPr>
            <a:r>
              <a:rPr lang="fi-FI" sz="1800" dirty="0"/>
              <a:t>Jatkossa pääset kirjautumaan palveluun antamallasi sähköpostiosoitteella ja valitsemallasi salasanalla. 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00" y="4093700"/>
            <a:ext cx="7398327" cy="2573090"/>
          </a:xfrm>
          <a:prstGeom prst="rect">
            <a:avLst/>
          </a:prstGeom>
        </p:spPr>
      </p:pic>
      <p:cxnSp>
        <p:nvCxnSpPr>
          <p:cNvPr id="8" name="Suora yhdysviiva 7"/>
          <p:cNvCxnSpPr/>
          <p:nvPr/>
        </p:nvCxnSpPr>
        <p:spPr>
          <a:xfrm>
            <a:off x="5755821" y="2106386"/>
            <a:ext cx="0" cy="1632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5755821" y="2269671"/>
            <a:ext cx="60311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11786992" y="2269671"/>
            <a:ext cx="0" cy="24003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H="1">
            <a:off x="10082893" y="4669971"/>
            <a:ext cx="1704099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LUVAN HAKEMINEN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2513438" y="21848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2513438" y="38968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2497015" y="56372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88" y="1791508"/>
            <a:ext cx="6505575" cy="50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MILLAISTA HANKETTA OLET KÄYNNISTÄMÄSSÄ?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1903373" y="20529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1903373" y="47463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42" y="1591055"/>
            <a:ext cx="8871073" cy="52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845" y="1398738"/>
            <a:ext cx="10318515" cy="5316415"/>
          </a:xfrm>
          <a:prstGeom prst="rect">
            <a:avLst/>
          </a:prstGeom>
        </p:spPr>
      </p:pic>
      <p:sp>
        <p:nvSpPr>
          <p:cNvPr id="12" name="Suorakulmio 11"/>
          <p:cNvSpPr/>
          <p:nvPr/>
        </p:nvSpPr>
        <p:spPr>
          <a:xfrm>
            <a:off x="1159397" y="148806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5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1159397" y="16884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fi-FI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670151"/>
            <a:ext cx="96488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896861"/>
            <a:ext cx="9833113" cy="5894463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092413" y="-54438"/>
            <a:ext cx="9417907" cy="156712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SIIRRY TEKEMÄÄN HAKEMUS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155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2092413" y="-54438"/>
            <a:ext cx="9417907" cy="156712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HAKEMUKSEN LIITTEET</a:t>
            </a:r>
            <a:endParaRPr lang="fi-FI" sz="28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75" y="868449"/>
            <a:ext cx="8496435" cy="59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132</Words>
  <Application>Microsoft Office PowerPoint</Application>
  <PresentationFormat>Laajakuva</PresentationFormat>
  <Paragraphs>27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SemiBold</vt:lpstr>
      <vt:lpstr>1_Office-teema</vt:lpstr>
      <vt:lpstr>LUPAPISTE</vt:lpstr>
      <vt:lpstr>TAPAHTUMAT</vt:lpstr>
      <vt:lpstr>LUVAN HAKEMINEN</vt:lpstr>
      <vt:lpstr>LUVAN HAKEMINEN</vt:lpstr>
      <vt:lpstr>MILLAISTA HANKETTA OLET KÄYNNISTÄMÄSSÄ?</vt:lpstr>
      <vt:lpstr>PowerPoint-esitys</vt:lpstr>
      <vt:lpstr>PowerPoint-esitys</vt:lpstr>
      <vt:lpstr>SIIRRY TEKEMÄÄN HAKEMUS</vt:lpstr>
      <vt:lpstr>HAKEMUKSEN LIITTEET</vt:lpstr>
      <vt:lpstr>TARVITTAVAT TIEDOT SYÖTETTYÄSI, MUISTA JÄTTÄÄ HAKEMUS KÄSITELTÄVÄKSI</vt:lpstr>
    </vt:vector>
  </TitlesOfParts>
  <Company>KUUMA-ICT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LUPAPISTE</dc:title>
  <dc:creator>Sihvonen Satu</dc:creator>
  <cp:lastModifiedBy>Kekki Sari</cp:lastModifiedBy>
  <cp:revision>8</cp:revision>
  <dcterms:created xsi:type="dcterms:W3CDTF">2018-07-26T05:50:33Z</dcterms:created>
  <dcterms:modified xsi:type="dcterms:W3CDTF">2018-10-26T12:50:23Z</dcterms:modified>
</cp:coreProperties>
</file>